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theme/theme7.xml" ContentType="application/vnd.openxmlformats-officedocument.theme+xml"/>
  <Override PartName="/ppt/slideLayouts/slideLayout10.xml" ContentType="application/vnd.openxmlformats-officedocument.presentationml.slideLayout+xml"/>
  <Override PartName="/ppt/theme/theme8.xml" ContentType="application/vnd.openxmlformats-officedocument.theme+xml"/>
  <Override PartName="/ppt/slideLayouts/slideLayout11.xml" ContentType="application/vnd.openxmlformats-officedocument.presentationml.slideLayout+xml"/>
  <Override PartName="/ppt/theme/theme9.xml" ContentType="application/vnd.openxmlformats-officedocument.theme+xml"/>
  <Override PartName="/ppt/slideLayouts/slideLayout12.xml" ContentType="application/vnd.openxmlformats-officedocument.presentationml.slideLayout+xml"/>
  <Override PartName="/ppt/theme/theme10.xml" ContentType="application/vnd.openxmlformats-officedocument.theme+xml"/>
  <Override PartName="/ppt/slideLayouts/slideLayout1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notesSlides/notesSlide1.xml" ContentType="application/vnd.openxmlformats-officedocument.presentationml.notesSlide+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notesSlides/notesSlide2.xml" ContentType="application/vnd.openxmlformats-officedocument.presentationml.notesSlide+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notesSlides/notesSlide3.xml" ContentType="application/vnd.openxmlformats-officedocument.presentationml.notesSlide+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notesSlides/notesSlide4.xml" ContentType="application/vnd.openxmlformats-officedocument.presentationml.notesSlide+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Lst>
  <p:notesMasterIdLst>
    <p:notesMasterId r:id="rId178"/>
  </p:notesMasterIdLst>
  <p:sldIdLst>
    <p:sldId id="256" r:id="rId12"/>
    <p:sldId id="449" r:id="rId13"/>
    <p:sldId id="450" r:id="rId14"/>
    <p:sldId id="311" r:id="rId15"/>
    <p:sldId id="452" r:id="rId16"/>
    <p:sldId id="453" r:id="rId17"/>
    <p:sldId id="312" r:id="rId18"/>
    <p:sldId id="313" r:id="rId19"/>
    <p:sldId id="258" r:id="rId20"/>
    <p:sldId id="257" r:id="rId21"/>
    <p:sldId id="259" r:id="rId22"/>
    <p:sldId id="260" r:id="rId23"/>
    <p:sldId id="261" r:id="rId24"/>
    <p:sldId id="314" r:id="rId25"/>
    <p:sldId id="262" r:id="rId26"/>
    <p:sldId id="315" r:id="rId27"/>
    <p:sldId id="316" r:id="rId28"/>
    <p:sldId id="317" r:id="rId29"/>
    <p:sldId id="318" r:id="rId30"/>
    <p:sldId id="323" r:id="rId31"/>
    <p:sldId id="319" r:id="rId32"/>
    <p:sldId id="320" r:id="rId33"/>
    <p:sldId id="321" r:id="rId34"/>
    <p:sldId id="322" r:id="rId35"/>
    <p:sldId id="324" r:id="rId36"/>
    <p:sldId id="325" r:id="rId37"/>
    <p:sldId id="263" r:id="rId38"/>
    <p:sldId id="451" r:id="rId39"/>
    <p:sldId id="264" r:id="rId40"/>
    <p:sldId id="265" r:id="rId41"/>
    <p:sldId id="326" r:id="rId42"/>
    <p:sldId id="266" r:id="rId43"/>
    <p:sldId id="327" r:id="rId44"/>
    <p:sldId id="455" r:id="rId45"/>
    <p:sldId id="267" r:id="rId46"/>
    <p:sldId id="268" r:id="rId47"/>
    <p:sldId id="269" r:id="rId48"/>
    <p:sldId id="270" r:id="rId49"/>
    <p:sldId id="328" r:id="rId50"/>
    <p:sldId id="271" r:id="rId51"/>
    <p:sldId id="329" r:id="rId52"/>
    <p:sldId id="330" r:id="rId53"/>
    <p:sldId id="331" r:id="rId54"/>
    <p:sldId id="332" r:id="rId55"/>
    <p:sldId id="333" r:id="rId56"/>
    <p:sldId id="334" r:id="rId57"/>
    <p:sldId id="335" r:id="rId58"/>
    <p:sldId id="336" r:id="rId59"/>
    <p:sldId id="337" r:id="rId60"/>
    <p:sldId id="338" r:id="rId61"/>
    <p:sldId id="339" r:id="rId62"/>
    <p:sldId id="340" r:id="rId63"/>
    <p:sldId id="341" r:id="rId64"/>
    <p:sldId id="342" r:id="rId65"/>
    <p:sldId id="343" r:id="rId66"/>
    <p:sldId id="344" r:id="rId67"/>
    <p:sldId id="345" r:id="rId68"/>
    <p:sldId id="454" r:id="rId69"/>
    <p:sldId id="346" r:id="rId70"/>
    <p:sldId id="347" r:id="rId71"/>
    <p:sldId id="348" r:id="rId72"/>
    <p:sldId id="349" r:id="rId73"/>
    <p:sldId id="350" r:id="rId74"/>
    <p:sldId id="351" r:id="rId75"/>
    <p:sldId id="352" r:id="rId76"/>
    <p:sldId id="353" r:id="rId77"/>
    <p:sldId id="354" r:id="rId78"/>
    <p:sldId id="457" r:id="rId79"/>
    <p:sldId id="456" r:id="rId80"/>
    <p:sldId id="355" r:id="rId81"/>
    <p:sldId id="356" r:id="rId82"/>
    <p:sldId id="357" r:id="rId83"/>
    <p:sldId id="358" r:id="rId84"/>
    <p:sldId id="359" r:id="rId85"/>
    <p:sldId id="360" r:id="rId86"/>
    <p:sldId id="361" r:id="rId87"/>
    <p:sldId id="362" r:id="rId88"/>
    <p:sldId id="363" r:id="rId89"/>
    <p:sldId id="458" r:id="rId90"/>
    <p:sldId id="364" r:id="rId91"/>
    <p:sldId id="365" r:id="rId92"/>
    <p:sldId id="366" r:id="rId93"/>
    <p:sldId id="367" r:id="rId94"/>
    <p:sldId id="368" r:id="rId95"/>
    <p:sldId id="369" r:id="rId96"/>
    <p:sldId id="370" r:id="rId97"/>
    <p:sldId id="371" r:id="rId98"/>
    <p:sldId id="372" r:id="rId99"/>
    <p:sldId id="373" r:id="rId100"/>
    <p:sldId id="374" r:id="rId101"/>
    <p:sldId id="375" r:id="rId102"/>
    <p:sldId id="376" r:id="rId103"/>
    <p:sldId id="377" r:id="rId104"/>
    <p:sldId id="378" r:id="rId105"/>
    <p:sldId id="379" r:id="rId106"/>
    <p:sldId id="380" r:id="rId107"/>
    <p:sldId id="381" r:id="rId108"/>
    <p:sldId id="382" r:id="rId109"/>
    <p:sldId id="383" r:id="rId110"/>
    <p:sldId id="384" r:id="rId111"/>
    <p:sldId id="385" r:id="rId112"/>
    <p:sldId id="386" r:id="rId113"/>
    <p:sldId id="387" r:id="rId114"/>
    <p:sldId id="388" r:id="rId115"/>
    <p:sldId id="389" r:id="rId116"/>
    <p:sldId id="390" r:id="rId117"/>
    <p:sldId id="391" r:id="rId118"/>
    <p:sldId id="392" r:id="rId119"/>
    <p:sldId id="393" r:id="rId120"/>
    <p:sldId id="394" r:id="rId121"/>
    <p:sldId id="395" r:id="rId122"/>
    <p:sldId id="396" r:id="rId123"/>
    <p:sldId id="397" r:id="rId124"/>
    <p:sldId id="398" r:id="rId125"/>
    <p:sldId id="399" r:id="rId126"/>
    <p:sldId id="400" r:id="rId127"/>
    <p:sldId id="401" r:id="rId128"/>
    <p:sldId id="402" r:id="rId129"/>
    <p:sldId id="403" r:id="rId130"/>
    <p:sldId id="404" r:id="rId131"/>
    <p:sldId id="405" r:id="rId132"/>
    <p:sldId id="406" r:id="rId133"/>
    <p:sldId id="407" r:id="rId134"/>
    <p:sldId id="408" r:id="rId135"/>
    <p:sldId id="409" r:id="rId136"/>
    <p:sldId id="410" r:id="rId137"/>
    <p:sldId id="411" r:id="rId138"/>
    <p:sldId id="412" r:id="rId139"/>
    <p:sldId id="413" r:id="rId140"/>
    <p:sldId id="414" r:id="rId141"/>
    <p:sldId id="415" r:id="rId142"/>
    <p:sldId id="460" r:id="rId143"/>
    <p:sldId id="416" r:id="rId144"/>
    <p:sldId id="417" r:id="rId145"/>
    <p:sldId id="418" r:id="rId146"/>
    <p:sldId id="419" r:id="rId147"/>
    <p:sldId id="420" r:id="rId148"/>
    <p:sldId id="421" r:id="rId149"/>
    <p:sldId id="422" r:id="rId150"/>
    <p:sldId id="423" r:id="rId151"/>
    <p:sldId id="424" r:id="rId152"/>
    <p:sldId id="425" r:id="rId153"/>
    <p:sldId id="426" r:id="rId154"/>
    <p:sldId id="427" r:id="rId155"/>
    <p:sldId id="428" r:id="rId156"/>
    <p:sldId id="429" r:id="rId157"/>
    <p:sldId id="430" r:id="rId158"/>
    <p:sldId id="431" r:id="rId159"/>
    <p:sldId id="432" r:id="rId160"/>
    <p:sldId id="433" r:id="rId161"/>
    <p:sldId id="434" r:id="rId162"/>
    <p:sldId id="435" r:id="rId163"/>
    <p:sldId id="436" r:id="rId164"/>
    <p:sldId id="437" r:id="rId165"/>
    <p:sldId id="438" r:id="rId166"/>
    <p:sldId id="439" r:id="rId167"/>
    <p:sldId id="440" r:id="rId168"/>
    <p:sldId id="441" r:id="rId169"/>
    <p:sldId id="442" r:id="rId170"/>
    <p:sldId id="443" r:id="rId171"/>
    <p:sldId id="459" r:id="rId172"/>
    <p:sldId id="444" r:id="rId173"/>
    <p:sldId id="445" r:id="rId174"/>
    <p:sldId id="446" r:id="rId175"/>
    <p:sldId id="447" r:id="rId176"/>
    <p:sldId id="448" r:id="rId177"/>
  </p:sldIdLst>
  <p:sldSz cx="12192000" cy="6858000"/>
  <p:notesSz cx="6858000" cy="9144000"/>
  <p:custDataLst>
    <p:tags r:id="rId17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262E"/>
    <a:srgbClr val="525252"/>
    <a:srgbClr val="C6C6C6"/>
    <a:srgbClr val="F6B69B"/>
    <a:srgbClr val="E94A47"/>
    <a:srgbClr val="FFFFFF"/>
    <a:srgbClr val="D42A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14" autoAdjust="0"/>
    <p:restoredTop sz="94660"/>
  </p:normalViewPr>
  <p:slideViewPr>
    <p:cSldViewPr snapToGrid="0">
      <p:cViewPr varScale="1">
        <p:scale>
          <a:sx n="60" d="100"/>
          <a:sy n="60" d="100"/>
        </p:scale>
        <p:origin x="651"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slide" Target="slides/slide148.xml"/><Relationship Id="rId170" Type="http://schemas.openxmlformats.org/officeDocument/2006/relationships/slide" Target="slides/slide159.xml"/><Relationship Id="rId107" Type="http://schemas.openxmlformats.org/officeDocument/2006/relationships/slide" Target="slides/slide96.xml"/><Relationship Id="rId11" Type="http://schemas.openxmlformats.org/officeDocument/2006/relationships/slideMaster" Target="slideMasters/slideMaster11.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5" Type="http://schemas.openxmlformats.org/officeDocument/2006/relationships/slideMaster" Target="slideMasters/slideMaster5.xml"/><Relationship Id="rId95" Type="http://schemas.openxmlformats.org/officeDocument/2006/relationships/slide" Target="slides/slide84.xml"/><Relationship Id="rId160" Type="http://schemas.openxmlformats.org/officeDocument/2006/relationships/slide" Target="slides/slide149.xml"/><Relationship Id="rId181" Type="http://schemas.openxmlformats.org/officeDocument/2006/relationships/viewProps" Target="viewProps.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85" Type="http://schemas.openxmlformats.org/officeDocument/2006/relationships/slide" Target="slides/slide74.xml"/><Relationship Id="rId150" Type="http://schemas.openxmlformats.org/officeDocument/2006/relationships/slide" Target="slides/slide139.xml"/><Relationship Id="rId171" Type="http://schemas.openxmlformats.org/officeDocument/2006/relationships/slide" Target="slides/slide160.xml"/><Relationship Id="rId12" Type="http://schemas.openxmlformats.org/officeDocument/2006/relationships/slide" Target="slides/slide1.xml"/><Relationship Id="rId33" Type="http://schemas.openxmlformats.org/officeDocument/2006/relationships/slide" Target="slides/slide22.xml"/><Relationship Id="rId108" Type="http://schemas.openxmlformats.org/officeDocument/2006/relationships/slide" Target="slides/slide97.xml"/><Relationship Id="rId129" Type="http://schemas.openxmlformats.org/officeDocument/2006/relationships/slide" Target="slides/slide118.xml"/><Relationship Id="rId54" Type="http://schemas.openxmlformats.org/officeDocument/2006/relationships/slide" Target="slides/slide43.xml"/><Relationship Id="rId75" Type="http://schemas.openxmlformats.org/officeDocument/2006/relationships/slide" Target="slides/slide64.xml"/><Relationship Id="rId96" Type="http://schemas.openxmlformats.org/officeDocument/2006/relationships/slide" Target="slides/slide85.xml"/><Relationship Id="rId140" Type="http://schemas.openxmlformats.org/officeDocument/2006/relationships/slide" Target="slides/slide129.xml"/><Relationship Id="rId161" Type="http://schemas.openxmlformats.org/officeDocument/2006/relationships/slide" Target="slides/slide150.xml"/><Relationship Id="rId182" Type="http://schemas.openxmlformats.org/officeDocument/2006/relationships/theme" Target="theme/theme1.xml"/><Relationship Id="rId6" Type="http://schemas.openxmlformats.org/officeDocument/2006/relationships/slideMaster" Target="slideMasters/slideMaster6.xml"/><Relationship Id="rId23" Type="http://schemas.openxmlformats.org/officeDocument/2006/relationships/slide" Target="slides/slide12.xml"/><Relationship Id="rId119" Type="http://schemas.openxmlformats.org/officeDocument/2006/relationships/slide" Target="slides/slide108.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130" Type="http://schemas.openxmlformats.org/officeDocument/2006/relationships/slide" Target="slides/slide119.xml"/><Relationship Id="rId135" Type="http://schemas.openxmlformats.org/officeDocument/2006/relationships/slide" Target="slides/slide124.xml"/><Relationship Id="rId151" Type="http://schemas.openxmlformats.org/officeDocument/2006/relationships/slide" Target="slides/slide140.xml"/><Relationship Id="rId156" Type="http://schemas.openxmlformats.org/officeDocument/2006/relationships/slide" Target="slides/slide145.xml"/><Relationship Id="rId177" Type="http://schemas.openxmlformats.org/officeDocument/2006/relationships/slide" Target="slides/slide166.xml"/><Relationship Id="rId172" Type="http://schemas.openxmlformats.org/officeDocument/2006/relationships/slide" Target="slides/slide161.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167" Type="http://schemas.openxmlformats.org/officeDocument/2006/relationships/slide" Target="slides/slide156.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slide" Target="slides/slide151.xml"/><Relationship Id="rId183"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notesMaster" Target="notesMasters/notesMaster1.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73" Type="http://schemas.openxmlformats.org/officeDocument/2006/relationships/slide" Target="slides/slide162.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3" Type="http://schemas.openxmlformats.org/officeDocument/2006/relationships/slideMaster" Target="slideMasters/slideMaster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slide" Target="slides/slide163.xml"/><Relationship Id="rId179" Type="http://schemas.openxmlformats.org/officeDocument/2006/relationships/tags" Target="tags/tag1.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slide" Target="slides/slide153.xml"/><Relationship Id="rId169" Type="http://schemas.openxmlformats.org/officeDocument/2006/relationships/slide" Target="slides/slide158.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presProps" Target="presProps.xml"/><Relationship Id="rId26" Type="http://schemas.openxmlformats.org/officeDocument/2006/relationships/slide" Target="slides/slide15.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75" Type="http://schemas.openxmlformats.org/officeDocument/2006/relationships/slide" Target="slides/slide164.xml"/><Relationship Id="rId16" Type="http://schemas.openxmlformats.org/officeDocument/2006/relationships/slide" Target="slides/slide5.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165" Type="http://schemas.openxmlformats.org/officeDocument/2006/relationships/slide" Target="slides/slide154.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80" Type="http://schemas.openxmlformats.org/officeDocument/2006/relationships/slide" Target="slides/slide69.xml"/><Relationship Id="rId155" Type="http://schemas.openxmlformats.org/officeDocument/2006/relationships/slide" Target="slides/slide144.xml"/><Relationship Id="rId176" Type="http://schemas.openxmlformats.org/officeDocument/2006/relationships/slide" Target="slides/slide165.xml"/><Relationship Id="rId17" Type="http://schemas.openxmlformats.org/officeDocument/2006/relationships/slide" Target="slides/slide6.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24" Type="http://schemas.openxmlformats.org/officeDocument/2006/relationships/slide" Target="slides/slide113.xml"/><Relationship Id="rId70" Type="http://schemas.openxmlformats.org/officeDocument/2006/relationships/slide" Target="slides/slide59.xml"/><Relationship Id="rId91" Type="http://schemas.openxmlformats.org/officeDocument/2006/relationships/slide" Target="slides/slide80.xml"/><Relationship Id="rId145" Type="http://schemas.openxmlformats.org/officeDocument/2006/relationships/slide" Target="slides/slide134.xml"/><Relationship Id="rId166" Type="http://schemas.openxmlformats.org/officeDocument/2006/relationships/slide" Target="slides/slide155.xml"/><Relationship Id="rId1" Type="http://schemas.openxmlformats.org/officeDocument/2006/relationships/slideMaster" Target="slideMasters/slideMaster1.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9DC4FA-AC25-4278-B102-5B07C0A90F46}" type="datetimeFigureOut">
              <a:rPr lang="zh-CN" altLang="en-US" smtClean="0"/>
              <a:t>2024/11/5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90B4E1-E564-4F16-A8FF-368CE076D7A2}" type="slidenum">
              <a:rPr lang="zh-CN" altLang="en-US" smtClean="0"/>
              <a:t>‹#›</a:t>
            </a:fld>
            <a:endParaRPr lang="zh-CN" altLang="en-US"/>
          </a:p>
        </p:txBody>
      </p:sp>
    </p:spTree>
    <p:extLst>
      <p:ext uri="{BB962C8B-B14F-4D97-AF65-F5344CB8AC3E}">
        <p14:creationId xmlns:p14="http://schemas.microsoft.com/office/powerpoint/2010/main" val="689390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D1E2EF4-146E-47B5-A412-FFD548A1AB6A}" type="slidenum">
              <a:rPr lang="en-US" altLang="zh-CN" smtClean="0"/>
              <a:t>61</a:t>
            </a:fld>
            <a:endParaRPr lang="en-US" altLang="zh-CN"/>
          </a:p>
        </p:txBody>
      </p:sp>
    </p:spTree>
    <p:extLst>
      <p:ext uri="{BB962C8B-B14F-4D97-AF65-F5344CB8AC3E}">
        <p14:creationId xmlns:p14="http://schemas.microsoft.com/office/powerpoint/2010/main" val="1008601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D1E2EF4-146E-47B5-A412-FFD548A1AB6A}" type="slidenum">
              <a:rPr lang="en-US" altLang="zh-CN" smtClean="0"/>
              <a:t>67</a:t>
            </a:fld>
            <a:endParaRPr lang="en-US" altLang="zh-CN"/>
          </a:p>
        </p:txBody>
      </p:sp>
    </p:spTree>
    <p:extLst>
      <p:ext uri="{BB962C8B-B14F-4D97-AF65-F5344CB8AC3E}">
        <p14:creationId xmlns:p14="http://schemas.microsoft.com/office/powerpoint/2010/main" val="2003534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3BF2A8-2D31-4029-B217-F598D882182E}" type="slidenum">
              <a:rPr lang="zh-CN" altLang="en-US" smtClean="0"/>
              <a:t>144</a:t>
            </a:fld>
            <a:endParaRPr lang="zh-CN" altLang="en-US"/>
          </a:p>
        </p:txBody>
      </p:sp>
    </p:spTree>
    <p:extLst>
      <p:ext uri="{BB962C8B-B14F-4D97-AF65-F5344CB8AC3E}">
        <p14:creationId xmlns:p14="http://schemas.microsoft.com/office/powerpoint/2010/main" val="3773439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3BF2A8-2D31-4029-B217-F598D882182E}" type="slidenum">
              <a:rPr lang="zh-CN" altLang="en-US" smtClean="0"/>
              <a:t>147</a:t>
            </a:fld>
            <a:endParaRPr lang="zh-CN" altLang="en-US"/>
          </a:p>
        </p:txBody>
      </p:sp>
    </p:spTree>
    <p:extLst>
      <p:ext uri="{BB962C8B-B14F-4D97-AF65-F5344CB8AC3E}">
        <p14:creationId xmlns:p14="http://schemas.microsoft.com/office/powerpoint/2010/main" val="1359051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fontAlgn="base">
              <a:spcAft>
                <a:spcPct val="0"/>
              </a:spcAft>
              <a:defRPr/>
            </a:pPr>
            <a:fld id="{D600D175-C7F8-42C7-AAFC-D30809D31864}" type="datetime1">
              <a:rPr lang="zh-CN" altLang="en-US" b="1" smtClean="0"/>
              <a:pPr fontAlgn="base">
                <a:spcAft>
                  <a:spcPct val="0"/>
                </a:spcAft>
                <a:defRPr/>
              </a:pPr>
              <a:t>2024/11/5</a:t>
            </a:fld>
            <a:endParaRPr lang="en-US" altLang="zh-CN" b="1"/>
          </a:p>
        </p:txBody>
      </p:sp>
      <p:sp>
        <p:nvSpPr>
          <p:cNvPr id="3" name="Footer Placeholder 4"/>
          <p:cNvSpPr>
            <a:spLocks noGrp="1" noChangeArrowheads="1"/>
          </p:cNvSpPr>
          <p:nvPr>
            <p:ph type="ftr" sz="quarter" idx="11"/>
          </p:nvPr>
        </p:nvSpPr>
        <p:spPr>
          <a:ln/>
        </p:spPr>
        <p:txBody>
          <a:bodyPr/>
          <a:lstStyle>
            <a:lvl1pPr>
              <a:defRPr/>
            </a:lvl1pPr>
          </a:lstStyle>
          <a:p>
            <a:pPr fontAlgn="base">
              <a:spcAft>
                <a:spcPct val="0"/>
              </a:spcAft>
              <a:defRPr/>
            </a:pPr>
            <a:endParaRPr lang="zh-CN" altLang="en-US" b="1"/>
          </a:p>
        </p:txBody>
      </p:sp>
      <p:sp>
        <p:nvSpPr>
          <p:cNvPr id="4" name="Slide Number Placeholder 5"/>
          <p:cNvSpPr>
            <a:spLocks noGrp="1" noChangeArrowheads="1"/>
          </p:cNvSpPr>
          <p:nvPr>
            <p:ph type="sldNum" sz="quarter" idx="12"/>
          </p:nvPr>
        </p:nvSpPr>
        <p:spPr>
          <a:ln/>
        </p:spPr>
        <p:txBody>
          <a:bodyPr/>
          <a:lstStyle>
            <a:lvl1pPr>
              <a:defRPr/>
            </a:lvl1pPr>
          </a:lstStyle>
          <a:p>
            <a:pPr eaLnBrk="0" fontAlgn="base" hangingPunct="0">
              <a:spcAft>
                <a:spcPct val="0"/>
              </a:spcAft>
            </a:pPr>
            <a:fld id="{7891E3E3-BF5E-4F7D-9833-0D3D3E3922AE}" type="slidenum">
              <a:rPr lang="zh-CN" altLang="en-US" b="1" smtClean="0">
                <a:ea typeface="仿宋_GB2312" pitchFamily="49" charset="-122"/>
              </a:rPr>
              <a:pPr eaLnBrk="0" fontAlgn="base" hangingPunct="0">
                <a:spcAft>
                  <a:spcPct val="0"/>
                </a:spcAft>
              </a:pPr>
              <a:t>‹#›</a:t>
            </a:fld>
            <a:endParaRPr lang="en-US" altLang="zh-CN" b="1">
              <a:ea typeface="仿宋_GB2312" pitchFamily="49" charset="-122"/>
            </a:endParaRPr>
          </a:p>
        </p:txBody>
      </p:sp>
    </p:spTree>
    <p:extLst>
      <p:ext uri="{BB962C8B-B14F-4D97-AF65-F5344CB8AC3E}">
        <p14:creationId xmlns:p14="http://schemas.microsoft.com/office/powerpoint/2010/main" val="3897526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fontAlgn="base">
              <a:spcAft>
                <a:spcPct val="0"/>
              </a:spcAft>
              <a:defRPr/>
            </a:pPr>
            <a:fld id="{D600D175-C7F8-42C7-AAFC-D30809D31864}" type="datetime1">
              <a:rPr lang="zh-CN" altLang="en-US" b="1" smtClean="0"/>
              <a:pPr fontAlgn="base">
                <a:spcAft>
                  <a:spcPct val="0"/>
                </a:spcAft>
                <a:defRPr/>
              </a:pPr>
              <a:t>2024/11/5</a:t>
            </a:fld>
            <a:endParaRPr lang="en-US" altLang="zh-CN" b="1"/>
          </a:p>
        </p:txBody>
      </p:sp>
      <p:sp>
        <p:nvSpPr>
          <p:cNvPr id="3" name="Footer Placeholder 4"/>
          <p:cNvSpPr>
            <a:spLocks noGrp="1" noChangeArrowheads="1"/>
          </p:cNvSpPr>
          <p:nvPr>
            <p:ph type="ftr" sz="quarter" idx="11"/>
          </p:nvPr>
        </p:nvSpPr>
        <p:spPr>
          <a:ln/>
        </p:spPr>
        <p:txBody>
          <a:bodyPr/>
          <a:lstStyle>
            <a:lvl1pPr>
              <a:defRPr/>
            </a:lvl1pPr>
          </a:lstStyle>
          <a:p>
            <a:pPr fontAlgn="base">
              <a:spcAft>
                <a:spcPct val="0"/>
              </a:spcAft>
              <a:defRPr/>
            </a:pPr>
            <a:endParaRPr lang="zh-CN" altLang="en-US" b="1"/>
          </a:p>
        </p:txBody>
      </p:sp>
      <p:sp>
        <p:nvSpPr>
          <p:cNvPr id="4" name="Slide Number Placeholder 5"/>
          <p:cNvSpPr>
            <a:spLocks noGrp="1" noChangeArrowheads="1"/>
          </p:cNvSpPr>
          <p:nvPr>
            <p:ph type="sldNum" sz="quarter" idx="12"/>
          </p:nvPr>
        </p:nvSpPr>
        <p:spPr>
          <a:ln/>
        </p:spPr>
        <p:txBody>
          <a:bodyPr/>
          <a:lstStyle>
            <a:lvl1pPr>
              <a:defRPr/>
            </a:lvl1pPr>
          </a:lstStyle>
          <a:p>
            <a:pPr eaLnBrk="0" fontAlgn="base" hangingPunct="0">
              <a:spcAft>
                <a:spcPct val="0"/>
              </a:spcAft>
            </a:pPr>
            <a:fld id="{7891E3E3-BF5E-4F7D-9833-0D3D3E3922AE}" type="slidenum">
              <a:rPr lang="zh-CN" altLang="en-US" b="1" smtClean="0">
                <a:ea typeface="仿宋_GB2312" pitchFamily="49" charset="-122"/>
              </a:rPr>
              <a:pPr eaLnBrk="0" fontAlgn="base" hangingPunct="0">
                <a:spcAft>
                  <a:spcPct val="0"/>
                </a:spcAft>
              </a:pPr>
              <a:t>‹#›</a:t>
            </a:fld>
            <a:endParaRPr lang="en-US" altLang="zh-CN" b="1">
              <a:ea typeface="仿宋_GB2312" pitchFamily="49" charset="-122"/>
            </a:endParaRPr>
          </a:p>
        </p:txBody>
      </p:sp>
    </p:spTree>
    <p:extLst>
      <p:ext uri="{BB962C8B-B14F-4D97-AF65-F5344CB8AC3E}">
        <p14:creationId xmlns:p14="http://schemas.microsoft.com/office/powerpoint/2010/main" val="1678221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fontAlgn="base">
              <a:spcAft>
                <a:spcPct val="0"/>
              </a:spcAft>
              <a:defRPr/>
            </a:pPr>
            <a:fld id="{D600D175-C7F8-42C7-AAFC-D30809D31864}" type="datetime1">
              <a:rPr lang="zh-CN" altLang="en-US" b="1" smtClean="0"/>
              <a:pPr fontAlgn="base">
                <a:spcAft>
                  <a:spcPct val="0"/>
                </a:spcAft>
                <a:defRPr/>
              </a:pPr>
              <a:t>2024/11/5</a:t>
            </a:fld>
            <a:endParaRPr lang="en-US" altLang="zh-CN" b="1"/>
          </a:p>
        </p:txBody>
      </p:sp>
      <p:sp>
        <p:nvSpPr>
          <p:cNvPr id="3" name="Footer Placeholder 4"/>
          <p:cNvSpPr>
            <a:spLocks noGrp="1" noChangeArrowheads="1"/>
          </p:cNvSpPr>
          <p:nvPr>
            <p:ph type="ftr" sz="quarter" idx="11"/>
          </p:nvPr>
        </p:nvSpPr>
        <p:spPr>
          <a:ln/>
        </p:spPr>
        <p:txBody>
          <a:bodyPr/>
          <a:lstStyle>
            <a:lvl1pPr>
              <a:defRPr/>
            </a:lvl1pPr>
          </a:lstStyle>
          <a:p>
            <a:pPr fontAlgn="base">
              <a:spcAft>
                <a:spcPct val="0"/>
              </a:spcAft>
              <a:defRPr/>
            </a:pPr>
            <a:endParaRPr lang="zh-CN" altLang="en-US" b="1"/>
          </a:p>
        </p:txBody>
      </p:sp>
      <p:sp>
        <p:nvSpPr>
          <p:cNvPr id="4" name="Slide Number Placeholder 5"/>
          <p:cNvSpPr>
            <a:spLocks noGrp="1" noChangeArrowheads="1"/>
          </p:cNvSpPr>
          <p:nvPr>
            <p:ph type="sldNum" sz="quarter" idx="12"/>
          </p:nvPr>
        </p:nvSpPr>
        <p:spPr>
          <a:ln/>
        </p:spPr>
        <p:txBody>
          <a:bodyPr/>
          <a:lstStyle>
            <a:lvl1pPr>
              <a:defRPr/>
            </a:lvl1pPr>
          </a:lstStyle>
          <a:p>
            <a:pPr eaLnBrk="0" fontAlgn="base" hangingPunct="0">
              <a:spcAft>
                <a:spcPct val="0"/>
              </a:spcAft>
            </a:pPr>
            <a:fld id="{7891E3E3-BF5E-4F7D-9833-0D3D3E3922AE}" type="slidenum">
              <a:rPr lang="zh-CN" altLang="en-US" b="1" smtClean="0">
                <a:ea typeface="仿宋_GB2312" pitchFamily="49" charset="-122"/>
              </a:rPr>
              <a:pPr eaLnBrk="0" fontAlgn="base" hangingPunct="0">
                <a:spcAft>
                  <a:spcPct val="0"/>
                </a:spcAft>
              </a:pPr>
              <a:t>‹#›</a:t>
            </a:fld>
            <a:endParaRPr lang="en-US" altLang="zh-CN" b="1">
              <a:ea typeface="仿宋_GB2312" pitchFamily="49" charset="-122"/>
            </a:endParaRPr>
          </a:p>
        </p:txBody>
      </p:sp>
    </p:spTree>
    <p:extLst>
      <p:ext uri="{BB962C8B-B14F-4D97-AF65-F5344CB8AC3E}">
        <p14:creationId xmlns:p14="http://schemas.microsoft.com/office/powerpoint/2010/main" val="3547327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fontAlgn="base">
              <a:spcAft>
                <a:spcPct val="0"/>
              </a:spcAft>
              <a:defRPr/>
            </a:pPr>
            <a:fld id="{D600D175-C7F8-42C7-AAFC-D30809D31864}" type="datetime1">
              <a:rPr lang="zh-CN" altLang="en-US" b="1" smtClean="0"/>
              <a:pPr fontAlgn="base">
                <a:spcAft>
                  <a:spcPct val="0"/>
                </a:spcAft>
                <a:defRPr/>
              </a:pPr>
              <a:t>2024/11/5</a:t>
            </a:fld>
            <a:endParaRPr lang="en-US" altLang="zh-CN" b="1"/>
          </a:p>
        </p:txBody>
      </p:sp>
      <p:sp>
        <p:nvSpPr>
          <p:cNvPr id="3" name="Footer Placeholder 4"/>
          <p:cNvSpPr>
            <a:spLocks noGrp="1" noChangeArrowheads="1"/>
          </p:cNvSpPr>
          <p:nvPr>
            <p:ph type="ftr" sz="quarter" idx="11"/>
          </p:nvPr>
        </p:nvSpPr>
        <p:spPr>
          <a:ln/>
        </p:spPr>
        <p:txBody>
          <a:bodyPr/>
          <a:lstStyle>
            <a:lvl1pPr>
              <a:defRPr/>
            </a:lvl1pPr>
          </a:lstStyle>
          <a:p>
            <a:pPr fontAlgn="base">
              <a:spcAft>
                <a:spcPct val="0"/>
              </a:spcAft>
              <a:defRPr/>
            </a:pPr>
            <a:endParaRPr lang="zh-CN" altLang="en-US" b="1"/>
          </a:p>
        </p:txBody>
      </p:sp>
      <p:sp>
        <p:nvSpPr>
          <p:cNvPr id="4" name="Slide Number Placeholder 5"/>
          <p:cNvSpPr>
            <a:spLocks noGrp="1" noChangeArrowheads="1"/>
          </p:cNvSpPr>
          <p:nvPr>
            <p:ph type="sldNum" sz="quarter" idx="12"/>
          </p:nvPr>
        </p:nvSpPr>
        <p:spPr>
          <a:ln/>
        </p:spPr>
        <p:txBody>
          <a:bodyPr/>
          <a:lstStyle>
            <a:lvl1pPr>
              <a:defRPr/>
            </a:lvl1pPr>
          </a:lstStyle>
          <a:p>
            <a:pPr eaLnBrk="0" fontAlgn="base" hangingPunct="0">
              <a:spcAft>
                <a:spcPct val="0"/>
              </a:spcAft>
            </a:pPr>
            <a:fld id="{7891E3E3-BF5E-4F7D-9833-0D3D3E3922AE}" type="slidenum">
              <a:rPr lang="zh-CN" altLang="en-US" b="1" smtClean="0">
                <a:ea typeface="仿宋_GB2312" pitchFamily="49" charset="-122"/>
              </a:rPr>
              <a:pPr eaLnBrk="0" fontAlgn="base" hangingPunct="0">
                <a:spcAft>
                  <a:spcPct val="0"/>
                </a:spcAft>
              </a:pPr>
              <a:t>‹#›</a:t>
            </a:fld>
            <a:endParaRPr lang="en-US" altLang="zh-CN" b="1">
              <a:ea typeface="仿宋_GB2312" pitchFamily="49" charset="-122"/>
            </a:endParaRPr>
          </a:p>
        </p:txBody>
      </p:sp>
    </p:spTree>
    <p:extLst>
      <p:ext uri="{BB962C8B-B14F-4D97-AF65-F5344CB8AC3E}">
        <p14:creationId xmlns:p14="http://schemas.microsoft.com/office/powerpoint/2010/main" val="3280440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2"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extLst>
      <p:ext uri="{BB962C8B-B14F-4D97-AF65-F5344CB8AC3E}">
        <p14:creationId xmlns:p14="http://schemas.microsoft.com/office/powerpoint/2010/main" val="3755207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fontAlgn="base">
              <a:spcAft>
                <a:spcPct val="0"/>
              </a:spcAft>
              <a:defRPr/>
            </a:pPr>
            <a:fld id="{D600D175-C7F8-42C7-AAFC-D30809D31864}" type="datetime1">
              <a:rPr lang="zh-CN" altLang="en-US" b="1" smtClean="0"/>
              <a:pPr fontAlgn="base">
                <a:spcAft>
                  <a:spcPct val="0"/>
                </a:spcAft>
                <a:defRPr/>
              </a:pPr>
              <a:t>2024/11/5</a:t>
            </a:fld>
            <a:endParaRPr lang="en-US" altLang="zh-CN" b="1"/>
          </a:p>
        </p:txBody>
      </p:sp>
      <p:sp>
        <p:nvSpPr>
          <p:cNvPr id="3" name="Footer Placeholder 4"/>
          <p:cNvSpPr>
            <a:spLocks noGrp="1" noChangeArrowheads="1"/>
          </p:cNvSpPr>
          <p:nvPr>
            <p:ph type="ftr" sz="quarter" idx="11"/>
          </p:nvPr>
        </p:nvSpPr>
        <p:spPr>
          <a:ln/>
        </p:spPr>
        <p:txBody>
          <a:bodyPr/>
          <a:lstStyle>
            <a:lvl1pPr>
              <a:defRPr/>
            </a:lvl1pPr>
          </a:lstStyle>
          <a:p>
            <a:pPr fontAlgn="base">
              <a:spcAft>
                <a:spcPct val="0"/>
              </a:spcAft>
              <a:defRPr/>
            </a:pPr>
            <a:endParaRPr lang="zh-CN" altLang="en-US" b="1"/>
          </a:p>
        </p:txBody>
      </p:sp>
      <p:sp>
        <p:nvSpPr>
          <p:cNvPr id="4" name="Slide Number Placeholder 5"/>
          <p:cNvSpPr>
            <a:spLocks noGrp="1" noChangeArrowheads="1"/>
          </p:cNvSpPr>
          <p:nvPr>
            <p:ph type="sldNum" sz="quarter" idx="12"/>
          </p:nvPr>
        </p:nvSpPr>
        <p:spPr>
          <a:ln/>
        </p:spPr>
        <p:txBody>
          <a:bodyPr/>
          <a:lstStyle>
            <a:lvl1pPr>
              <a:defRPr/>
            </a:lvl1pPr>
          </a:lstStyle>
          <a:p>
            <a:pPr eaLnBrk="0" fontAlgn="base" hangingPunct="0">
              <a:spcAft>
                <a:spcPct val="0"/>
              </a:spcAft>
            </a:pPr>
            <a:fld id="{7891E3E3-BF5E-4F7D-9833-0D3D3E3922AE}" type="slidenum">
              <a:rPr lang="zh-CN" altLang="en-US" b="1" smtClean="0">
                <a:ea typeface="仿宋_GB2312" pitchFamily="49" charset="-122"/>
              </a:rPr>
              <a:pPr eaLnBrk="0" fontAlgn="base" hangingPunct="0">
                <a:spcAft>
                  <a:spcPct val="0"/>
                </a:spcAft>
              </a:pPr>
              <a:t>‹#›</a:t>
            </a:fld>
            <a:endParaRPr lang="en-US" altLang="zh-CN" b="1">
              <a:ea typeface="仿宋_GB2312" pitchFamily="49" charset="-122"/>
            </a:endParaRPr>
          </a:p>
        </p:txBody>
      </p:sp>
    </p:spTree>
    <p:extLst>
      <p:ext uri="{BB962C8B-B14F-4D97-AF65-F5344CB8AC3E}">
        <p14:creationId xmlns:p14="http://schemas.microsoft.com/office/powerpoint/2010/main" val="2694822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fontAlgn="base">
              <a:spcAft>
                <a:spcPct val="0"/>
              </a:spcAft>
              <a:defRPr/>
            </a:pPr>
            <a:fld id="{D600D175-C7F8-42C7-AAFC-D30809D31864}" type="datetime1">
              <a:rPr lang="zh-CN" altLang="en-US" b="1" smtClean="0"/>
              <a:pPr fontAlgn="base">
                <a:spcAft>
                  <a:spcPct val="0"/>
                </a:spcAft>
                <a:defRPr/>
              </a:pPr>
              <a:t>2024/11/5</a:t>
            </a:fld>
            <a:endParaRPr lang="en-US" altLang="zh-CN" b="1"/>
          </a:p>
        </p:txBody>
      </p:sp>
      <p:sp>
        <p:nvSpPr>
          <p:cNvPr id="3" name="Footer Placeholder 4"/>
          <p:cNvSpPr>
            <a:spLocks noGrp="1" noChangeArrowheads="1"/>
          </p:cNvSpPr>
          <p:nvPr>
            <p:ph type="ftr" sz="quarter" idx="11"/>
          </p:nvPr>
        </p:nvSpPr>
        <p:spPr>
          <a:ln/>
        </p:spPr>
        <p:txBody>
          <a:bodyPr/>
          <a:lstStyle>
            <a:lvl1pPr>
              <a:defRPr/>
            </a:lvl1pPr>
          </a:lstStyle>
          <a:p>
            <a:pPr fontAlgn="base">
              <a:spcAft>
                <a:spcPct val="0"/>
              </a:spcAft>
              <a:defRPr/>
            </a:pPr>
            <a:endParaRPr lang="zh-CN" altLang="en-US" b="1"/>
          </a:p>
        </p:txBody>
      </p:sp>
      <p:sp>
        <p:nvSpPr>
          <p:cNvPr id="4" name="Slide Number Placeholder 5"/>
          <p:cNvSpPr>
            <a:spLocks noGrp="1" noChangeArrowheads="1"/>
          </p:cNvSpPr>
          <p:nvPr>
            <p:ph type="sldNum" sz="quarter" idx="12"/>
          </p:nvPr>
        </p:nvSpPr>
        <p:spPr>
          <a:ln/>
        </p:spPr>
        <p:txBody>
          <a:bodyPr/>
          <a:lstStyle>
            <a:lvl1pPr>
              <a:defRPr/>
            </a:lvl1pPr>
          </a:lstStyle>
          <a:p>
            <a:pPr eaLnBrk="0" fontAlgn="base" hangingPunct="0">
              <a:spcAft>
                <a:spcPct val="0"/>
              </a:spcAft>
            </a:pPr>
            <a:fld id="{7891E3E3-BF5E-4F7D-9833-0D3D3E3922AE}" type="slidenum">
              <a:rPr lang="zh-CN" altLang="en-US" b="1" smtClean="0">
                <a:ea typeface="仿宋_GB2312" pitchFamily="49" charset="-122"/>
              </a:rPr>
              <a:pPr eaLnBrk="0" fontAlgn="base" hangingPunct="0">
                <a:spcAft>
                  <a:spcPct val="0"/>
                </a:spcAft>
              </a:pPr>
              <a:t>‹#›</a:t>
            </a:fld>
            <a:endParaRPr lang="en-US" altLang="zh-CN" b="1">
              <a:ea typeface="仿宋_GB2312" pitchFamily="49" charset="-122"/>
            </a:endParaRPr>
          </a:p>
        </p:txBody>
      </p:sp>
    </p:spTree>
    <p:extLst>
      <p:ext uri="{BB962C8B-B14F-4D97-AF65-F5344CB8AC3E}">
        <p14:creationId xmlns:p14="http://schemas.microsoft.com/office/powerpoint/2010/main" val="2062229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fontAlgn="base">
              <a:spcAft>
                <a:spcPct val="0"/>
              </a:spcAft>
              <a:defRPr/>
            </a:pPr>
            <a:fld id="{D600D175-C7F8-42C7-AAFC-D30809D31864}" type="datetime1">
              <a:rPr lang="zh-CN" altLang="en-US" b="1" smtClean="0"/>
              <a:pPr fontAlgn="base">
                <a:spcAft>
                  <a:spcPct val="0"/>
                </a:spcAft>
                <a:defRPr/>
              </a:pPr>
              <a:t>2024/11/5</a:t>
            </a:fld>
            <a:endParaRPr lang="en-US" altLang="zh-CN" b="1"/>
          </a:p>
        </p:txBody>
      </p:sp>
      <p:sp>
        <p:nvSpPr>
          <p:cNvPr id="3" name="Footer Placeholder 4"/>
          <p:cNvSpPr>
            <a:spLocks noGrp="1" noChangeArrowheads="1"/>
          </p:cNvSpPr>
          <p:nvPr>
            <p:ph type="ftr" sz="quarter" idx="11"/>
          </p:nvPr>
        </p:nvSpPr>
        <p:spPr>
          <a:ln/>
        </p:spPr>
        <p:txBody>
          <a:bodyPr/>
          <a:lstStyle>
            <a:lvl1pPr>
              <a:defRPr/>
            </a:lvl1pPr>
          </a:lstStyle>
          <a:p>
            <a:pPr fontAlgn="base">
              <a:spcAft>
                <a:spcPct val="0"/>
              </a:spcAft>
              <a:defRPr/>
            </a:pPr>
            <a:endParaRPr lang="zh-CN" altLang="en-US" b="1"/>
          </a:p>
        </p:txBody>
      </p:sp>
      <p:sp>
        <p:nvSpPr>
          <p:cNvPr id="4" name="Slide Number Placeholder 5"/>
          <p:cNvSpPr>
            <a:spLocks noGrp="1" noChangeArrowheads="1"/>
          </p:cNvSpPr>
          <p:nvPr>
            <p:ph type="sldNum" sz="quarter" idx="12"/>
          </p:nvPr>
        </p:nvSpPr>
        <p:spPr>
          <a:ln/>
        </p:spPr>
        <p:txBody>
          <a:bodyPr/>
          <a:lstStyle>
            <a:lvl1pPr>
              <a:defRPr/>
            </a:lvl1pPr>
          </a:lstStyle>
          <a:p>
            <a:pPr eaLnBrk="0" fontAlgn="base" hangingPunct="0">
              <a:spcAft>
                <a:spcPct val="0"/>
              </a:spcAft>
            </a:pPr>
            <a:fld id="{7891E3E3-BF5E-4F7D-9833-0D3D3E3922AE}" type="slidenum">
              <a:rPr lang="zh-CN" altLang="en-US" b="1" smtClean="0">
                <a:ea typeface="仿宋_GB2312" pitchFamily="49" charset="-122"/>
              </a:rPr>
              <a:pPr eaLnBrk="0" fontAlgn="base" hangingPunct="0">
                <a:spcAft>
                  <a:spcPct val="0"/>
                </a:spcAft>
              </a:pPr>
              <a:t>‹#›</a:t>
            </a:fld>
            <a:endParaRPr lang="en-US" altLang="zh-CN" b="1">
              <a:ea typeface="仿宋_GB2312" pitchFamily="49" charset="-122"/>
            </a:endParaRPr>
          </a:p>
        </p:txBody>
      </p:sp>
    </p:spTree>
    <p:extLst>
      <p:ext uri="{BB962C8B-B14F-4D97-AF65-F5344CB8AC3E}">
        <p14:creationId xmlns:p14="http://schemas.microsoft.com/office/powerpoint/2010/main" val="100529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fontAlgn="base">
              <a:spcAft>
                <a:spcPct val="0"/>
              </a:spcAft>
              <a:defRPr/>
            </a:pPr>
            <a:fld id="{D600D175-C7F8-42C7-AAFC-D30809D31864}" type="datetime1">
              <a:rPr lang="zh-CN" altLang="en-US" b="1" smtClean="0"/>
              <a:pPr fontAlgn="base">
                <a:spcAft>
                  <a:spcPct val="0"/>
                </a:spcAft>
                <a:defRPr/>
              </a:pPr>
              <a:t>2024/11/5</a:t>
            </a:fld>
            <a:endParaRPr lang="en-US" altLang="zh-CN" b="1"/>
          </a:p>
        </p:txBody>
      </p:sp>
      <p:sp>
        <p:nvSpPr>
          <p:cNvPr id="3" name="Footer Placeholder 4"/>
          <p:cNvSpPr>
            <a:spLocks noGrp="1" noChangeArrowheads="1"/>
          </p:cNvSpPr>
          <p:nvPr>
            <p:ph type="ftr" sz="quarter" idx="11"/>
          </p:nvPr>
        </p:nvSpPr>
        <p:spPr>
          <a:ln/>
        </p:spPr>
        <p:txBody>
          <a:bodyPr/>
          <a:lstStyle>
            <a:lvl1pPr>
              <a:defRPr/>
            </a:lvl1pPr>
          </a:lstStyle>
          <a:p>
            <a:pPr fontAlgn="base">
              <a:spcAft>
                <a:spcPct val="0"/>
              </a:spcAft>
              <a:defRPr/>
            </a:pPr>
            <a:endParaRPr lang="zh-CN" altLang="en-US" b="1"/>
          </a:p>
        </p:txBody>
      </p:sp>
      <p:sp>
        <p:nvSpPr>
          <p:cNvPr id="4" name="Slide Number Placeholder 5"/>
          <p:cNvSpPr>
            <a:spLocks noGrp="1" noChangeArrowheads="1"/>
          </p:cNvSpPr>
          <p:nvPr>
            <p:ph type="sldNum" sz="quarter" idx="12"/>
          </p:nvPr>
        </p:nvSpPr>
        <p:spPr>
          <a:ln/>
        </p:spPr>
        <p:txBody>
          <a:bodyPr/>
          <a:lstStyle>
            <a:lvl1pPr>
              <a:defRPr/>
            </a:lvl1pPr>
          </a:lstStyle>
          <a:p>
            <a:pPr eaLnBrk="0" fontAlgn="base" hangingPunct="0">
              <a:spcAft>
                <a:spcPct val="0"/>
              </a:spcAft>
            </a:pPr>
            <a:fld id="{7891E3E3-BF5E-4F7D-9833-0D3D3E3922AE}" type="slidenum">
              <a:rPr lang="zh-CN" altLang="en-US" b="1" smtClean="0">
                <a:ea typeface="仿宋_GB2312" pitchFamily="49" charset="-122"/>
              </a:rPr>
              <a:pPr eaLnBrk="0" fontAlgn="base" hangingPunct="0">
                <a:spcAft>
                  <a:spcPct val="0"/>
                </a:spcAft>
              </a:pPr>
              <a:t>‹#›</a:t>
            </a:fld>
            <a:endParaRPr lang="en-US" altLang="zh-CN" b="1">
              <a:ea typeface="仿宋_GB2312" pitchFamily="49" charset="-122"/>
            </a:endParaRPr>
          </a:p>
        </p:txBody>
      </p:sp>
    </p:spTree>
    <p:extLst>
      <p:ext uri="{BB962C8B-B14F-4D97-AF65-F5344CB8AC3E}">
        <p14:creationId xmlns:p14="http://schemas.microsoft.com/office/powerpoint/2010/main" val="3140474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fontAlgn="base">
              <a:spcAft>
                <a:spcPct val="0"/>
              </a:spcAft>
              <a:defRPr/>
            </a:pPr>
            <a:fld id="{D600D175-C7F8-42C7-AAFC-D30809D31864}" type="datetime1">
              <a:rPr lang="zh-CN" altLang="en-US" b="1" smtClean="0"/>
              <a:pPr fontAlgn="base">
                <a:spcAft>
                  <a:spcPct val="0"/>
                </a:spcAft>
                <a:defRPr/>
              </a:pPr>
              <a:t>2024/11/5</a:t>
            </a:fld>
            <a:endParaRPr lang="en-US" altLang="zh-CN" b="1"/>
          </a:p>
        </p:txBody>
      </p:sp>
      <p:sp>
        <p:nvSpPr>
          <p:cNvPr id="3" name="Footer Placeholder 4"/>
          <p:cNvSpPr>
            <a:spLocks noGrp="1" noChangeArrowheads="1"/>
          </p:cNvSpPr>
          <p:nvPr>
            <p:ph type="ftr" sz="quarter" idx="11"/>
          </p:nvPr>
        </p:nvSpPr>
        <p:spPr>
          <a:ln/>
        </p:spPr>
        <p:txBody>
          <a:bodyPr/>
          <a:lstStyle>
            <a:lvl1pPr>
              <a:defRPr/>
            </a:lvl1pPr>
          </a:lstStyle>
          <a:p>
            <a:pPr fontAlgn="base">
              <a:spcAft>
                <a:spcPct val="0"/>
              </a:spcAft>
              <a:defRPr/>
            </a:pPr>
            <a:endParaRPr lang="zh-CN" altLang="en-US" b="1"/>
          </a:p>
        </p:txBody>
      </p:sp>
      <p:sp>
        <p:nvSpPr>
          <p:cNvPr id="4" name="Slide Number Placeholder 5"/>
          <p:cNvSpPr>
            <a:spLocks noGrp="1" noChangeArrowheads="1"/>
          </p:cNvSpPr>
          <p:nvPr>
            <p:ph type="sldNum" sz="quarter" idx="12"/>
          </p:nvPr>
        </p:nvSpPr>
        <p:spPr>
          <a:ln/>
        </p:spPr>
        <p:txBody>
          <a:bodyPr/>
          <a:lstStyle>
            <a:lvl1pPr>
              <a:defRPr/>
            </a:lvl1pPr>
          </a:lstStyle>
          <a:p>
            <a:pPr eaLnBrk="0" fontAlgn="base" hangingPunct="0">
              <a:spcAft>
                <a:spcPct val="0"/>
              </a:spcAft>
            </a:pPr>
            <a:fld id="{7891E3E3-BF5E-4F7D-9833-0D3D3E3922AE}" type="slidenum">
              <a:rPr lang="zh-CN" altLang="en-US" b="1" smtClean="0">
                <a:ea typeface="仿宋_GB2312" pitchFamily="49" charset="-122"/>
              </a:rPr>
              <a:pPr eaLnBrk="0" fontAlgn="base" hangingPunct="0">
                <a:spcAft>
                  <a:spcPct val="0"/>
                </a:spcAft>
              </a:pPr>
              <a:t>‹#›</a:t>
            </a:fld>
            <a:endParaRPr lang="en-US" altLang="zh-CN" b="1">
              <a:ea typeface="仿宋_GB2312" pitchFamily="49" charset="-122"/>
            </a:endParaRPr>
          </a:p>
        </p:txBody>
      </p:sp>
    </p:spTree>
    <p:extLst>
      <p:ext uri="{BB962C8B-B14F-4D97-AF65-F5344CB8AC3E}">
        <p14:creationId xmlns:p14="http://schemas.microsoft.com/office/powerpoint/2010/main" val="2275421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fontAlgn="base">
              <a:spcAft>
                <a:spcPct val="0"/>
              </a:spcAft>
              <a:defRPr/>
            </a:pPr>
            <a:fld id="{D600D175-C7F8-42C7-AAFC-D30809D31864}" type="datetime1">
              <a:rPr lang="zh-CN" altLang="en-US" b="1" smtClean="0"/>
              <a:pPr fontAlgn="base">
                <a:spcAft>
                  <a:spcPct val="0"/>
                </a:spcAft>
                <a:defRPr/>
              </a:pPr>
              <a:t>2024/11/5</a:t>
            </a:fld>
            <a:endParaRPr lang="en-US" altLang="zh-CN" b="1"/>
          </a:p>
        </p:txBody>
      </p:sp>
      <p:sp>
        <p:nvSpPr>
          <p:cNvPr id="3" name="Footer Placeholder 4"/>
          <p:cNvSpPr>
            <a:spLocks noGrp="1" noChangeArrowheads="1"/>
          </p:cNvSpPr>
          <p:nvPr>
            <p:ph type="ftr" sz="quarter" idx="11"/>
          </p:nvPr>
        </p:nvSpPr>
        <p:spPr>
          <a:ln/>
        </p:spPr>
        <p:txBody>
          <a:bodyPr/>
          <a:lstStyle>
            <a:lvl1pPr>
              <a:defRPr/>
            </a:lvl1pPr>
          </a:lstStyle>
          <a:p>
            <a:pPr fontAlgn="base">
              <a:spcAft>
                <a:spcPct val="0"/>
              </a:spcAft>
              <a:defRPr/>
            </a:pPr>
            <a:endParaRPr lang="zh-CN" altLang="en-US" b="1"/>
          </a:p>
        </p:txBody>
      </p:sp>
      <p:sp>
        <p:nvSpPr>
          <p:cNvPr id="4" name="Slide Number Placeholder 5"/>
          <p:cNvSpPr>
            <a:spLocks noGrp="1" noChangeArrowheads="1"/>
          </p:cNvSpPr>
          <p:nvPr>
            <p:ph type="sldNum" sz="quarter" idx="12"/>
          </p:nvPr>
        </p:nvSpPr>
        <p:spPr>
          <a:ln/>
        </p:spPr>
        <p:txBody>
          <a:bodyPr/>
          <a:lstStyle>
            <a:lvl1pPr>
              <a:defRPr/>
            </a:lvl1pPr>
          </a:lstStyle>
          <a:p>
            <a:pPr eaLnBrk="0" fontAlgn="base" hangingPunct="0">
              <a:spcAft>
                <a:spcPct val="0"/>
              </a:spcAft>
            </a:pPr>
            <a:fld id="{7891E3E3-BF5E-4F7D-9833-0D3D3E3922AE}" type="slidenum">
              <a:rPr lang="zh-CN" altLang="en-US" b="1" smtClean="0">
                <a:ea typeface="仿宋_GB2312" pitchFamily="49" charset="-122"/>
              </a:rPr>
              <a:pPr eaLnBrk="0" fontAlgn="base" hangingPunct="0">
                <a:spcAft>
                  <a:spcPct val="0"/>
                </a:spcAft>
              </a:pPr>
              <a:t>‹#›</a:t>
            </a:fld>
            <a:endParaRPr lang="en-US" altLang="zh-CN" b="1">
              <a:ea typeface="仿宋_GB2312" pitchFamily="49" charset="-122"/>
            </a:endParaRPr>
          </a:p>
        </p:txBody>
      </p:sp>
    </p:spTree>
    <p:extLst>
      <p:ext uri="{BB962C8B-B14F-4D97-AF65-F5344CB8AC3E}">
        <p14:creationId xmlns:p14="http://schemas.microsoft.com/office/powerpoint/2010/main" val="18228836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0.xml"/><Relationship Id="rId1" Type="http://schemas.openxmlformats.org/officeDocument/2006/relationships/slideLayout" Target="../slideLayouts/slideLayout12.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1.xml"/><Relationship Id="rId1" Type="http://schemas.openxmlformats.org/officeDocument/2006/relationships/slideLayout" Target="../slideLayouts/slideLayout13.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xml"/><Relationship Id="rId1"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5.xml"/><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xml"/><Relationship Id="rId1" Type="http://schemas.openxmlformats.org/officeDocument/2006/relationships/slideLayout" Target="../slideLayouts/slideLayout8.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7.xml"/><Relationship Id="rId1" Type="http://schemas.openxmlformats.org/officeDocument/2006/relationships/slideLayout" Target="../slideLayouts/slideLayout9.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8.xml"/><Relationship Id="rId1" Type="http://schemas.openxmlformats.org/officeDocument/2006/relationships/slideLayout" Target="../slideLayouts/slideLayout10.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9.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rgbClr val="C0262E"/>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rgbClr val="C0262E"/>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rgbClr val="C0262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rgbClr val="FFC000">
            <a:alpha val="12941"/>
          </a:srgbClr>
        </a:solidFill>
        <a:effectLst/>
      </p:bgPr>
    </p:bg>
    <p:spTree>
      <p:nvGrpSpPr>
        <p:cNvPr id="1" name=""/>
        <p:cNvGrpSpPr/>
        <p:nvPr/>
      </p:nvGrpSpPr>
      <p:grpSpPr>
        <a:xfrm>
          <a:off x="0" y="0"/>
          <a:ext cx="0" cy="0"/>
          <a:chOff x="0" y="0"/>
          <a:chExt cx="0" cy="0"/>
        </a:xfrm>
      </p:grpSpPr>
      <p:pic>
        <p:nvPicPr>
          <p:cNvPr id="12290" name="图片 10"/>
          <p:cNvPicPr>
            <a:picLocks noChangeAspect="1" noChangeArrowheads="1"/>
          </p:cNvPicPr>
          <p:nvPr/>
        </p:nvPicPr>
        <p:blipFill>
          <a:blip r:embed="rId3">
            <a:extLst>
              <a:ext uri="{28A0092B-C50C-407E-A947-70E740481C1C}">
                <a14:useLocalDpi xmlns:a14="http://schemas.microsoft.com/office/drawing/2010/main" val="0"/>
              </a:ext>
            </a:extLst>
          </a:blip>
          <a:srcRect l="284" t="127" r="471" b="439"/>
          <a:stretch>
            <a:fillRect/>
          </a:stretch>
        </p:blipFill>
        <p:spPr bwMode="auto">
          <a:xfrm>
            <a:off x="-4233" y="-19050"/>
            <a:ext cx="12196233"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 Placeholder 2"/>
          <p:cNvSpPr>
            <a:spLocks noGrp="1" noChangeArrowheads="1"/>
          </p:cNvSpPr>
          <p:nvPr>
            <p:ph type="body" idx="1"/>
          </p:nvPr>
        </p:nvSpPr>
        <p:spPr bwMode="auto">
          <a:xfrm>
            <a:off x="755652" y="1054101"/>
            <a:ext cx="8731249" cy="496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
        <p:nvSpPr>
          <p:cNvPr id="13316" name="Date Placeholder 3"/>
          <p:cNvSpPr>
            <a:spLocks noGrp="1" noChangeArrowheads="1"/>
          </p:cNvSpPr>
          <p:nvPr>
            <p:ph type="dt" sz="half" idx="2"/>
          </p:nvPr>
        </p:nvSpPr>
        <p:spPr bwMode="auto">
          <a:xfrm>
            <a:off x="8382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spcBef>
                <a:spcPct val="20000"/>
              </a:spcBef>
              <a:buSzPct val="100000"/>
              <a:buFont typeface="Times New Roman" panose="02020603050405020304" pitchFamily="18" charset="0"/>
              <a:buNone/>
              <a:defRPr sz="900">
                <a:solidFill>
                  <a:srgbClr val="A6A6A6"/>
                </a:solidFill>
                <a:ea typeface="仿宋_GB2312" charset="-122"/>
              </a:defRPr>
            </a:lvl1pPr>
          </a:lstStyle>
          <a:p>
            <a:pPr fontAlgn="base">
              <a:spcAft>
                <a:spcPct val="0"/>
              </a:spcAft>
              <a:defRPr/>
            </a:pPr>
            <a:fld id="{2A25D458-31E2-48CF-92BB-94A3D89F9941}" type="datetime1">
              <a:rPr lang="zh-CN" altLang="en-US" b="1" smtClean="0"/>
              <a:pPr fontAlgn="base">
                <a:spcAft>
                  <a:spcPct val="0"/>
                </a:spcAft>
                <a:defRPr/>
              </a:pPr>
              <a:t>2024/11/5</a:t>
            </a:fld>
            <a:endParaRPr lang="en-US" altLang="zh-CN" b="1"/>
          </a:p>
        </p:txBody>
      </p:sp>
      <p:sp>
        <p:nvSpPr>
          <p:cNvPr id="13317" name="Footer Placeholder 4"/>
          <p:cNvSpPr>
            <a:spLocks noGrp="1" noChangeArrowheads="1"/>
          </p:cNvSpPr>
          <p:nvPr>
            <p:ph type="ftr" sz="quarter" idx="3"/>
          </p:nvPr>
        </p:nvSpPr>
        <p:spPr bwMode="auto">
          <a:xfrm>
            <a:off x="4038600" y="6356351"/>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spcBef>
                <a:spcPct val="20000"/>
              </a:spcBef>
              <a:buSzPct val="100000"/>
              <a:buFont typeface="Times New Roman" panose="02020603050405020304" pitchFamily="18" charset="0"/>
              <a:buNone/>
              <a:defRPr sz="900">
                <a:solidFill>
                  <a:srgbClr val="A6A6A6"/>
                </a:solidFill>
                <a:ea typeface="仿宋_GB2312" charset="-122"/>
              </a:defRPr>
            </a:lvl1pPr>
          </a:lstStyle>
          <a:p>
            <a:pPr fontAlgn="base">
              <a:spcAft>
                <a:spcPct val="0"/>
              </a:spcAft>
              <a:defRPr/>
            </a:pPr>
            <a:endParaRPr lang="zh-CN" altLang="en-US" b="1"/>
          </a:p>
        </p:txBody>
      </p:sp>
      <p:sp>
        <p:nvSpPr>
          <p:cNvPr id="13318" name="Slide Number Placeholder 5"/>
          <p:cNvSpPr>
            <a:spLocks noGrp="1" noChangeArrowheads="1"/>
          </p:cNvSpPr>
          <p:nvPr>
            <p:ph type="sldNum" sz="quarter" idx="4"/>
          </p:nvPr>
        </p:nvSpPr>
        <p:spPr bwMode="auto">
          <a:xfrm>
            <a:off x="86106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spcBef>
                <a:spcPct val="20000"/>
              </a:spcBef>
              <a:buSzPct val="100000"/>
              <a:buFont typeface="Times New Roman" pitchFamily="18" charset="0"/>
              <a:buNone/>
              <a:defRPr sz="900">
                <a:solidFill>
                  <a:srgbClr val="A6A6A6"/>
                </a:solidFill>
              </a:defRPr>
            </a:lvl1pPr>
          </a:lstStyle>
          <a:p>
            <a:pPr eaLnBrk="0" fontAlgn="base" hangingPunct="0">
              <a:spcAft>
                <a:spcPct val="0"/>
              </a:spcAft>
            </a:pPr>
            <a:fld id="{CCA25BE9-49FF-453E-A648-792B80100F00}" type="slidenum">
              <a:rPr lang="zh-CN" altLang="en-US" b="1" smtClean="0">
                <a:ea typeface="仿宋_GB2312" pitchFamily="49" charset="-122"/>
              </a:rPr>
              <a:pPr eaLnBrk="0" fontAlgn="base" hangingPunct="0">
                <a:spcAft>
                  <a:spcPct val="0"/>
                </a:spcAft>
              </a:pPr>
              <a:t>‹#›</a:t>
            </a:fld>
            <a:endParaRPr lang="en-US" altLang="zh-CN" b="1">
              <a:ea typeface="仿宋_GB2312" pitchFamily="49" charset="-122"/>
            </a:endParaRPr>
          </a:p>
        </p:txBody>
      </p:sp>
      <p:sp>
        <p:nvSpPr>
          <p:cNvPr id="12295" name="Title Placeholder 1"/>
          <p:cNvSpPr>
            <a:spLocks noGrp="1" noChangeArrowheads="1"/>
          </p:cNvSpPr>
          <p:nvPr>
            <p:ph type="title"/>
          </p:nvPr>
        </p:nvSpPr>
        <p:spPr bwMode="auto">
          <a:xfrm>
            <a:off x="755651" y="188914"/>
            <a:ext cx="1067858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zh-CN" smtClean="0"/>
              <a:t>单击此处编辑母版标题样式</a:t>
            </a:r>
          </a:p>
        </p:txBody>
      </p:sp>
    </p:spTree>
    <p:extLst>
      <p:ext uri="{BB962C8B-B14F-4D97-AF65-F5344CB8AC3E}">
        <p14:creationId xmlns:p14="http://schemas.microsoft.com/office/powerpoint/2010/main" val="39359576"/>
      </p:ext>
    </p:extLst>
  </p:cSld>
  <p:clrMap bg1="lt1" tx1="dk1" bg2="lt2" tx2="dk2" accent1="accent1" accent2="accent2" accent3="accent3" accent4="accent4" accent5="accent5" accent6="accent6" hlink="hlink" folHlink="folHlink"/>
  <p:sldLayoutIdLst>
    <p:sldLayoutId id="2147483772" r:id="rId1"/>
  </p:sldLayoutIdLst>
  <p:txStyles>
    <p:titleStyle>
      <a:lvl1pPr algn="l" defTabSz="685800" rtl="0" eaLnBrk="0" fontAlgn="base" hangingPunct="0">
        <a:lnSpc>
          <a:spcPct val="90000"/>
        </a:lnSpc>
        <a:spcBef>
          <a:spcPct val="0"/>
        </a:spcBef>
        <a:spcAft>
          <a:spcPct val="0"/>
        </a:spcAft>
        <a:defRPr sz="3200">
          <a:solidFill>
            <a:srgbClr val="6C930E"/>
          </a:solidFill>
          <a:latin typeface="+mj-lt"/>
          <a:ea typeface="+mj-ea"/>
          <a:cs typeface="+mj-cs"/>
        </a:defRPr>
      </a:lvl1pPr>
      <a:lvl2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2pPr>
      <a:lvl3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3pPr>
      <a:lvl4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4pPr>
      <a:lvl5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5pPr>
      <a:lvl6pPr marL="4572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6pPr>
      <a:lvl7pPr marL="9144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7pPr>
      <a:lvl8pPr marL="13716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8pPr>
      <a:lvl9pPr marL="18288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9pPr>
    </p:titleStyle>
    <p:bodyStyle>
      <a:lvl1pPr marL="266700" indent="-266700" algn="l" defTabSz="685800" rtl="0" eaLnBrk="0" fontAlgn="base" hangingPunct="0">
        <a:lnSpc>
          <a:spcPct val="90000"/>
        </a:lnSpc>
        <a:spcBef>
          <a:spcPts val="1350"/>
        </a:spcBef>
        <a:spcAft>
          <a:spcPct val="0"/>
        </a:spcAft>
        <a:buClr>
          <a:schemeClr val="accent1"/>
        </a:buClr>
        <a:buSzPct val="60000"/>
        <a:buFont typeface="Wingdings 2" panose="05020102010507070707" pitchFamily="18" charset="2"/>
        <a:buChar char=""/>
        <a:defRPr sz="2400">
          <a:solidFill>
            <a:srgbClr val="B88723"/>
          </a:solidFill>
          <a:latin typeface="+mn-lt"/>
          <a:ea typeface="+mn-ea"/>
          <a:cs typeface="+mn-cs"/>
        </a:defRPr>
      </a:lvl1pPr>
      <a:lvl2pPr marL="266700" indent="-266700" algn="l" defTabSz="685800" rtl="0" eaLnBrk="0" fontAlgn="base" hangingPunct="0">
        <a:lnSpc>
          <a:spcPct val="130000"/>
        </a:lnSpc>
        <a:spcBef>
          <a:spcPct val="0"/>
        </a:spcBef>
        <a:spcAft>
          <a:spcPct val="0"/>
        </a:spcAft>
        <a:buFont typeface="Calibri" pitchFamily="34" charset="0"/>
        <a:buChar char=" "/>
        <a:defRPr sz="1600">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Calibri" pitchFamily="34" charset="0"/>
        <a:buChar char="•"/>
        <a:defRPr sz="1500">
          <a:solidFill>
            <a:srgbClr val="7F7F7F"/>
          </a:solidFill>
          <a:latin typeface="+mn-lt"/>
          <a:ea typeface="+mn-ea"/>
        </a:defRPr>
      </a:lvl3pPr>
      <a:lvl4pPr marL="12001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4pPr>
      <a:lvl5pPr marL="15430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5pPr>
      <a:lvl6pPr marL="20002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6pPr>
      <a:lvl7pPr marL="24574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7pPr>
      <a:lvl8pPr marL="29146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8pPr>
      <a:lvl9pPr marL="33718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rgbClr val="FFC000">
            <a:alpha val="12941"/>
          </a:srgbClr>
        </a:solidFill>
        <a:effectLst/>
      </p:bgPr>
    </p:bg>
    <p:spTree>
      <p:nvGrpSpPr>
        <p:cNvPr id="1" name=""/>
        <p:cNvGrpSpPr/>
        <p:nvPr/>
      </p:nvGrpSpPr>
      <p:grpSpPr>
        <a:xfrm>
          <a:off x="0" y="0"/>
          <a:ext cx="0" cy="0"/>
          <a:chOff x="0" y="0"/>
          <a:chExt cx="0" cy="0"/>
        </a:xfrm>
      </p:grpSpPr>
      <p:pic>
        <p:nvPicPr>
          <p:cNvPr id="12290" name="图片 10"/>
          <p:cNvPicPr>
            <a:picLocks noChangeAspect="1" noChangeArrowheads="1"/>
          </p:cNvPicPr>
          <p:nvPr/>
        </p:nvPicPr>
        <p:blipFill>
          <a:blip r:embed="rId3">
            <a:extLst>
              <a:ext uri="{28A0092B-C50C-407E-A947-70E740481C1C}">
                <a14:useLocalDpi xmlns:a14="http://schemas.microsoft.com/office/drawing/2010/main" val="0"/>
              </a:ext>
            </a:extLst>
          </a:blip>
          <a:srcRect l="284" t="127" r="471" b="439"/>
          <a:stretch>
            <a:fillRect/>
          </a:stretch>
        </p:blipFill>
        <p:spPr bwMode="auto">
          <a:xfrm>
            <a:off x="-4233" y="-19050"/>
            <a:ext cx="12196233"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 Placeholder 2"/>
          <p:cNvSpPr>
            <a:spLocks noGrp="1" noChangeArrowheads="1"/>
          </p:cNvSpPr>
          <p:nvPr>
            <p:ph type="body" idx="1"/>
          </p:nvPr>
        </p:nvSpPr>
        <p:spPr bwMode="auto">
          <a:xfrm>
            <a:off x="755652" y="1054101"/>
            <a:ext cx="8731249" cy="496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
        <p:nvSpPr>
          <p:cNvPr id="13316" name="Date Placeholder 3"/>
          <p:cNvSpPr>
            <a:spLocks noGrp="1" noChangeArrowheads="1"/>
          </p:cNvSpPr>
          <p:nvPr>
            <p:ph type="dt" sz="half" idx="2"/>
          </p:nvPr>
        </p:nvSpPr>
        <p:spPr bwMode="auto">
          <a:xfrm>
            <a:off x="8382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spcBef>
                <a:spcPct val="20000"/>
              </a:spcBef>
              <a:buSzPct val="100000"/>
              <a:buFont typeface="Times New Roman" panose="02020603050405020304" pitchFamily="18" charset="0"/>
              <a:buNone/>
              <a:defRPr sz="900">
                <a:solidFill>
                  <a:srgbClr val="A6A6A6"/>
                </a:solidFill>
                <a:ea typeface="仿宋_GB2312" charset="-122"/>
              </a:defRPr>
            </a:lvl1pPr>
          </a:lstStyle>
          <a:p>
            <a:pPr fontAlgn="base">
              <a:spcAft>
                <a:spcPct val="0"/>
              </a:spcAft>
              <a:defRPr/>
            </a:pPr>
            <a:fld id="{2A25D458-31E2-48CF-92BB-94A3D89F9941}" type="datetime1">
              <a:rPr lang="zh-CN" altLang="en-US" b="1" smtClean="0"/>
              <a:pPr fontAlgn="base">
                <a:spcAft>
                  <a:spcPct val="0"/>
                </a:spcAft>
                <a:defRPr/>
              </a:pPr>
              <a:t>2024/11/5</a:t>
            </a:fld>
            <a:endParaRPr lang="en-US" altLang="zh-CN" b="1"/>
          </a:p>
        </p:txBody>
      </p:sp>
      <p:sp>
        <p:nvSpPr>
          <p:cNvPr id="13317" name="Footer Placeholder 4"/>
          <p:cNvSpPr>
            <a:spLocks noGrp="1" noChangeArrowheads="1"/>
          </p:cNvSpPr>
          <p:nvPr>
            <p:ph type="ftr" sz="quarter" idx="3"/>
          </p:nvPr>
        </p:nvSpPr>
        <p:spPr bwMode="auto">
          <a:xfrm>
            <a:off x="4038600" y="6356351"/>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spcBef>
                <a:spcPct val="20000"/>
              </a:spcBef>
              <a:buSzPct val="100000"/>
              <a:buFont typeface="Times New Roman" panose="02020603050405020304" pitchFamily="18" charset="0"/>
              <a:buNone/>
              <a:defRPr sz="900">
                <a:solidFill>
                  <a:srgbClr val="A6A6A6"/>
                </a:solidFill>
                <a:ea typeface="仿宋_GB2312" charset="-122"/>
              </a:defRPr>
            </a:lvl1pPr>
          </a:lstStyle>
          <a:p>
            <a:pPr fontAlgn="base">
              <a:spcAft>
                <a:spcPct val="0"/>
              </a:spcAft>
              <a:defRPr/>
            </a:pPr>
            <a:endParaRPr lang="zh-CN" altLang="en-US" b="1"/>
          </a:p>
        </p:txBody>
      </p:sp>
      <p:sp>
        <p:nvSpPr>
          <p:cNvPr id="13318" name="Slide Number Placeholder 5"/>
          <p:cNvSpPr>
            <a:spLocks noGrp="1" noChangeArrowheads="1"/>
          </p:cNvSpPr>
          <p:nvPr>
            <p:ph type="sldNum" sz="quarter" idx="4"/>
          </p:nvPr>
        </p:nvSpPr>
        <p:spPr bwMode="auto">
          <a:xfrm>
            <a:off x="86106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spcBef>
                <a:spcPct val="20000"/>
              </a:spcBef>
              <a:buSzPct val="100000"/>
              <a:buFont typeface="Times New Roman" pitchFamily="18" charset="0"/>
              <a:buNone/>
              <a:defRPr sz="900">
                <a:solidFill>
                  <a:srgbClr val="A6A6A6"/>
                </a:solidFill>
              </a:defRPr>
            </a:lvl1pPr>
          </a:lstStyle>
          <a:p>
            <a:pPr eaLnBrk="0" fontAlgn="base" hangingPunct="0">
              <a:spcAft>
                <a:spcPct val="0"/>
              </a:spcAft>
            </a:pPr>
            <a:fld id="{CCA25BE9-49FF-453E-A648-792B80100F00}" type="slidenum">
              <a:rPr lang="zh-CN" altLang="en-US" b="1" smtClean="0">
                <a:ea typeface="仿宋_GB2312" pitchFamily="49" charset="-122"/>
              </a:rPr>
              <a:pPr eaLnBrk="0" fontAlgn="base" hangingPunct="0">
                <a:spcAft>
                  <a:spcPct val="0"/>
                </a:spcAft>
              </a:pPr>
              <a:t>‹#›</a:t>
            </a:fld>
            <a:endParaRPr lang="en-US" altLang="zh-CN" b="1">
              <a:ea typeface="仿宋_GB2312" pitchFamily="49" charset="-122"/>
            </a:endParaRPr>
          </a:p>
        </p:txBody>
      </p:sp>
      <p:sp>
        <p:nvSpPr>
          <p:cNvPr id="12295" name="Title Placeholder 1"/>
          <p:cNvSpPr>
            <a:spLocks noGrp="1" noChangeArrowheads="1"/>
          </p:cNvSpPr>
          <p:nvPr>
            <p:ph type="title"/>
          </p:nvPr>
        </p:nvSpPr>
        <p:spPr bwMode="auto">
          <a:xfrm>
            <a:off x="755651" y="188914"/>
            <a:ext cx="1067858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zh-CN" smtClean="0"/>
              <a:t>单击此处编辑母版标题样式</a:t>
            </a:r>
          </a:p>
        </p:txBody>
      </p:sp>
    </p:spTree>
    <p:extLst>
      <p:ext uri="{BB962C8B-B14F-4D97-AF65-F5344CB8AC3E}">
        <p14:creationId xmlns:p14="http://schemas.microsoft.com/office/powerpoint/2010/main" val="680782284"/>
      </p:ext>
    </p:extLst>
  </p:cSld>
  <p:clrMap bg1="lt1" tx1="dk1" bg2="lt2" tx2="dk2" accent1="accent1" accent2="accent2" accent3="accent3" accent4="accent4" accent5="accent5" accent6="accent6" hlink="hlink" folHlink="folHlink"/>
  <p:sldLayoutIdLst>
    <p:sldLayoutId id="2147483785" r:id="rId1"/>
  </p:sldLayoutIdLst>
  <p:txStyles>
    <p:titleStyle>
      <a:lvl1pPr algn="l" defTabSz="685800" rtl="0" eaLnBrk="0" fontAlgn="base" hangingPunct="0">
        <a:lnSpc>
          <a:spcPct val="90000"/>
        </a:lnSpc>
        <a:spcBef>
          <a:spcPct val="0"/>
        </a:spcBef>
        <a:spcAft>
          <a:spcPct val="0"/>
        </a:spcAft>
        <a:defRPr sz="3200">
          <a:solidFill>
            <a:srgbClr val="6C930E"/>
          </a:solidFill>
          <a:latin typeface="+mj-lt"/>
          <a:ea typeface="+mj-ea"/>
          <a:cs typeface="+mj-cs"/>
        </a:defRPr>
      </a:lvl1pPr>
      <a:lvl2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2pPr>
      <a:lvl3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3pPr>
      <a:lvl4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4pPr>
      <a:lvl5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5pPr>
      <a:lvl6pPr marL="4572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6pPr>
      <a:lvl7pPr marL="9144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7pPr>
      <a:lvl8pPr marL="13716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8pPr>
      <a:lvl9pPr marL="18288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9pPr>
    </p:titleStyle>
    <p:bodyStyle>
      <a:lvl1pPr marL="266700" indent="-266700" algn="l" defTabSz="685800" rtl="0" eaLnBrk="0" fontAlgn="base" hangingPunct="0">
        <a:lnSpc>
          <a:spcPct val="90000"/>
        </a:lnSpc>
        <a:spcBef>
          <a:spcPts val="1350"/>
        </a:spcBef>
        <a:spcAft>
          <a:spcPct val="0"/>
        </a:spcAft>
        <a:buClr>
          <a:schemeClr val="accent1"/>
        </a:buClr>
        <a:buSzPct val="60000"/>
        <a:buFont typeface="Wingdings 2" panose="05020102010507070707" pitchFamily="18" charset="2"/>
        <a:buChar char=""/>
        <a:defRPr sz="2400">
          <a:solidFill>
            <a:srgbClr val="B88723"/>
          </a:solidFill>
          <a:latin typeface="+mn-lt"/>
          <a:ea typeface="+mn-ea"/>
          <a:cs typeface="+mn-cs"/>
        </a:defRPr>
      </a:lvl1pPr>
      <a:lvl2pPr marL="266700" indent="-266700" algn="l" defTabSz="685800" rtl="0" eaLnBrk="0" fontAlgn="base" hangingPunct="0">
        <a:lnSpc>
          <a:spcPct val="130000"/>
        </a:lnSpc>
        <a:spcBef>
          <a:spcPct val="0"/>
        </a:spcBef>
        <a:spcAft>
          <a:spcPct val="0"/>
        </a:spcAft>
        <a:buFont typeface="Calibri" pitchFamily="34" charset="0"/>
        <a:buChar char=" "/>
        <a:defRPr sz="1600">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Calibri" pitchFamily="34" charset="0"/>
        <a:buChar char="•"/>
        <a:defRPr sz="1500">
          <a:solidFill>
            <a:srgbClr val="7F7F7F"/>
          </a:solidFill>
          <a:latin typeface="+mn-lt"/>
          <a:ea typeface="+mn-ea"/>
        </a:defRPr>
      </a:lvl3pPr>
      <a:lvl4pPr marL="12001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4pPr>
      <a:lvl5pPr marL="15430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5pPr>
      <a:lvl6pPr marL="20002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6pPr>
      <a:lvl7pPr marL="24574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7pPr>
      <a:lvl8pPr marL="29146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8pPr>
      <a:lvl9pPr marL="33718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rgbClr val="FFC000">
            <a:alpha val="12941"/>
          </a:srgbClr>
        </a:solidFill>
        <a:effectLst/>
      </p:bgPr>
    </p:bg>
    <p:spTree>
      <p:nvGrpSpPr>
        <p:cNvPr id="1" name=""/>
        <p:cNvGrpSpPr/>
        <p:nvPr/>
      </p:nvGrpSpPr>
      <p:grpSpPr>
        <a:xfrm>
          <a:off x="0" y="0"/>
          <a:ext cx="0" cy="0"/>
          <a:chOff x="0" y="0"/>
          <a:chExt cx="0" cy="0"/>
        </a:xfrm>
      </p:grpSpPr>
      <p:pic>
        <p:nvPicPr>
          <p:cNvPr id="12290" name="图片 10"/>
          <p:cNvPicPr>
            <a:picLocks noChangeAspect="1" noChangeArrowheads="1"/>
          </p:cNvPicPr>
          <p:nvPr/>
        </p:nvPicPr>
        <p:blipFill>
          <a:blip r:embed="rId3">
            <a:extLst>
              <a:ext uri="{28A0092B-C50C-407E-A947-70E740481C1C}">
                <a14:useLocalDpi xmlns:a14="http://schemas.microsoft.com/office/drawing/2010/main" val="0"/>
              </a:ext>
            </a:extLst>
          </a:blip>
          <a:srcRect l="284" t="127" r="471" b="439"/>
          <a:stretch>
            <a:fillRect/>
          </a:stretch>
        </p:blipFill>
        <p:spPr bwMode="auto">
          <a:xfrm>
            <a:off x="-4233" y="-19050"/>
            <a:ext cx="12196233"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 Placeholder 2"/>
          <p:cNvSpPr>
            <a:spLocks noGrp="1" noChangeArrowheads="1"/>
          </p:cNvSpPr>
          <p:nvPr>
            <p:ph type="body" idx="1"/>
          </p:nvPr>
        </p:nvSpPr>
        <p:spPr bwMode="auto">
          <a:xfrm>
            <a:off x="755652" y="1054101"/>
            <a:ext cx="8731249" cy="496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
        <p:nvSpPr>
          <p:cNvPr id="13316" name="Date Placeholder 3"/>
          <p:cNvSpPr>
            <a:spLocks noGrp="1" noChangeArrowheads="1"/>
          </p:cNvSpPr>
          <p:nvPr>
            <p:ph type="dt" sz="half" idx="2"/>
          </p:nvPr>
        </p:nvSpPr>
        <p:spPr bwMode="auto">
          <a:xfrm>
            <a:off x="8382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spcBef>
                <a:spcPct val="20000"/>
              </a:spcBef>
              <a:buSzPct val="100000"/>
              <a:buFont typeface="Times New Roman" panose="02020603050405020304" pitchFamily="18" charset="0"/>
              <a:buNone/>
              <a:defRPr sz="900">
                <a:solidFill>
                  <a:srgbClr val="A6A6A6"/>
                </a:solidFill>
                <a:ea typeface="仿宋_GB2312" charset="-122"/>
              </a:defRPr>
            </a:lvl1pPr>
          </a:lstStyle>
          <a:p>
            <a:pPr fontAlgn="base">
              <a:spcAft>
                <a:spcPct val="0"/>
              </a:spcAft>
              <a:defRPr/>
            </a:pPr>
            <a:fld id="{2A25D458-31E2-48CF-92BB-94A3D89F9941}" type="datetime1">
              <a:rPr lang="zh-CN" altLang="en-US" b="1" smtClean="0"/>
              <a:pPr fontAlgn="base">
                <a:spcAft>
                  <a:spcPct val="0"/>
                </a:spcAft>
                <a:defRPr/>
              </a:pPr>
              <a:t>2024/11/5</a:t>
            </a:fld>
            <a:endParaRPr lang="en-US" altLang="zh-CN" b="1"/>
          </a:p>
        </p:txBody>
      </p:sp>
      <p:sp>
        <p:nvSpPr>
          <p:cNvPr id="13317" name="Footer Placeholder 4"/>
          <p:cNvSpPr>
            <a:spLocks noGrp="1" noChangeArrowheads="1"/>
          </p:cNvSpPr>
          <p:nvPr>
            <p:ph type="ftr" sz="quarter" idx="3"/>
          </p:nvPr>
        </p:nvSpPr>
        <p:spPr bwMode="auto">
          <a:xfrm>
            <a:off x="4038600" y="6356351"/>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spcBef>
                <a:spcPct val="20000"/>
              </a:spcBef>
              <a:buSzPct val="100000"/>
              <a:buFont typeface="Times New Roman" panose="02020603050405020304" pitchFamily="18" charset="0"/>
              <a:buNone/>
              <a:defRPr sz="900">
                <a:solidFill>
                  <a:srgbClr val="A6A6A6"/>
                </a:solidFill>
                <a:ea typeface="仿宋_GB2312" charset="-122"/>
              </a:defRPr>
            </a:lvl1pPr>
          </a:lstStyle>
          <a:p>
            <a:pPr fontAlgn="base">
              <a:spcAft>
                <a:spcPct val="0"/>
              </a:spcAft>
              <a:defRPr/>
            </a:pPr>
            <a:endParaRPr lang="zh-CN" altLang="en-US" b="1"/>
          </a:p>
        </p:txBody>
      </p:sp>
      <p:sp>
        <p:nvSpPr>
          <p:cNvPr id="13318" name="Slide Number Placeholder 5"/>
          <p:cNvSpPr>
            <a:spLocks noGrp="1" noChangeArrowheads="1"/>
          </p:cNvSpPr>
          <p:nvPr>
            <p:ph type="sldNum" sz="quarter" idx="4"/>
          </p:nvPr>
        </p:nvSpPr>
        <p:spPr bwMode="auto">
          <a:xfrm>
            <a:off x="86106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spcBef>
                <a:spcPct val="20000"/>
              </a:spcBef>
              <a:buSzPct val="100000"/>
              <a:buFont typeface="Times New Roman" pitchFamily="18" charset="0"/>
              <a:buNone/>
              <a:defRPr sz="900">
                <a:solidFill>
                  <a:srgbClr val="A6A6A6"/>
                </a:solidFill>
              </a:defRPr>
            </a:lvl1pPr>
          </a:lstStyle>
          <a:p>
            <a:pPr eaLnBrk="0" fontAlgn="base" hangingPunct="0">
              <a:spcAft>
                <a:spcPct val="0"/>
              </a:spcAft>
            </a:pPr>
            <a:fld id="{CCA25BE9-49FF-453E-A648-792B80100F00}" type="slidenum">
              <a:rPr lang="zh-CN" altLang="en-US" b="1" smtClean="0">
                <a:ea typeface="仿宋_GB2312" pitchFamily="49" charset="-122"/>
              </a:rPr>
              <a:pPr eaLnBrk="0" fontAlgn="base" hangingPunct="0">
                <a:spcAft>
                  <a:spcPct val="0"/>
                </a:spcAft>
              </a:pPr>
              <a:t>‹#›</a:t>
            </a:fld>
            <a:endParaRPr lang="en-US" altLang="zh-CN" b="1">
              <a:ea typeface="仿宋_GB2312" pitchFamily="49" charset="-122"/>
            </a:endParaRPr>
          </a:p>
        </p:txBody>
      </p:sp>
      <p:sp>
        <p:nvSpPr>
          <p:cNvPr id="12295" name="Title Placeholder 1"/>
          <p:cNvSpPr>
            <a:spLocks noGrp="1" noChangeArrowheads="1"/>
          </p:cNvSpPr>
          <p:nvPr>
            <p:ph type="title"/>
          </p:nvPr>
        </p:nvSpPr>
        <p:spPr bwMode="auto">
          <a:xfrm>
            <a:off x="755651" y="188914"/>
            <a:ext cx="1067858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zh-CN" smtClean="0"/>
              <a:t>单击此处编辑母版标题样式</a:t>
            </a:r>
          </a:p>
        </p:txBody>
      </p:sp>
    </p:spTree>
    <p:extLst>
      <p:ext uri="{BB962C8B-B14F-4D97-AF65-F5344CB8AC3E}">
        <p14:creationId xmlns:p14="http://schemas.microsoft.com/office/powerpoint/2010/main" val="3054454313"/>
      </p:ext>
    </p:extLst>
  </p:cSld>
  <p:clrMap bg1="lt1" tx1="dk1" bg2="lt2" tx2="dk2" accent1="accent1" accent2="accent2" accent3="accent3" accent4="accent4" accent5="accent5" accent6="accent6" hlink="hlink" folHlink="folHlink"/>
  <p:sldLayoutIdLst>
    <p:sldLayoutId id="2147483668" r:id="rId1"/>
  </p:sldLayoutIdLst>
  <p:txStyles>
    <p:titleStyle>
      <a:lvl1pPr algn="l" defTabSz="685800" rtl="0" eaLnBrk="0" fontAlgn="base" hangingPunct="0">
        <a:lnSpc>
          <a:spcPct val="90000"/>
        </a:lnSpc>
        <a:spcBef>
          <a:spcPct val="0"/>
        </a:spcBef>
        <a:spcAft>
          <a:spcPct val="0"/>
        </a:spcAft>
        <a:defRPr sz="3200">
          <a:solidFill>
            <a:srgbClr val="6C930E"/>
          </a:solidFill>
          <a:latin typeface="+mj-lt"/>
          <a:ea typeface="+mj-ea"/>
          <a:cs typeface="+mj-cs"/>
        </a:defRPr>
      </a:lvl1pPr>
      <a:lvl2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2pPr>
      <a:lvl3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3pPr>
      <a:lvl4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4pPr>
      <a:lvl5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5pPr>
      <a:lvl6pPr marL="4572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6pPr>
      <a:lvl7pPr marL="9144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7pPr>
      <a:lvl8pPr marL="13716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8pPr>
      <a:lvl9pPr marL="18288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9pPr>
    </p:titleStyle>
    <p:bodyStyle>
      <a:lvl1pPr marL="266700" indent="-266700" algn="l" defTabSz="685800" rtl="0" eaLnBrk="0" fontAlgn="base" hangingPunct="0">
        <a:lnSpc>
          <a:spcPct val="90000"/>
        </a:lnSpc>
        <a:spcBef>
          <a:spcPts val="1350"/>
        </a:spcBef>
        <a:spcAft>
          <a:spcPct val="0"/>
        </a:spcAft>
        <a:buClr>
          <a:schemeClr val="accent1"/>
        </a:buClr>
        <a:buSzPct val="60000"/>
        <a:buFont typeface="Wingdings 2" panose="05020102010507070707" pitchFamily="18" charset="2"/>
        <a:buChar char=""/>
        <a:defRPr sz="2400">
          <a:solidFill>
            <a:srgbClr val="B88723"/>
          </a:solidFill>
          <a:latin typeface="+mn-lt"/>
          <a:ea typeface="+mn-ea"/>
          <a:cs typeface="+mn-cs"/>
        </a:defRPr>
      </a:lvl1pPr>
      <a:lvl2pPr marL="266700" indent="-266700" algn="l" defTabSz="685800" rtl="0" eaLnBrk="0" fontAlgn="base" hangingPunct="0">
        <a:lnSpc>
          <a:spcPct val="130000"/>
        </a:lnSpc>
        <a:spcBef>
          <a:spcPct val="0"/>
        </a:spcBef>
        <a:spcAft>
          <a:spcPct val="0"/>
        </a:spcAft>
        <a:buFont typeface="Calibri" pitchFamily="34" charset="0"/>
        <a:buChar char=" "/>
        <a:defRPr sz="1600">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Calibri" pitchFamily="34" charset="0"/>
        <a:buChar char="•"/>
        <a:defRPr sz="1500">
          <a:solidFill>
            <a:srgbClr val="7F7F7F"/>
          </a:solidFill>
          <a:latin typeface="+mn-lt"/>
          <a:ea typeface="+mn-ea"/>
        </a:defRPr>
      </a:lvl3pPr>
      <a:lvl4pPr marL="12001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4pPr>
      <a:lvl5pPr marL="15430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5pPr>
      <a:lvl6pPr marL="20002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6pPr>
      <a:lvl7pPr marL="24574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7pPr>
      <a:lvl8pPr marL="29146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8pPr>
      <a:lvl9pPr marL="33718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rgbClr val="FFC000">
            <a:alpha val="12941"/>
          </a:srgbClr>
        </a:solidFill>
        <a:effectLst/>
      </p:bgPr>
    </p:bg>
    <p:spTree>
      <p:nvGrpSpPr>
        <p:cNvPr id="1" name=""/>
        <p:cNvGrpSpPr/>
        <p:nvPr/>
      </p:nvGrpSpPr>
      <p:grpSpPr>
        <a:xfrm>
          <a:off x="0" y="0"/>
          <a:ext cx="0" cy="0"/>
          <a:chOff x="0" y="0"/>
          <a:chExt cx="0" cy="0"/>
        </a:xfrm>
      </p:grpSpPr>
      <p:pic>
        <p:nvPicPr>
          <p:cNvPr id="12290" name="图片 10"/>
          <p:cNvPicPr>
            <a:picLocks noChangeAspect="1" noChangeArrowheads="1"/>
          </p:cNvPicPr>
          <p:nvPr/>
        </p:nvPicPr>
        <p:blipFill>
          <a:blip r:embed="rId3">
            <a:extLst>
              <a:ext uri="{28A0092B-C50C-407E-A947-70E740481C1C}">
                <a14:useLocalDpi xmlns:a14="http://schemas.microsoft.com/office/drawing/2010/main" val="0"/>
              </a:ext>
            </a:extLst>
          </a:blip>
          <a:srcRect l="284" t="127" r="471" b="439"/>
          <a:stretch>
            <a:fillRect/>
          </a:stretch>
        </p:blipFill>
        <p:spPr bwMode="auto">
          <a:xfrm>
            <a:off x="-4233" y="-19050"/>
            <a:ext cx="12196233"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 Placeholder 2"/>
          <p:cNvSpPr>
            <a:spLocks noGrp="1" noChangeArrowheads="1"/>
          </p:cNvSpPr>
          <p:nvPr>
            <p:ph type="body" idx="1"/>
          </p:nvPr>
        </p:nvSpPr>
        <p:spPr bwMode="auto">
          <a:xfrm>
            <a:off x="755652" y="1054101"/>
            <a:ext cx="8731249" cy="496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
        <p:nvSpPr>
          <p:cNvPr id="13316" name="Date Placeholder 3"/>
          <p:cNvSpPr>
            <a:spLocks noGrp="1" noChangeArrowheads="1"/>
          </p:cNvSpPr>
          <p:nvPr>
            <p:ph type="dt" sz="half" idx="2"/>
          </p:nvPr>
        </p:nvSpPr>
        <p:spPr bwMode="auto">
          <a:xfrm>
            <a:off x="8382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spcBef>
                <a:spcPct val="20000"/>
              </a:spcBef>
              <a:buSzPct val="100000"/>
              <a:buFont typeface="Times New Roman" panose="02020603050405020304" pitchFamily="18" charset="0"/>
              <a:buNone/>
              <a:defRPr sz="900">
                <a:solidFill>
                  <a:srgbClr val="A6A6A6"/>
                </a:solidFill>
                <a:ea typeface="仿宋_GB2312" charset="-122"/>
              </a:defRPr>
            </a:lvl1pPr>
          </a:lstStyle>
          <a:p>
            <a:pPr fontAlgn="base">
              <a:spcAft>
                <a:spcPct val="0"/>
              </a:spcAft>
              <a:defRPr/>
            </a:pPr>
            <a:fld id="{2A25D458-31E2-48CF-92BB-94A3D89F9941}" type="datetime1">
              <a:rPr lang="zh-CN" altLang="en-US" b="1" smtClean="0"/>
              <a:pPr fontAlgn="base">
                <a:spcAft>
                  <a:spcPct val="0"/>
                </a:spcAft>
                <a:defRPr/>
              </a:pPr>
              <a:t>2024/11/5</a:t>
            </a:fld>
            <a:endParaRPr lang="en-US" altLang="zh-CN" b="1"/>
          </a:p>
        </p:txBody>
      </p:sp>
      <p:sp>
        <p:nvSpPr>
          <p:cNvPr id="13317" name="Footer Placeholder 4"/>
          <p:cNvSpPr>
            <a:spLocks noGrp="1" noChangeArrowheads="1"/>
          </p:cNvSpPr>
          <p:nvPr>
            <p:ph type="ftr" sz="quarter" idx="3"/>
          </p:nvPr>
        </p:nvSpPr>
        <p:spPr bwMode="auto">
          <a:xfrm>
            <a:off x="4038600" y="6356351"/>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spcBef>
                <a:spcPct val="20000"/>
              </a:spcBef>
              <a:buSzPct val="100000"/>
              <a:buFont typeface="Times New Roman" panose="02020603050405020304" pitchFamily="18" charset="0"/>
              <a:buNone/>
              <a:defRPr sz="900">
                <a:solidFill>
                  <a:srgbClr val="A6A6A6"/>
                </a:solidFill>
                <a:ea typeface="仿宋_GB2312" charset="-122"/>
              </a:defRPr>
            </a:lvl1pPr>
          </a:lstStyle>
          <a:p>
            <a:pPr fontAlgn="base">
              <a:spcAft>
                <a:spcPct val="0"/>
              </a:spcAft>
              <a:defRPr/>
            </a:pPr>
            <a:endParaRPr lang="zh-CN" altLang="en-US" b="1"/>
          </a:p>
        </p:txBody>
      </p:sp>
      <p:sp>
        <p:nvSpPr>
          <p:cNvPr id="13318" name="Slide Number Placeholder 5"/>
          <p:cNvSpPr>
            <a:spLocks noGrp="1" noChangeArrowheads="1"/>
          </p:cNvSpPr>
          <p:nvPr>
            <p:ph type="sldNum" sz="quarter" idx="4"/>
          </p:nvPr>
        </p:nvSpPr>
        <p:spPr bwMode="auto">
          <a:xfrm>
            <a:off x="86106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spcBef>
                <a:spcPct val="20000"/>
              </a:spcBef>
              <a:buSzPct val="100000"/>
              <a:buFont typeface="Times New Roman" pitchFamily="18" charset="0"/>
              <a:buNone/>
              <a:defRPr sz="900">
                <a:solidFill>
                  <a:srgbClr val="A6A6A6"/>
                </a:solidFill>
              </a:defRPr>
            </a:lvl1pPr>
          </a:lstStyle>
          <a:p>
            <a:pPr eaLnBrk="0" fontAlgn="base" hangingPunct="0">
              <a:spcAft>
                <a:spcPct val="0"/>
              </a:spcAft>
            </a:pPr>
            <a:fld id="{CCA25BE9-49FF-453E-A648-792B80100F00}" type="slidenum">
              <a:rPr lang="zh-CN" altLang="en-US" b="1" smtClean="0">
                <a:ea typeface="仿宋_GB2312" pitchFamily="49" charset="-122"/>
              </a:rPr>
              <a:pPr eaLnBrk="0" fontAlgn="base" hangingPunct="0">
                <a:spcAft>
                  <a:spcPct val="0"/>
                </a:spcAft>
              </a:pPr>
              <a:t>‹#›</a:t>
            </a:fld>
            <a:endParaRPr lang="en-US" altLang="zh-CN" b="1">
              <a:ea typeface="仿宋_GB2312" pitchFamily="49" charset="-122"/>
            </a:endParaRPr>
          </a:p>
        </p:txBody>
      </p:sp>
      <p:sp>
        <p:nvSpPr>
          <p:cNvPr id="12295" name="Title Placeholder 1"/>
          <p:cNvSpPr>
            <a:spLocks noGrp="1" noChangeArrowheads="1"/>
          </p:cNvSpPr>
          <p:nvPr>
            <p:ph type="title"/>
          </p:nvPr>
        </p:nvSpPr>
        <p:spPr bwMode="auto">
          <a:xfrm>
            <a:off x="755651" y="188914"/>
            <a:ext cx="1067858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zh-CN" smtClean="0"/>
              <a:t>单击此处编辑母版标题样式</a:t>
            </a:r>
          </a:p>
        </p:txBody>
      </p:sp>
    </p:spTree>
    <p:extLst>
      <p:ext uri="{BB962C8B-B14F-4D97-AF65-F5344CB8AC3E}">
        <p14:creationId xmlns:p14="http://schemas.microsoft.com/office/powerpoint/2010/main" val="1173380597"/>
      </p:ext>
    </p:extLst>
  </p:cSld>
  <p:clrMap bg1="lt1" tx1="dk1" bg2="lt2" tx2="dk2" accent1="accent1" accent2="accent2" accent3="accent3" accent4="accent4" accent5="accent5" accent6="accent6" hlink="hlink" folHlink="folHlink"/>
  <p:sldLayoutIdLst>
    <p:sldLayoutId id="2147483681" r:id="rId1"/>
  </p:sldLayoutIdLst>
  <p:txStyles>
    <p:titleStyle>
      <a:lvl1pPr algn="l" defTabSz="685800" rtl="0" eaLnBrk="0" fontAlgn="base" hangingPunct="0">
        <a:lnSpc>
          <a:spcPct val="90000"/>
        </a:lnSpc>
        <a:spcBef>
          <a:spcPct val="0"/>
        </a:spcBef>
        <a:spcAft>
          <a:spcPct val="0"/>
        </a:spcAft>
        <a:defRPr sz="3200">
          <a:solidFill>
            <a:srgbClr val="6C930E"/>
          </a:solidFill>
          <a:latin typeface="+mj-lt"/>
          <a:ea typeface="+mj-ea"/>
          <a:cs typeface="+mj-cs"/>
        </a:defRPr>
      </a:lvl1pPr>
      <a:lvl2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2pPr>
      <a:lvl3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3pPr>
      <a:lvl4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4pPr>
      <a:lvl5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5pPr>
      <a:lvl6pPr marL="4572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6pPr>
      <a:lvl7pPr marL="9144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7pPr>
      <a:lvl8pPr marL="13716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8pPr>
      <a:lvl9pPr marL="18288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9pPr>
    </p:titleStyle>
    <p:bodyStyle>
      <a:lvl1pPr marL="266700" indent="-266700" algn="l" defTabSz="685800" rtl="0" eaLnBrk="0" fontAlgn="base" hangingPunct="0">
        <a:lnSpc>
          <a:spcPct val="90000"/>
        </a:lnSpc>
        <a:spcBef>
          <a:spcPts val="1350"/>
        </a:spcBef>
        <a:spcAft>
          <a:spcPct val="0"/>
        </a:spcAft>
        <a:buClr>
          <a:schemeClr val="accent1"/>
        </a:buClr>
        <a:buSzPct val="60000"/>
        <a:buFont typeface="Wingdings 2" panose="05020102010507070707" pitchFamily="18" charset="2"/>
        <a:buChar char=""/>
        <a:defRPr sz="2400">
          <a:solidFill>
            <a:srgbClr val="B88723"/>
          </a:solidFill>
          <a:latin typeface="+mn-lt"/>
          <a:ea typeface="+mn-ea"/>
          <a:cs typeface="+mn-cs"/>
        </a:defRPr>
      </a:lvl1pPr>
      <a:lvl2pPr marL="266700" indent="-266700" algn="l" defTabSz="685800" rtl="0" eaLnBrk="0" fontAlgn="base" hangingPunct="0">
        <a:lnSpc>
          <a:spcPct val="130000"/>
        </a:lnSpc>
        <a:spcBef>
          <a:spcPct val="0"/>
        </a:spcBef>
        <a:spcAft>
          <a:spcPct val="0"/>
        </a:spcAft>
        <a:buFont typeface="Calibri" pitchFamily="34" charset="0"/>
        <a:buChar char=" "/>
        <a:defRPr sz="1600">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Calibri" pitchFamily="34" charset="0"/>
        <a:buChar char="•"/>
        <a:defRPr sz="1500">
          <a:solidFill>
            <a:srgbClr val="7F7F7F"/>
          </a:solidFill>
          <a:latin typeface="+mn-lt"/>
          <a:ea typeface="+mn-ea"/>
        </a:defRPr>
      </a:lvl3pPr>
      <a:lvl4pPr marL="12001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4pPr>
      <a:lvl5pPr marL="15430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5pPr>
      <a:lvl6pPr marL="20002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6pPr>
      <a:lvl7pPr marL="24574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7pPr>
      <a:lvl8pPr marL="29146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8pPr>
      <a:lvl9pPr marL="33718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rgbClr val="FFC000">
            <a:alpha val="12941"/>
          </a:srgbClr>
        </a:solidFill>
        <a:effectLst/>
      </p:bgPr>
    </p:bg>
    <p:spTree>
      <p:nvGrpSpPr>
        <p:cNvPr id="1" name=""/>
        <p:cNvGrpSpPr/>
        <p:nvPr/>
      </p:nvGrpSpPr>
      <p:grpSpPr>
        <a:xfrm>
          <a:off x="0" y="0"/>
          <a:ext cx="0" cy="0"/>
          <a:chOff x="0" y="0"/>
          <a:chExt cx="0" cy="0"/>
        </a:xfrm>
      </p:grpSpPr>
      <p:pic>
        <p:nvPicPr>
          <p:cNvPr id="12290" name="图片 10"/>
          <p:cNvPicPr>
            <a:picLocks noChangeAspect="1" noChangeArrowheads="1"/>
          </p:cNvPicPr>
          <p:nvPr/>
        </p:nvPicPr>
        <p:blipFill>
          <a:blip r:embed="rId3">
            <a:extLst>
              <a:ext uri="{28A0092B-C50C-407E-A947-70E740481C1C}">
                <a14:useLocalDpi xmlns:a14="http://schemas.microsoft.com/office/drawing/2010/main" val="0"/>
              </a:ext>
            </a:extLst>
          </a:blip>
          <a:srcRect l="284" t="127" r="471" b="439"/>
          <a:stretch>
            <a:fillRect/>
          </a:stretch>
        </p:blipFill>
        <p:spPr bwMode="auto">
          <a:xfrm>
            <a:off x="-4233" y="-19050"/>
            <a:ext cx="12196233"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 Placeholder 2"/>
          <p:cNvSpPr>
            <a:spLocks noGrp="1" noChangeArrowheads="1"/>
          </p:cNvSpPr>
          <p:nvPr>
            <p:ph type="body" idx="1"/>
          </p:nvPr>
        </p:nvSpPr>
        <p:spPr bwMode="auto">
          <a:xfrm>
            <a:off x="755652" y="1054101"/>
            <a:ext cx="8731249" cy="496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
        <p:nvSpPr>
          <p:cNvPr id="13316" name="Date Placeholder 3"/>
          <p:cNvSpPr>
            <a:spLocks noGrp="1" noChangeArrowheads="1"/>
          </p:cNvSpPr>
          <p:nvPr>
            <p:ph type="dt" sz="half" idx="2"/>
          </p:nvPr>
        </p:nvSpPr>
        <p:spPr bwMode="auto">
          <a:xfrm>
            <a:off x="8382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spcBef>
                <a:spcPct val="20000"/>
              </a:spcBef>
              <a:buSzPct val="100000"/>
              <a:buFont typeface="Times New Roman" panose="02020603050405020304" pitchFamily="18" charset="0"/>
              <a:buNone/>
              <a:defRPr sz="900">
                <a:solidFill>
                  <a:srgbClr val="A6A6A6"/>
                </a:solidFill>
                <a:ea typeface="仿宋_GB2312" charset="-122"/>
              </a:defRPr>
            </a:lvl1pPr>
          </a:lstStyle>
          <a:p>
            <a:pPr fontAlgn="base">
              <a:spcAft>
                <a:spcPct val="0"/>
              </a:spcAft>
              <a:defRPr/>
            </a:pPr>
            <a:fld id="{2A25D458-31E2-48CF-92BB-94A3D89F9941}" type="datetime1">
              <a:rPr lang="zh-CN" altLang="en-US" b="1" smtClean="0"/>
              <a:pPr fontAlgn="base">
                <a:spcAft>
                  <a:spcPct val="0"/>
                </a:spcAft>
                <a:defRPr/>
              </a:pPr>
              <a:t>2024/11/5</a:t>
            </a:fld>
            <a:endParaRPr lang="en-US" altLang="zh-CN" b="1"/>
          </a:p>
        </p:txBody>
      </p:sp>
      <p:sp>
        <p:nvSpPr>
          <p:cNvPr id="13317" name="Footer Placeholder 4"/>
          <p:cNvSpPr>
            <a:spLocks noGrp="1" noChangeArrowheads="1"/>
          </p:cNvSpPr>
          <p:nvPr>
            <p:ph type="ftr" sz="quarter" idx="3"/>
          </p:nvPr>
        </p:nvSpPr>
        <p:spPr bwMode="auto">
          <a:xfrm>
            <a:off x="4038600" y="6356351"/>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spcBef>
                <a:spcPct val="20000"/>
              </a:spcBef>
              <a:buSzPct val="100000"/>
              <a:buFont typeface="Times New Roman" panose="02020603050405020304" pitchFamily="18" charset="0"/>
              <a:buNone/>
              <a:defRPr sz="900">
                <a:solidFill>
                  <a:srgbClr val="A6A6A6"/>
                </a:solidFill>
                <a:ea typeface="仿宋_GB2312" charset="-122"/>
              </a:defRPr>
            </a:lvl1pPr>
          </a:lstStyle>
          <a:p>
            <a:pPr fontAlgn="base">
              <a:spcAft>
                <a:spcPct val="0"/>
              </a:spcAft>
              <a:defRPr/>
            </a:pPr>
            <a:endParaRPr lang="zh-CN" altLang="en-US" b="1"/>
          </a:p>
        </p:txBody>
      </p:sp>
      <p:sp>
        <p:nvSpPr>
          <p:cNvPr id="13318" name="Slide Number Placeholder 5"/>
          <p:cNvSpPr>
            <a:spLocks noGrp="1" noChangeArrowheads="1"/>
          </p:cNvSpPr>
          <p:nvPr>
            <p:ph type="sldNum" sz="quarter" idx="4"/>
          </p:nvPr>
        </p:nvSpPr>
        <p:spPr bwMode="auto">
          <a:xfrm>
            <a:off x="86106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spcBef>
                <a:spcPct val="20000"/>
              </a:spcBef>
              <a:buSzPct val="100000"/>
              <a:buFont typeface="Times New Roman" pitchFamily="18" charset="0"/>
              <a:buNone/>
              <a:defRPr sz="900">
                <a:solidFill>
                  <a:srgbClr val="A6A6A6"/>
                </a:solidFill>
              </a:defRPr>
            </a:lvl1pPr>
          </a:lstStyle>
          <a:p>
            <a:pPr eaLnBrk="0" fontAlgn="base" hangingPunct="0">
              <a:spcAft>
                <a:spcPct val="0"/>
              </a:spcAft>
            </a:pPr>
            <a:fld id="{CCA25BE9-49FF-453E-A648-792B80100F00}" type="slidenum">
              <a:rPr lang="zh-CN" altLang="en-US" b="1" smtClean="0">
                <a:ea typeface="仿宋_GB2312" pitchFamily="49" charset="-122"/>
              </a:rPr>
              <a:pPr eaLnBrk="0" fontAlgn="base" hangingPunct="0">
                <a:spcAft>
                  <a:spcPct val="0"/>
                </a:spcAft>
              </a:pPr>
              <a:t>‹#›</a:t>
            </a:fld>
            <a:endParaRPr lang="en-US" altLang="zh-CN" b="1">
              <a:ea typeface="仿宋_GB2312" pitchFamily="49" charset="-122"/>
            </a:endParaRPr>
          </a:p>
        </p:txBody>
      </p:sp>
      <p:sp>
        <p:nvSpPr>
          <p:cNvPr id="12295" name="Title Placeholder 1"/>
          <p:cNvSpPr>
            <a:spLocks noGrp="1" noChangeArrowheads="1"/>
          </p:cNvSpPr>
          <p:nvPr>
            <p:ph type="title"/>
          </p:nvPr>
        </p:nvSpPr>
        <p:spPr bwMode="auto">
          <a:xfrm>
            <a:off x="755651" y="188914"/>
            <a:ext cx="1067858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zh-CN" smtClean="0"/>
              <a:t>单击此处编辑母版标题样式</a:t>
            </a:r>
          </a:p>
        </p:txBody>
      </p:sp>
    </p:spTree>
    <p:extLst>
      <p:ext uri="{BB962C8B-B14F-4D97-AF65-F5344CB8AC3E}">
        <p14:creationId xmlns:p14="http://schemas.microsoft.com/office/powerpoint/2010/main" val="2791413790"/>
      </p:ext>
    </p:extLst>
  </p:cSld>
  <p:clrMap bg1="lt1" tx1="dk1" bg2="lt2" tx2="dk2" accent1="accent1" accent2="accent2" accent3="accent3" accent4="accent4" accent5="accent5" accent6="accent6" hlink="hlink" folHlink="folHlink"/>
  <p:sldLayoutIdLst>
    <p:sldLayoutId id="2147483694" r:id="rId1"/>
  </p:sldLayoutIdLst>
  <p:txStyles>
    <p:titleStyle>
      <a:lvl1pPr algn="l" defTabSz="685800" rtl="0" eaLnBrk="0" fontAlgn="base" hangingPunct="0">
        <a:lnSpc>
          <a:spcPct val="90000"/>
        </a:lnSpc>
        <a:spcBef>
          <a:spcPct val="0"/>
        </a:spcBef>
        <a:spcAft>
          <a:spcPct val="0"/>
        </a:spcAft>
        <a:defRPr sz="3200">
          <a:solidFill>
            <a:srgbClr val="6C930E"/>
          </a:solidFill>
          <a:latin typeface="+mj-lt"/>
          <a:ea typeface="+mj-ea"/>
          <a:cs typeface="+mj-cs"/>
        </a:defRPr>
      </a:lvl1pPr>
      <a:lvl2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2pPr>
      <a:lvl3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3pPr>
      <a:lvl4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4pPr>
      <a:lvl5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5pPr>
      <a:lvl6pPr marL="4572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6pPr>
      <a:lvl7pPr marL="9144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7pPr>
      <a:lvl8pPr marL="13716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8pPr>
      <a:lvl9pPr marL="18288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9pPr>
    </p:titleStyle>
    <p:bodyStyle>
      <a:lvl1pPr marL="266700" indent="-266700" algn="l" defTabSz="685800" rtl="0" eaLnBrk="0" fontAlgn="base" hangingPunct="0">
        <a:lnSpc>
          <a:spcPct val="90000"/>
        </a:lnSpc>
        <a:spcBef>
          <a:spcPts val="1350"/>
        </a:spcBef>
        <a:spcAft>
          <a:spcPct val="0"/>
        </a:spcAft>
        <a:buClr>
          <a:schemeClr val="accent1"/>
        </a:buClr>
        <a:buSzPct val="60000"/>
        <a:buFont typeface="Wingdings 2" panose="05020102010507070707" pitchFamily="18" charset="2"/>
        <a:buChar char=""/>
        <a:defRPr sz="2400">
          <a:solidFill>
            <a:srgbClr val="B88723"/>
          </a:solidFill>
          <a:latin typeface="+mn-lt"/>
          <a:ea typeface="+mn-ea"/>
          <a:cs typeface="+mn-cs"/>
        </a:defRPr>
      </a:lvl1pPr>
      <a:lvl2pPr marL="266700" indent="-266700" algn="l" defTabSz="685800" rtl="0" eaLnBrk="0" fontAlgn="base" hangingPunct="0">
        <a:lnSpc>
          <a:spcPct val="130000"/>
        </a:lnSpc>
        <a:spcBef>
          <a:spcPct val="0"/>
        </a:spcBef>
        <a:spcAft>
          <a:spcPct val="0"/>
        </a:spcAft>
        <a:buFont typeface="Calibri" pitchFamily="34" charset="0"/>
        <a:buChar char=" "/>
        <a:defRPr sz="1600">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Calibri" pitchFamily="34" charset="0"/>
        <a:buChar char="•"/>
        <a:defRPr sz="1500">
          <a:solidFill>
            <a:srgbClr val="7F7F7F"/>
          </a:solidFill>
          <a:latin typeface="+mn-lt"/>
          <a:ea typeface="+mn-ea"/>
        </a:defRPr>
      </a:lvl3pPr>
      <a:lvl4pPr marL="12001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4pPr>
      <a:lvl5pPr marL="15430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5pPr>
      <a:lvl6pPr marL="20002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6pPr>
      <a:lvl7pPr marL="24574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7pPr>
      <a:lvl8pPr marL="29146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8pPr>
      <a:lvl9pPr marL="33718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rgbClr val="FFC000">
            <a:alpha val="12941"/>
          </a:srgbClr>
        </a:solidFill>
        <a:effectLst/>
      </p:bgPr>
    </p:bg>
    <p:spTree>
      <p:nvGrpSpPr>
        <p:cNvPr id="1" name=""/>
        <p:cNvGrpSpPr/>
        <p:nvPr/>
      </p:nvGrpSpPr>
      <p:grpSpPr>
        <a:xfrm>
          <a:off x="0" y="0"/>
          <a:ext cx="0" cy="0"/>
          <a:chOff x="0" y="0"/>
          <a:chExt cx="0" cy="0"/>
        </a:xfrm>
      </p:grpSpPr>
      <p:pic>
        <p:nvPicPr>
          <p:cNvPr id="12290" name="图片 10"/>
          <p:cNvPicPr>
            <a:picLocks noChangeAspect="1" noChangeArrowheads="1"/>
          </p:cNvPicPr>
          <p:nvPr/>
        </p:nvPicPr>
        <p:blipFill>
          <a:blip r:embed="rId3">
            <a:extLst>
              <a:ext uri="{28A0092B-C50C-407E-A947-70E740481C1C}">
                <a14:useLocalDpi xmlns:a14="http://schemas.microsoft.com/office/drawing/2010/main" val="0"/>
              </a:ext>
            </a:extLst>
          </a:blip>
          <a:srcRect l="284" t="127" r="471" b="439"/>
          <a:stretch>
            <a:fillRect/>
          </a:stretch>
        </p:blipFill>
        <p:spPr bwMode="auto">
          <a:xfrm>
            <a:off x="-4233" y="-19050"/>
            <a:ext cx="12196233"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 Placeholder 2"/>
          <p:cNvSpPr>
            <a:spLocks noGrp="1" noChangeArrowheads="1"/>
          </p:cNvSpPr>
          <p:nvPr>
            <p:ph type="body" idx="1"/>
          </p:nvPr>
        </p:nvSpPr>
        <p:spPr bwMode="auto">
          <a:xfrm>
            <a:off x="755652" y="1054101"/>
            <a:ext cx="8731249" cy="496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
        <p:nvSpPr>
          <p:cNvPr id="13316" name="Date Placeholder 3"/>
          <p:cNvSpPr>
            <a:spLocks noGrp="1" noChangeArrowheads="1"/>
          </p:cNvSpPr>
          <p:nvPr>
            <p:ph type="dt" sz="half" idx="2"/>
          </p:nvPr>
        </p:nvSpPr>
        <p:spPr bwMode="auto">
          <a:xfrm>
            <a:off x="8382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spcBef>
                <a:spcPct val="20000"/>
              </a:spcBef>
              <a:buSzPct val="100000"/>
              <a:buFont typeface="Times New Roman" panose="02020603050405020304" pitchFamily="18" charset="0"/>
              <a:buNone/>
              <a:defRPr sz="900">
                <a:solidFill>
                  <a:srgbClr val="A6A6A6"/>
                </a:solidFill>
                <a:ea typeface="仿宋_GB2312" charset="-122"/>
              </a:defRPr>
            </a:lvl1pPr>
          </a:lstStyle>
          <a:p>
            <a:pPr fontAlgn="base">
              <a:spcAft>
                <a:spcPct val="0"/>
              </a:spcAft>
              <a:defRPr/>
            </a:pPr>
            <a:fld id="{2A25D458-31E2-48CF-92BB-94A3D89F9941}" type="datetime1">
              <a:rPr lang="zh-CN" altLang="en-US" b="1" smtClean="0"/>
              <a:pPr fontAlgn="base">
                <a:spcAft>
                  <a:spcPct val="0"/>
                </a:spcAft>
                <a:defRPr/>
              </a:pPr>
              <a:t>2024/11/5</a:t>
            </a:fld>
            <a:endParaRPr lang="en-US" altLang="zh-CN" b="1"/>
          </a:p>
        </p:txBody>
      </p:sp>
      <p:sp>
        <p:nvSpPr>
          <p:cNvPr id="13317" name="Footer Placeholder 4"/>
          <p:cNvSpPr>
            <a:spLocks noGrp="1" noChangeArrowheads="1"/>
          </p:cNvSpPr>
          <p:nvPr>
            <p:ph type="ftr" sz="quarter" idx="3"/>
          </p:nvPr>
        </p:nvSpPr>
        <p:spPr bwMode="auto">
          <a:xfrm>
            <a:off x="4038600" y="6356351"/>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spcBef>
                <a:spcPct val="20000"/>
              </a:spcBef>
              <a:buSzPct val="100000"/>
              <a:buFont typeface="Times New Roman" panose="02020603050405020304" pitchFamily="18" charset="0"/>
              <a:buNone/>
              <a:defRPr sz="900">
                <a:solidFill>
                  <a:srgbClr val="A6A6A6"/>
                </a:solidFill>
                <a:ea typeface="仿宋_GB2312" charset="-122"/>
              </a:defRPr>
            </a:lvl1pPr>
          </a:lstStyle>
          <a:p>
            <a:pPr fontAlgn="base">
              <a:spcAft>
                <a:spcPct val="0"/>
              </a:spcAft>
              <a:defRPr/>
            </a:pPr>
            <a:endParaRPr lang="zh-CN" altLang="en-US" b="1"/>
          </a:p>
        </p:txBody>
      </p:sp>
      <p:sp>
        <p:nvSpPr>
          <p:cNvPr id="13318" name="Slide Number Placeholder 5"/>
          <p:cNvSpPr>
            <a:spLocks noGrp="1" noChangeArrowheads="1"/>
          </p:cNvSpPr>
          <p:nvPr>
            <p:ph type="sldNum" sz="quarter" idx="4"/>
          </p:nvPr>
        </p:nvSpPr>
        <p:spPr bwMode="auto">
          <a:xfrm>
            <a:off x="86106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spcBef>
                <a:spcPct val="20000"/>
              </a:spcBef>
              <a:buSzPct val="100000"/>
              <a:buFont typeface="Times New Roman" pitchFamily="18" charset="0"/>
              <a:buNone/>
              <a:defRPr sz="900">
                <a:solidFill>
                  <a:srgbClr val="A6A6A6"/>
                </a:solidFill>
              </a:defRPr>
            </a:lvl1pPr>
          </a:lstStyle>
          <a:p>
            <a:pPr eaLnBrk="0" fontAlgn="base" hangingPunct="0">
              <a:spcAft>
                <a:spcPct val="0"/>
              </a:spcAft>
            </a:pPr>
            <a:fld id="{CCA25BE9-49FF-453E-A648-792B80100F00}" type="slidenum">
              <a:rPr lang="zh-CN" altLang="en-US" b="1" smtClean="0">
                <a:ea typeface="仿宋_GB2312" pitchFamily="49" charset="-122"/>
              </a:rPr>
              <a:pPr eaLnBrk="0" fontAlgn="base" hangingPunct="0">
                <a:spcAft>
                  <a:spcPct val="0"/>
                </a:spcAft>
              </a:pPr>
              <a:t>‹#›</a:t>
            </a:fld>
            <a:endParaRPr lang="en-US" altLang="zh-CN" b="1">
              <a:ea typeface="仿宋_GB2312" pitchFamily="49" charset="-122"/>
            </a:endParaRPr>
          </a:p>
        </p:txBody>
      </p:sp>
      <p:sp>
        <p:nvSpPr>
          <p:cNvPr id="12295" name="Title Placeholder 1"/>
          <p:cNvSpPr>
            <a:spLocks noGrp="1" noChangeArrowheads="1"/>
          </p:cNvSpPr>
          <p:nvPr>
            <p:ph type="title"/>
          </p:nvPr>
        </p:nvSpPr>
        <p:spPr bwMode="auto">
          <a:xfrm>
            <a:off x="755651" y="188914"/>
            <a:ext cx="1067858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zh-CN" smtClean="0"/>
              <a:t>单击此处编辑母版标题样式</a:t>
            </a:r>
          </a:p>
        </p:txBody>
      </p:sp>
    </p:spTree>
    <p:extLst>
      <p:ext uri="{BB962C8B-B14F-4D97-AF65-F5344CB8AC3E}">
        <p14:creationId xmlns:p14="http://schemas.microsoft.com/office/powerpoint/2010/main" val="87133870"/>
      </p:ext>
    </p:extLst>
  </p:cSld>
  <p:clrMap bg1="lt1" tx1="dk1" bg2="lt2" tx2="dk2" accent1="accent1" accent2="accent2" accent3="accent3" accent4="accent4" accent5="accent5" accent6="accent6" hlink="hlink" folHlink="folHlink"/>
  <p:sldLayoutIdLst>
    <p:sldLayoutId id="2147483707" r:id="rId1"/>
  </p:sldLayoutIdLst>
  <p:txStyles>
    <p:titleStyle>
      <a:lvl1pPr algn="l" defTabSz="685800" rtl="0" eaLnBrk="0" fontAlgn="base" hangingPunct="0">
        <a:lnSpc>
          <a:spcPct val="90000"/>
        </a:lnSpc>
        <a:spcBef>
          <a:spcPct val="0"/>
        </a:spcBef>
        <a:spcAft>
          <a:spcPct val="0"/>
        </a:spcAft>
        <a:defRPr sz="3200">
          <a:solidFill>
            <a:srgbClr val="6C930E"/>
          </a:solidFill>
          <a:latin typeface="+mj-lt"/>
          <a:ea typeface="+mj-ea"/>
          <a:cs typeface="+mj-cs"/>
        </a:defRPr>
      </a:lvl1pPr>
      <a:lvl2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2pPr>
      <a:lvl3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3pPr>
      <a:lvl4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4pPr>
      <a:lvl5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5pPr>
      <a:lvl6pPr marL="4572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6pPr>
      <a:lvl7pPr marL="9144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7pPr>
      <a:lvl8pPr marL="13716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8pPr>
      <a:lvl9pPr marL="18288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9pPr>
    </p:titleStyle>
    <p:bodyStyle>
      <a:lvl1pPr marL="266700" indent="-266700" algn="l" defTabSz="685800" rtl="0" eaLnBrk="0" fontAlgn="base" hangingPunct="0">
        <a:lnSpc>
          <a:spcPct val="90000"/>
        </a:lnSpc>
        <a:spcBef>
          <a:spcPts val="1350"/>
        </a:spcBef>
        <a:spcAft>
          <a:spcPct val="0"/>
        </a:spcAft>
        <a:buClr>
          <a:schemeClr val="accent1"/>
        </a:buClr>
        <a:buSzPct val="60000"/>
        <a:buFont typeface="Wingdings 2" panose="05020102010507070707" pitchFamily="18" charset="2"/>
        <a:buChar char=""/>
        <a:defRPr sz="2400">
          <a:solidFill>
            <a:srgbClr val="B88723"/>
          </a:solidFill>
          <a:latin typeface="+mn-lt"/>
          <a:ea typeface="+mn-ea"/>
          <a:cs typeface="+mn-cs"/>
        </a:defRPr>
      </a:lvl1pPr>
      <a:lvl2pPr marL="266700" indent="-266700" algn="l" defTabSz="685800" rtl="0" eaLnBrk="0" fontAlgn="base" hangingPunct="0">
        <a:lnSpc>
          <a:spcPct val="130000"/>
        </a:lnSpc>
        <a:spcBef>
          <a:spcPct val="0"/>
        </a:spcBef>
        <a:spcAft>
          <a:spcPct val="0"/>
        </a:spcAft>
        <a:buFont typeface="Calibri" pitchFamily="34" charset="0"/>
        <a:buChar char=" "/>
        <a:defRPr sz="1600">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Calibri" pitchFamily="34" charset="0"/>
        <a:buChar char="•"/>
        <a:defRPr sz="1500">
          <a:solidFill>
            <a:srgbClr val="7F7F7F"/>
          </a:solidFill>
          <a:latin typeface="+mn-lt"/>
          <a:ea typeface="+mn-ea"/>
        </a:defRPr>
      </a:lvl3pPr>
      <a:lvl4pPr marL="12001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4pPr>
      <a:lvl5pPr marL="15430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5pPr>
      <a:lvl6pPr marL="20002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6pPr>
      <a:lvl7pPr marL="24574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7pPr>
      <a:lvl8pPr marL="29146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8pPr>
      <a:lvl9pPr marL="33718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rgbClr val="FFC000">
            <a:alpha val="12941"/>
          </a:srgbClr>
        </a:solidFill>
        <a:effectLst/>
      </p:bgPr>
    </p:bg>
    <p:spTree>
      <p:nvGrpSpPr>
        <p:cNvPr id="1" name=""/>
        <p:cNvGrpSpPr/>
        <p:nvPr/>
      </p:nvGrpSpPr>
      <p:grpSpPr>
        <a:xfrm>
          <a:off x="0" y="0"/>
          <a:ext cx="0" cy="0"/>
          <a:chOff x="0" y="0"/>
          <a:chExt cx="0" cy="0"/>
        </a:xfrm>
      </p:grpSpPr>
      <p:pic>
        <p:nvPicPr>
          <p:cNvPr id="12290" name="图片 10"/>
          <p:cNvPicPr>
            <a:picLocks noChangeAspect="1" noChangeArrowheads="1"/>
          </p:cNvPicPr>
          <p:nvPr/>
        </p:nvPicPr>
        <p:blipFill>
          <a:blip r:embed="rId3">
            <a:extLst>
              <a:ext uri="{28A0092B-C50C-407E-A947-70E740481C1C}">
                <a14:useLocalDpi xmlns:a14="http://schemas.microsoft.com/office/drawing/2010/main" val="0"/>
              </a:ext>
            </a:extLst>
          </a:blip>
          <a:srcRect l="284" t="127" r="471" b="439"/>
          <a:stretch>
            <a:fillRect/>
          </a:stretch>
        </p:blipFill>
        <p:spPr bwMode="auto">
          <a:xfrm>
            <a:off x="-4233" y="-19050"/>
            <a:ext cx="12196233"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 Placeholder 2"/>
          <p:cNvSpPr>
            <a:spLocks noGrp="1" noChangeArrowheads="1"/>
          </p:cNvSpPr>
          <p:nvPr>
            <p:ph type="body" idx="1"/>
          </p:nvPr>
        </p:nvSpPr>
        <p:spPr bwMode="auto">
          <a:xfrm>
            <a:off x="755652" y="1054101"/>
            <a:ext cx="8731249" cy="496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
        <p:nvSpPr>
          <p:cNvPr id="13316" name="Date Placeholder 3"/>
          <p:cNvSpPr>
            <a:spLocks noGrp="1" noChangeArrowheads="1"/>
          </p:cNvSpPr>
          <p:nvPr>
            <p:ph type="dt" sz="half" idx="2"/>
          </p:nvPr>
        </p:nvSpPr>
        <p:spPr bwMode="auto">
          <a:xfrm>
            <a:off x="8382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spcBef>
                <a:spcPct val="20000"/>
              </a:spcBef>
              <a:buSzPct val="100000"/>
              <a:buFont typeface="Times New Roman" panose="02020603050405020304" pitchFamily="18" charset="0"/>
              <a:buNone/>
              <a:defRPr sz="900">
                <a:solidFill>
                  <a:srgbClr val="A6A6A6"/>
                </a:solidFill>
                <a:ea typeface="仿宋_GB2312" charset="-122"/>
              </a:defRPr>
            </a:lvl1pPr>
          </a:lstStyle>
          <a:p>
            <a:pPr fontAlgn="base">
              <a:spcAft>
                <a:spcPct val="0"/>
              </a:spcAft>
              <a:defRPr/>
            </a:pPr>
            <a:fld id="{2A25D458-31E2-48CF-92BB-94A3D89F9941}" type="datetime1">
              <a:rPr lang="zh-CN" altLang="en-US" b="1" smtClean="0"/>
              <a:pPr fontAlgn="base">
                <a:spcAft>
                  <a:spcPct val="0"/>
                </a:spcAft>
                <a:defRPr/>
              </a:pPr>
              <a:t>2024/11/5</a:t>
            </a:fld>
            <a:endParaRPr lang="en-US" altLang="zh-CN" b="1"/>
          </a:p>
        </p:txBody>
      </p:sp>
      <p:sp>
        <p:nvSpPr>
          <p:cNvPr id="13317" name="Footer Placeholder 4"/>
          <p:cNvSpPr>
            <a:spLocks noGrp="1" noChangeArrowheads="1"/>
          </p:cNvSpPr>
          <p:nvPr>
            <p:ph type="ftr" sz="quarter" idx="3"/>
          </p:nvPr>
        </p:nvSpPr>
        <p:spPr bwMode="auto">
          <a:xfrm>
            <a:off x="4038600" y="6356351"/>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spcBef>
                <a:spcPct val="20000"/>
              </a:spcBef>
              <a:buSzPct val="100000"/>
              <a:buFont typeface="Times New Roman" panose="02020603050405020304" pitchFamily="18" charset="0"/>
              <a:buNone/>
              <a:defRPr sz="900">
                <a:solidFill>
                  <a:srgbClr val="A6A6A6"/>
                </a:solidFill>
                <a:ea typeface="仿宋_GB2312" charset="-122"/>
              </a:defRPr>
            </a:lvl1pPr>
          </a:lstStyle>
          <a:p>
            <a:pPr fontAlgn="base">
              <a:spcAft>
                <a:spcPct val="0"/>
              </a:spcAft>
              <a:defRPr/>
            </a:pPr>
            <a:endParaRPr lang="zh-CN" altLang="en-US" b="1"/>
          </a:p>
        </p:txBody>
      </p:sp>
      <p:sp>
        <p:nvSpPr>
          <p:cNvPr id="13318" name="Slide Number Placeholder 5"/>
          <p:cNvSpPr>
            <a:spLocks noGrp="1" noChangeArrowheads="1"/>
          </p:cNvSpPr>
          <p:nvPr>
            <p:ph type="sldNum" sz="quarter" idx="4"/>
          </p:nvPr>
        </p:nvSpPr>
        <p:spPr bwMode="auto">
          <a:xfrm>
            <a:off x="86106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spcBef>
                <a:spcPct val="20000"/>
              </a:spcBef>
              <a:buSzPct val="100000"/>
              <a:buFont typeface="Times New Roman" pitchFamily="18" charset="0"/>
              <a:buNone/>
              <a:defRPr sz="900">
                <a:solidFill>
                  <a:srgbClr val="A6A6A6"/>
                </a:solidFill>
              </a:defRPr>
            </a:lvl1pPr>
          </a:lstStyle>
          <a:p>
            <a:pPr eaLnBrk="0" fontAlgn="base" hangingPunct="0">
              <a:spcAft>
                <a:spcPct val="0"/>
              </a:spcAft>
            </a:pPr>
            <a:fld id="{CCA25BE9-49FF-453E-A648-792B80100F00}" type="slidenum">
              <a:rPr lang="zh-CN" altLang="en-US" b="1" smtClean="0">
                <a:ea typeface="仿宋_GB2312" pitchFamily="49" charset="-122"/>
              </a:rPr>
              <a:pPr eaLnBrk="0" fontAlgn="base" hangingPunct="0">
                <a:spcAft>
                  <a:spcPct val="0"/>
                </a:spcAft>
              </a:pPr>
              <a:t>‹#›</a:t>
            </a:fld>
            <a:endParaRPr lang="en-US" altLang="zh-CN" b="1">
              <a:ea typeface="仿宋_GB2312" pitchFamily="49" charset="-122"/>
            </a:endParaRPr>
          </a:p>
        </p:txBody>
      </p:sp>
      <p:sp>
        <p:nvSpPr>
          <p:cNvPr id="12295" name="Title Placeholder 1"/>
          <p:cNvSpPr>
            <a:spLocks noGrp="1" noChangeArrowheads="1"/>
          </p:cNvSpPr>
          <p:nvPr>
            <p:ph type="title"/>
          </p:nvPr>
        </p:nvSpPr>
        <p:spPr bwMode="auto">
          <a:xfrm>
            <a:off x="755651" y="188914"/>
            <a:ext cx="1067858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zh-CN" smtClean="0"/>
              <a:t>单击此处编辑母版标题样式</a:t>
            </a:r>
          </a:p>
        </p:txBody>
      </p:sp>
    </p:spTree>
    <p:extLst>
      <p:ext uri="{BB962C8B-B14F-4D97-AF65-F5344CB8AC3E}">
        <p14:creationId xmlns:p14="http://schemas.microsoft.com/office/powerpoint/2010/main" val="2350010144"/>
      </p:ext>
    </p:extLst>
  </p:cSld>
  <p:clrMap bg1="lt1" tx1="dk1" bg2="lt2" tx2="dk2" accent1="accent1" accent2="accent2" accent3="accent3" accent4="accent4" accent5="accent5" accent6="accent6" hlink="hlink" folHlink="folHlink"/>
  <p:sldLayoutIdLst>
    <p:sldLayoutId id="2147483720" r:id="rId1"/>
  </p:sldLayoutIdLst>
  <p:txStyles>
    <p:titleStyle>
      <a:lvl1pPr algn="l" defTabSz="685800" rtl="0" eaLnBrk="0" fontAlgn="base" hangingPunct="0">
        <a:lnSpc>
          <a:spcPct val="90000"/>
        </a:lnSpc>
        <a:spcBef>
          <a:spcPct val="0"/>
        </a:spcBef>
        <a:spcAft>
          <a:spcPct val="0"/>
        </a:spcAft>
        <a:defRPr sz="3200">
          <a:solidFill>
            <a:srgbClr val="6C930E"/>
          </a:solidFill>
          <a:latin typeface="+mj-lt"/>
          <a:ea typeface="+mj-ea"/>
          <a:cs typeface="+mj-cs"/>
        </a:defRPr>
      </a:lvl1pPr>
      <a:lvl2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2pPr>
      <a:lvl3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3pPr>
      <a:lvl4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4pPr>
      <a:lvl5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5pPr>
      <a:lvl6pPr marL="4572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6pPr>
      <a:lvl7pPr marL="9144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7pPr>
      <a:lvl8pPr marL="13716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8pPr>
      <a:lvl9pPr marL="18288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9pPr>
    </p:titleStyle>
    <p:bodyStyle>
      <a:lvl1pPr marL="266700" indent="-266700" algn="l" defTabSz="685800" rtl="0" eaLnBrk="0" fontAlgn="base" hangingPunct="0">
        <a:lnSpc>
          <a:spcPct val="90000"/>
        </a:lnSpc>
        <a:spcBef>
          <a:spcPts val="1350"/>
        </a:spcBef>
        <a:spcAft>
          <a:spcPct val="0"/>
        </a:spcAft>
        <a:buClr>
          <a:schemeClr val="accent1"/>
        </a:buClr>
        <a:buSzPct val="60000"/>
        <a:buFont typeface="Wingdings 2" panose="05020102010507070707" pitchFamily="18" charset="2"/>
        <a:buChar char=""/>
        <a:defRPr sz="2400">
          <a:solidFill>
            <a:srgbClr val="B88723"/>
          </a:solidFill>
          <a:latin typeface="+mn-lt"/>
          <a:ea typeface="+mn-ea"/>
          <a:cs typeface="+mn-cs"/>
        </a:defRPr>
      </a:lvl1pPr>
      <a:lvl2pPr marL="266700" indent="-266700" algn="l" defTabSz="685800" rtl="0" eaLnBrk="0" fontAlgn="base" hangingPunct="0">
        <a:lnSpc>
          <a:spcPct val="130000"/>
        </a:lnSpc>
        <a:spcBef>
          <a:spcPct val="0"/>
        </a:spcBef>
        <a:spcAft>
          <a:spcPct val="0"/>
        </a:spcAft>
        <a:buFont typeface="Calibri" pitchFamily="34" charset="0"/>
        <a:buChar char=" "/>
        <a:defRPr sz="1600">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Calibri" pitchFamily="34" charset="0"/>
        <a:buChar char="•"/>
        <a:defRPr sz="1500">
          <a:solidFill>
            <a:srgbClr val="7F7F7F"/>
          </a:solidFill>
          <a:latin typeface="+mn-lt"/>
          <a:ea typeface="+mn-ea"/>
        </a:defRPr>
      </a:lvl3pPr>
      <a:lvl4pPr marL="12001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4pPr>
      <a:lvl5pPr marL="15430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5pPr>
      <a:lvl6pPr marL="20002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6pPr>
      <a:lvl7pPr marL="24574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7pPr>
      <a:lvl8pPr marL="29146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8pPr>
      <a:lvl9pPr marL="33718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rgbClr val="FFC000">
            <a:alpha val="12941"/>
          </a:srgbClr>
        </a:solidFill>
        <a:effectLst/>
      </p:bgPr>
    </p:bg>
    <p:spTree>
      <p:nvGrpSpPr>
        <p:cNvPr id="1" name=""/>
        <p:cNvGrpSpPr/>
        <p:nvPr/>
      </p:nvGrpSpPr>
      <p:grpSpPr>
        <a:xfrm>
          <a:off x="0" y="0"/>
          <a:ext cx="0" cy="0"/>
          <a:chOff x="0" y="0"/>
          <a:chExt cx="0" cy="0"/>
        </a:xfrm>
      </p:grpSpPr>
      <p:pic>
        <p:nvPicPr>
          <p:cNvPr id="12290" name="图片 10"/>
          <p:cNvPicPr>
            <a:picLocks noChangeAspect="1" noChangeArrowheads="1"/>
          </p:cNvPicPr>
          <p:nvPr/>
        </p:nvPicPr>
        <p:blipFill>
          <a:blip r:embed="rId3">
            <a:extLst>
              <a:ext uri="{28A0092B-C50C-407E-A947-70E740481C1C}">
                <a14:useLocalDpi xmlns:a14="http://schemas.microsoft.com/office/drawing/2010/main" val="0"/>
              </a:ext>
            </a:extLst>
          </a:blip>
          <a:srcRect l="284" t="127" r="471" b="439"/>
          <a:stretch>
            <a:fillRect/>
          </a:stretch>
        </p:blipFill>
        <p:spPr bwMode="auto">
          <a:xfrm>
            <a:off x="-4233" y="-19050"/>
            <a:ext cx="12196233"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 Placeholder 2"/>
          <p:cNvSpPr>
            <a:spLocks noGrp="1" noChangeArrowheads="1"/>
          </p:cNvSpPr>
          <p:nvPr>
            <p:ph type="body" idx="1"/>
          </p:nvPr>
        </p:nvSpPr>
        <p:spPr bwMode="auto">
          <a:xfrm>
            <a:off x="755652" y="1054101"/>
            <a:ext cx="8731249" cy="496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
        <p:nvSpPr>
          <p:cNvPr id="13316" name="Date Placeholder 3"/>
          <p:cNvSpPr>
            <a:spLocks noGrp="1" noChangeArrowheads="1"/>
          </p:cNvSpPr>
          <p:nvPr>
            <p:ph type="dt" sz="half" idx="2"/>
          </p:nvPr>
        </p:nvSpPr>
        <p:spPr bwMode="auto">
          <a:xfrm>
            <a:off x="8382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spcBef>
                <a:spcPct val="20000"/>
              </a:spcBef>
              <a:buSzPct val="100000"/>
              <a:buFont typeface="Times New Roman" panose="02020603050405020304" pitchFamily="18" charset="0"/>
              <a:buNone/>
              <a:defRPr sz="900">
                <a:solidFill>
                  <a:srgbClr val="A6A6A6"/>
                </a:solidFill>
                <a:ea typeface="仿宋_GB2312" charset="-122"/>
              </a:defRPr>
            </a:lvl1pPr>
          </a:lstStyle>
          <a:p>
            <a:pPr fontAlgn="base">
              <a:spcAft>
                <a:spcPct val="0"/>
              </a:spcAft>
              <a:defRPr/>
            </a:pPr>
            <a:fld id="{2A25D458-31E2-48CF-92BB-94A3D89F9941}" type="datetime1">
              <a:rPr lang="zh-CN" altLang="en-US" b="1" smtClean="0"/>
              <a:pPr fontAlgn="base">
                <a:spcAft>
                  <a:spcPct val="0"/>
                </a:spcAft>
                <a:defRPr/>
              </a:pPr>
              <a:t>2024/11/5</a:t>
            </a:fld>
            <a:endParaRPr lang="en-US" altLang="zh-CN" b="1"/>
          </a:p>
        </p:txBody>
      </p:sp>
      <p:sp>
        <p:nvSpPr>
          <p:cNvPr id="13317" name="Footer Placeholder 4"/>
          <p:cNvSpPr>
            <a:spLocks noGrp="1" noChangeArrowheads="1"/>
          </p:cNvSpPr>
          <p:nvPr>
            <p:ph type="ftr" sz="quarter" idx="3"/>
          </p:nvPr>
        </p:nvSpPr>
        <p:spPr bwMode="auto">
          <a:xfrm>
            <a:off x="4038600" y="6356351"/>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spcBef>
                <a:spcPct val="20000"/>
              </a:spcBef>
              <a:buSzPct val="100000"/>
              <a:buFont typeface="Times New Roman" panose="02020603050405020304" pitchFamily="18" charset="0"/>
              <a:buNone/>
              <a:defRPr sz="900">
                <a:solidFill>
                  <a:srgbClr val="A6A6A6"/>
                </a:solidFill>
                <a:ea typeface="仿宋_GB2312" charset="-122"/>
              </a:defRPr>
            </a:lvl1pPr>
          </a:lstStyle>
          <a:p>
            <a:pPr fontAlgn="base">
              <a:spcAft>
                <a:spcPct val="0"/>
              </a:spcAft>
              <a:defRPr/>
            </a:pPr>
            <a:endParaRPr lang="zh-CN" altLang="en-US" b="1"/>
          </a:p>
        </p:txBody>
      </p:sp>
      <p:sp>
        <p:nvSpPr>
          <p:cNvPr id="13318" name="Slide Number Placeholder 5"/>
          <p:cNvSpPr>
            <a:spLocks noGrp="1" noChangeArrowheads="1"/>
          </p:cNvSpPr>
          <p:nvPr>
            <p:ph type="sldNum" sz="quarter" idx="4"/>
          </p:nvPr>
        </p:nvSpPr>
        <p:spPr bwMode="auto">
          <a:xfrm>
            <a:off x="86106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spcBef>
                <a:spcPct val="20000"/>
              </a:spcBef>
              <a:buSzPct val="100000"/>
              <a:buFont typeface="Times New Roman" pitchFamily="18" charset="0"/>
              <a:buNone/>
              <a:defRPr sz="900">
                <a:solidFill>
                  <a:srgbClr val="A6A6A6"/>
                </a:solidFill>
              </a:defRPr>
            </a:lvl1pPr>
          </a:lstStyle>
          <a:p>
            <a:pPr eaLnBrk="0" fontAlgn="base" hangingPunct="0">
              <a:spcAft>
                <a:spcPct val="0"/>
              </a:spcAft>
            </a:pPr>
            <a:fld id="{CCA25BE9-49FF-453E-A648-792B80100F00}" type="slidenum">
              <a:rPr lang="zh-CN" altLang="en-US" b="1" smtClean="0">
                <a:ea typeface="仿宋_GB2312" pitchFamily="49" charset="-122"/>
              </a:rPr>
              <a:pPr eaLnBrk="0" fontAlgn="base" hangingPunct="0">
                <a:spcAft>
                  <a:spcPct val="0"/>
                </a:spcAft>
              </a:pPr>
              <a:t>‹#›</a:t>
            </a:fld>
            <a:endParaRPr lang="en-US" altLang="zh-CN" b="1">
              <a:ea typeface="仿宋_GB2312" pitchFamily="49" charset="-122"/>
            </a:endParaRPr>
          </a:p>
        </p:txBody>
      </p:sp>
      <p:sp>
        <p:nvSpPr>
          <p:cNvPr id="12295" name="Title Placeholder 1"/>
          <p:cNvSpPr>
            <a:spLocks noGrp="1" noChangeArrowheads="1"/>
          </p:cNvSpPr>
          <p:nvPr>
            <p:ph type="title"/>
          </p:nvPr>
        </p:nvSpPr>
        <p:spPr bwMode="auto">
          <a:xfrm>
            <a:off x="755651" y="188914"/>
            <a:ext cx="1067858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zh-CN" smtClean="0"/>
              <a:t>单击此处编辑母版标题样式</a:t>
            </a:r>
          </a:p>
        </p:txBody>
      </p:sp>
    </p:spTree>
    <p:extLst>
      <p:ext uri="{BB962C8B-B14F-4D97-AF65-F5344CB8AC3E}">
        <p14:creationId xmlns:p14="http://schemas.microsoft.com/office/powerpoint/2010/main" val="1057491032"/>
      </p:ext>
    </p:extLst>
  </p:cSld>
  <p:clrMap bg1="lt1" tx1="dk1" bg2="lt2" tx2="dk2" accent1="accent1" accent2="accent2" accent3="accent3" accent4="accent4" accent5="accent5" accent6="accent6" hlink="hlink" folHlink="folHlink"/>
  <p:sldLayoutIdLst>
    <p:sldLayoutId id="2147483733" r:id="rId1"/>
  </p:sldLayoutIdLst>
  <p:txStyles>
    <p:titleStyle>
      <a:lvl1pPr algn="l" defTabSz="685800" rtl="0" eaLnBrk="0" fontAlgn="base" hangingPunct="0">
        <a:lnSpc>
          <a:spcPct val="90000"/>
        </a:lnSpc>
        <a:spcBef>
          <a:spcPct val="0"/>
        </a:spcBef>
        <a:spcAft>
          <a:spcPct val="0"/>
        </a:spcAft>
        <a:defRPr sz="3200">
          <a:solidFill>
            <a:srgbClr val="6C930E"/>
          </a:solidFill>
          <a:latin typeface="+mj-lt"/>
          <a:ea typeface="+mj-ea"/>
          <a:cs typeface="+mj-cs"/>
        </a:defRPr>
      </a:lvl1pPr>
      <a:lvl2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2pPr>
      <a:lvl3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3pPr>
      <a:lvl4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4pPr>
      <a:lvl5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5pPr>
      <a:lvl6pPr marL="4572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6pPr>
      <a:lvl7pPr marL="9144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7pPr>
      <a:lvl8pPr marL="13716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8pPr>
      <a:lvl9pPr marL="18288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9pPr>
    </p:titleStyle>
    <p:bodyStyle>
      <a:lvl1pPr marL="266700" indent="-266700" algn="l" defTabSz="685800" rtl="0" eaLnBrk="0" fontAlgn="base" hangingPunct="0">
        <a:lnSpc>
          <a:spcPct val="90000"/>
        </a:lnSpc>
        <a:spcBef>
          <a:spcPts val="1350"/>
        </a:spcBef>
        <a:spcAft>
          <a:spcPct val="0"/>
        </a:spcAft>
        <a:buClr>
          <a:schemeClr val="accent1"/>
        </a:buClr>
        <a:buSzPct val="60000"/>
        <a:buFont typeface="Wingdings 2" panose="05020102010507070707" pitchFamily="18" charset="2"/>
        <a:buChar char=""/>
        <a:defRPr sz="2400">
          <a:solidFill>
            <a:srgbClr val="B88723"/>
          </a:solidFill>
          <a:latin typeface="+mn-lt"/>
          <a:ea typeface="+mn-ea"/>
          <a:cs typeface="+mn-cs"/>
        </a:defRPr>
      </a:lvl1pPr>
      <a:lvl2pPr marL="266700" indent="-266700" algn="l" defTabSz="685800" rtl="0" eaLnBrk="0" fontAlgn="base" hangingPunct="0">
        <a:lnSpc>
          <a:spcPct val="130000"/>
        </a:lnSpc>
        <a:spcBef>
          <a:spcPct val="0"/>
        </a:spcBef>
        <a:spcAft>
          <a:spcPct val="0"/>
        </a:spcAft>
        <a:buFont typeface="Calibri" pitchFamily="34" charset="0"/>
        <a:buChar char=" "/>
        <a:defRPr sz="1600">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Calibri" pitchFamily="34" charset="0"/>
        <a:buChar char="•"/>
        <a:defRPr sz="1500">
          <a:solidFill>
            <a:srgbClr val="7F7F7F"/>
          </a:solidFill>
          <a:latin typeface="+mn-lt"/>
          <a:ea typeface="+mn-ea"/>
        </a:defRPr>
      </a:lvl3pPr>
      <a:lvl4pPr marL="12001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4pPr>
      <a:lvl5pPr marL="15430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5pPr>
      <a:lvl6pPr marL="20002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6pPr>
      <a:lvl7pPr marL="24574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7pPr>
      <a:lvl8pPr marL="29146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8pPr>
      <a:lvl9pPr marL="33718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rgbClr val="FFC000">
            <a:alpha val="12941"/>
          </a:srgbClr>
        </a:solidFill>
        <a:effectLst/>
      </p:bgPr>
    </p:bg>
    <p:spTree>
      <p:nvGrpSpPr>
        <p:cNvPr id="1" name=""/>
        <p:cNvGrpSpPr/>
        <p:nvPr/>
      </p:nvGrpSpPr>
      <p:grpSpPr>
        <a:xfrm>
          <a:off x="0" y="0"/>
          <a:ext cx="0" cy="0"/>
          <a:chOff x="0" y="0"/>
          <a:chExt cx="0" cy="0"/>
        </a:xfrm>
      </p:grpSpPr>
      <p:pic>
        <p:nvPicPr>
          <p:cNvPr id="12290" name="图片 10"/>
          <p:cNvPicPr>
            <a:picLocks noChangeAspect="1" noChangeArrowheads="1"/>
          </p:cNvPicPr>
          <p:nvPr/>
        </p:nvPicPr>
        <p:blipFill>
          <a:blip r:embed="rId3">
            <a:extLst>
              <a:ext uri="{28A0092B-C50C-407E-A947-70E740481C1C}">
                <a14:useLocalDpi xmlns:a14="http://schemas.microsoft.com/office/drawing/2010/main" val="0"/>
              </a:ext>
            </a:extLst>
          </a:blip>
          <a:srcRect l="284" t="127" r="471" b="439"/>
          <a:stretch>
            <a:fillRect/>
          </a:stretch>
        </p:blipFill>
        <p:spPr bwMode="auto">
          <a:xfrm>
            <a:off x="-4233" y="-19050"/>
            <a:ext cx="12196233"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 Placeholder 2"/>
          <p:cNvSpPr>
            <a:spLocks noGrp="1" noChangeArrowheads="1"/>
          </p:cNvSpPr>
          <p:nvPr>
            <p:ph type="body" idx="1"/>
          </p:nvPr>
        </p:nvSpPr>
        <p:spPr bwMode="auto">
          <a:xfrm>
            <a:off x="755652" y="1054101"/>
            <a:ext cx="8731249" cy="496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
        <p:nvSpPr>
          <p:cNvPr id="13316" name="Date Placeholder 3"/>
          <p:cNvSpPr>
            <a:spLocks noGrp="1" noChangeArrowheads="1"/>
          </p:cNvSpPr>
          <p:nvPr>
            <p:ph type="dt" sz="half" idx="2"/>
          </p:nvPr>
        </p:nvSpPr>
        <p:spPr bwMode="auto">
          <a:xfrm>
            <a:off x="8382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spcBef>
                <a:spcPct val="20000"/>
              </a:spcBef>
              <a:buSzPct val="100000"/>
              <a:buFont typeface="Times New Roman" panose="02020603050405020304" pitchFamily="18" charset="0"/>
              <a:buNone/>
              <a:defRPr sz="900">
                <a:solidFill>
                  <a:srgbClr val="A6A6A6"/>
                </a:solidFill>
                <a:ea typeface="仿宋_GB2312" charset="-122"/>
              </a:defRPr>
            </a:lvl1pPr>
          </a:lstStyle>
          <a:p>
            <a:pPr fontAlgn="base">
              <a:spcAft>
                <a:spcPct val="0"/>
              </a:spcAft>
              <a:defRPr/>
            </a:pPr>
            <a:fld id="{2A25D458-31E2-48CF-92BB-94A3D89F9941}" type="datetime1">
              <a:rPr lang="zh-CN" altLang="en-US" b="1" smtClean="0"/>
              <a:pPr fontAlgn="base">
                <a:spcAft>
                  <a:spcPct val="0"/>
                </a:spcAft>
                <a:defRPr/>
              </a:pPr>
              <a:t>2024/11/5</a:t>
            </a:fld>
            <a:endParaRPr lang="en-US" altLang="zh-CN" b="1"/>
          </a:p>
        </p:txBody>
      </p:sp>
      <p:sp>
        <p:nvSpPr>
          <p:cNvPr id="13317" name="Footer Placeholder 4"/>
          <p:cNvSpPr>
            <a:spLocks noGrp="1" noChangeArrowheads="1"/>
          </p:cNvSpPr>
          <p:nvPr>
            <p:ph type="ftr" sz="quarter" idx="3"/>
          </p:nvPr>
        </p:nvSpPr>
        <p:spPr bwMode="auto">
          <a:xfrm>
            <a:off x="4038600" y="6356351"/>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spcBef>
                <a:spcPct val="20000"/>
              </a:spcBef>
              <a:buSzPct val="100000"/>
              <a:buFont typeface="Times New Roman" panose="02020603050405020304" pitchFamily="18" charset="0"/>
              <a:buNone/>
              <a:defRPr sz="900">
                <a:solidFill>
                  <a:srgbClr val="A6A6A6"/>
                </a:solidFill>
                <a:ea typeface="仿宋_GB2312" charset="-122"/>
              </a:defRPr>
            </a:lvl1pPr>
          </a:lstStyle>
          <a:p>
            <a:pPr fontAlgn="base">
              <a:spcAft>
                <a:spcPct val="0"/>
              </a:spcAft>
              <a:defRPr/>
            </a:pPr>
            <a:endParaRPr lang="zh-CN" altLang="en-US" b="1"/>
          </a:p>
        </p:txBody>
      </p:sp>
      <p:sp>
        <p:nvSpPr>
          <p:cNvPr id="13318" name="Slide Number Placeholder 5"/>
          <p:cNvSpPr>
            <a:spLocks noGrp="1" noChangeArrowheads="1"/>
          </p:cNvSpPr>
          <p:nvPr>
            <p:ph type="sldNum" sz="quarter" idx="4"/>
          </p:nvPr>
        </p:nvSpPr>
        <p:spPr bwMode="auto">
          <a:xfrm>
            <a:off x="86106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spcBef>
                <a:spcPct val="20000"/>
              </a:spcBef>
              <a:buSzPct val="100000"/>
              <a:buFont typeface="Times New Roman" pitchFamily="18" charset="0"/>
              <a:buNone/>
              <a:defRPr sz="900">
                <a:solidFill>
                  <a:srgbClr val="A6A6A6"/>
                </a:solidFill>
              </a:defRPr>
            </a:lvl1pPr>
          </a:lstStyle>
          <a:p>
            <a:pPr eaLnBrk="0" fontAlgn="base" hangingPunct="0">
              <a:spcAft>
                <a:spcPct val="0"/>
              </a:spcAft>
            </a:pPr>
            <a:fld id="{CCA25BE9-49FF-453E-A648-792B80100F00}" type="slidenum">
              <a:rPr lang="zh-CN" altLang="en-US" b="1" smtClean="0">
                <a:ea typeface="仿宋_GB2312" pitchFamily="49" charset="-122"/>
              </a:rPr>
              <a:pPr eaLnBrk="0" fontAlgn="base" hangingPunct="0">
                <a:spcAft>
                  <a:spcPct val="0"/>
                </a:spcAft>
              </a:pPr>
              <a:t>‹#›</a:t>
            </a:fld>
            <a:endParaRPr lang="en-US" altLang="zh-CN" b="1">
              <a:ea typeface="仿宋_GB2312" pitchFamily="49" charset="-122"/>
            </a:endParaRPr>
          </a:p>
        </p:txBody>
      </p:sp>
      <p:sp>
        <p:nvSpPr>
          <p:cNvPr id="12295" name="Title Placeholder 1"/>
          <p:cNvSpPr>
            <a:spLocks noGrp="1" noChangeArrowheads="1"/>
          </p:cNvSpPr>
          <p:nvPr>
            <p:ph type="title"/>
          </p:nvPr>
        </p:nvSpPr>
        <p:spPr bwMode="auto">
          <a:xfrm>
            <a:off x="755651" y="188914"/>
            <a:ext cx="1067858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zh-CN" smtClean="0"/>
              <a:t>单击此处编辑母版标题样式</a:t>
            </a:r>
          </a:p>
        </p:txBody>
      </p:sp>
    </p:spTree>
    <p:extLst>
      <p:ext uri="{BB962C8B-B14F-4D97-AF65-F5344CB8AC3E}">
        <p14:creationId xmlns:p14="http://schemas.microsoft.com/office/powerpoint/2010/main" val="461575797"/>
      </p:ext>
    </p:extLst>
  </p:cSld>
  <p:clrMap bg1="lt1" tx1="dk1" bg2="lt2" tx2="dk2" accent1="accent1" accent2="accent2" accent3="accent3" accent4="accent4" accent5="accent5" accent6="accent6" hlink="hlink" folHlink="folHlink"/>
  <p:sldLayoutIdLst>
    <p:sldLayoutId id="2147483746" r:id="rId1"/>
  </p:sldLayoutIdLst>
  <p:txStyles>
    <p:titleStyle>
      <a:lvl1pPr algn="l" defTabSz="685800" rtl="0" eaLnBrk="0" fontAlgn="base" hangingPunct="0">
        <a:lnSpc>
          <a:spcPct val="90000"/>
        </a:lnSpc>
        <a:spcBef>
          <a:spcPct val="0"/>
        </a:spcBef>
        <a:spcAft>
          <a:spcPct val="0"/>
        </a:spcAft>
        <a:defRPr sz="3200">
          <a:solidFill>
            <a:srgbClr val="6C930E"/>
          </a:solidFill>
          <a:latin typeface="+mj-lt"/>
          <a:ea typeface="+mj-ea"/>
          <a:cs typeface="+mj-cs"/>
        </a:defRPr>
      </a:lvl1pPr>
      <a:lvl2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2pPr>
      <a:lvl3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3pPr>
      <a:lvl4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4pPr>
      <a:lvl5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5pPr>
      <a:lvl6pPr marL="4572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6pPr>
      <a:lvl7pPr marL="9144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7pPr>
      <a:lvl8pPr marL="13716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8pPr>
      <a:lvl9pPr marL="18288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9pPr>
    </p:titleStyle>
    <p:bodyStyle>
      <a:lvl1pPr marL="266700" indent="-266700" algn="l" defTabSz="685800" rtl="0" eaLnBrk="0" fontAlgn="base" hangingPunct="0">
        <a:lnSpc>
          <a:spcPct val="90000"/>
        </a:lnSpc>
        <a:spcBef>
          <a:spcPts val="1350"/>
        </a:spcBef>
        <a:spcAft>
          <a:spcPct val="0"/>
        </a:spcAft>
        <a:buClr>
          <a:schemeClr val="accent1"/>
        </a:buClr>
        <a:buSzPct val="60000"/>
        <a:buFont typeface="Wingdings 2" panose="05020102010507070707" pitchFamily="18" charset="2"/>
        <a:buChar char=""/>
        <a:defRPr sz="2400">
          <a:solidFill>
            <a:srgbClr val="B88723"/>
          </a:solidFill>
          <a:latin typeface="+mn-lt"/>
          <a:ea typeface="+mn-ea"/>
          <a:cs typeface="+mn-cs"/>
        </a:defRPr>
      </a:lvl1pPr>
      <a:lvl2pPr marL="266700" indent="-266700" algn="l" defTabSz="685800" rtl="0" eaLnBrk="0" fontAlgn="base" hangingPunct="0">
        <a:lnSpc>
          <a:spcPct val="130000"/>
        </a:lnSpc>
        <a:spcBef>
          <a:spcPct val="0"/>
        </a:spcBef>
        <a:spcAft>
          <a:spcPct val="0"/>
        </a:spcAft>
        <a:buFont typeface="Calibri" pitchFamily="34" charset="0"/>
        <a:buChar char=" "/>
        <a:defRPr sz="1600">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Calibri" pitchFamily="34" charset="0"/>
        <a:buChar char="•"/>
        <a:defRPr sz="1500">
          <a:solidFill>
            <a:srgbClr val="7F7F7F"/>
          </a:solidFill>
          <a:latin typeface="+mn-lt"/>
          <a:ea typeface="+mn-ea"/>
        </a:defRPr>
      </a:lvl3pPr>
      <a:lvl4pPr marL="12001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4pPr>
      <a:lvl5pPr marL="15430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5pPr>
      <a:lvl6pPr marL="20002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6pPr>
      <a:lvl7pPr marL="24574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7pPr>
      <a:lvl8pPr marL="29146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8pPr>
      <a:lvl9pPr marL="33718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rgbClr val="FFC000">
            <a:alpha val="12941"/>
          </a:srgbClr>
        </a:solidFill>
        <a:effectLst/>
      </p:bgPr>
    </p:bg>
    <p:spTree>
      <p:nvGrpSpPr>
        <p:cNvPr id="1" name=""/>
        <p:cNvGrpSpPr/>
        <p:nvPr/>
      </p:nvGrpSpPr>
      <p:grpSpPr>
        <a:xfrm>
          <a:off x="0" y="0"/>
          <a:ext cx="0" cy="0"/>
          <a:chOff x="0" y="0"/>
          <a:chExt cx="0" cy="0"/>
        </a:xfrm>
      </p:grpSpPr>
      <p:pic>
        <p:nvPicPr>
          <p:cNvPr id="12290" name="图片 10"/>
          <p:cNvPicPr>
            <a:picLocks noChangeAspect="1" noChangeArrowheads="1"/>
          </p:cNvPicPr>
          <p:nvPr/>
        </p:nvPicPr>
        <p:blipFill>
          <a:blip r:embed="rId3">
            <a:extLst>
              <a:ext uri="{28A0092B-C50C-407E-A947-70E740481C1C}">
                <a14:useLocalDpi xmlns:a14="http://schemas.microsoft.com/office/drawing/2010/main" val="0"/>
              </a:ext>
            </a:extLst>
          </a:blip>
          <a:srcRect l="284" t="127" r="471" b="439"/>
          <a:stretch>
            <a:fillRect/>
          </a:stretch>
        </p:blipFill>
        <p:spPr bwMode="auto">
          <a:xfrm>
            <a:off x="-4233" y="-19050"/>
            <a:ext cx="12196233"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 Placeholder 2"/>
          <p:cNvSpPr>
            <a:spLocks noGrp="1" noChangeArrowheads="1"/>
          </p:cNvSpPr>
          <p:nvPr>
            <p:ph type="body" idx="1"/>
          </p:nvPr>
        </p:nvSpPr>
        <p:spPr bwMode="auto">
          <a:xfrm>
            <a:off x="755652" y="1054101"/>
            <a:ext cx="8731249" cy="496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
        <p:nvSpPr>
          <p:cNvPr id="13316" name="Date Placeholder 3"/>
          <p:cNvSpPr>
            <a:spLocks noGrp="1" noChangeArrowheads="1"/>
          </p:cNvSpPr>
          <p:nvPr>
            <p:ph type="dt" sz="half" idx="2"/>
          </p:nvPr>
        </p:nvSpPr>
        <p:spPr bwMode="auto">
          <a:xfrm>
            <a:off x="8382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spcBef>
                <a:spcPct val="20000"/>
              </a:spcBef>
              <a:buSzPct val="100000"/>
              <a:buFont typeface="Times New Roman" panose="02020603050405020304" pitchFamily="18" charset="0"/>
              <a:buNone/>
              <a:defRPr sz="900">
                <a:solidFill>
                  <a:srgbClr val="A6A6A6"/>
                </a:solidFill>
                <a:ea typeface="仿宋_GB2312" charset="-122"/>
              </a:defRPr>
            </a:lvl1pPr>
          </a:lstStyle>
          <a:p>
            <a:pPr fontAlgn="base">
              <a:spcAft>
                <a:spcPct val="0"/>
              </a:spcAft>
              <a:defRPr/>
            </a:pPr>
            <a:fld id="{2A25D458-31E2-48CF-92BB-94A3D89F9941}" type="datetime1">
              <a:rPr lang="zh-CN" altLang="en-US" b="1" smtClean="0"/>
              <a:pPr fontAlgn="base">
                <a:spcAft>
                  <a:spcPct val="0"/>
                </a:spcAft>
                <a:defRPr/>
              </a:pPr>
              <a:t>2024/11/5</a:t>
            </a:fld>
            <a:endParaRPr lang="en-US" altLang="zh-CN" b="1"/>
          </a:p>
        </p:txBody>
      </p:sp>
      <p:sp>
        <p:nvSpPr>
          <p:cNvPr id="13317" name="Footer Placeholder 4"/>
          <p:cNvSpPr>
            <a:spLocks noGrp="1" noChangeArrowheads="1"/>
          </p:cNvSpPr>
          <p:nvPr>
            <p:ph type="ftr" sz="quarter" idx="3"/>
          </p:nvPr>
        </p:nvSpPr>
        <p:spPr bwMode="auto">
          <a:xfrm>
            <a:off x="4038600" y="6356351"/>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spcBef>
                <a:spcPct val="20000"/>
              </a:spcBef>
              <a:buSzPct val="100000"/>
              <a:buFont typeface="Times New Roman" panose="02020603050405020304" pitchFamily="18" charset="0"/>
              <a:buNone/>
              <a:defRPr sz="900">
                <a:solidFill>
                  <a:srgbClr val="A6A6A6"/>
                </a:solidFill>
                <a:ea typeface="仿宋_GB2312" charset="-122"/>
              </a:defRPr>
            </a:lvl1pPr>
          </a:lstStyle>
          <a:p>
            <a:pPr fontAlgn="base">
              <a:spcAft>
                <a:spcPct val="0"/>
              </a:spcAft>
              <a:defRPr/>
            </a:pPr>
            <a:endParaRPr lang="zh-CN" altLang="en-US" b="1"/>
          </a:p>
        </p:txBody>
      </p:sp>
      <p:sp>
        <p:nvSpPr>
          <p:cNvPr id="13318" name="Slide Number Placeholder 5"/>
          <p:cNvSpPr>
            <a:spLocks noGrp="1" noChangeArrowheads="1"/>
          </p:cNvSpPr>
          <p:nvPr>
            <p:ph type="sldNum" sz="quarter" idx="4"/>
          </p:nvPr>
        </p:nvSpPr>
        <p:spPr bwMode="auto">
          <a:xfrm>
            <a:off x="86106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spcBef>
                <a:spcPct val="20000"/>
              </a:spcBef>
              <a:buSzPct val="100000"/>
              <a:buFont typeface="Times New Roman" pitchFamily="18" charset="0"/>
              <a:buNone/>
              <a:defRPr sz="900">
                <a:solidFill>
                  <a:srgbClr val="A6A6A6"/>
                </a:solidFill>
              </a:defRPr>
            </a:lvl1pPr>
          </a:lstStyle>
          <a:p>
            <a:pPr eaLnBrk="0" fontAlgn="base" hangingPunct="0">
              <a:spcAft>
                <a:spcPct val="0"/>
              </a:spcAft>
            </a:pPr>
            <a:fld id="{CCA25BE9-49FF-453E-A648-792B80100F00}" type="slidenum">
              <a:rPr lang="zh-CN" altLang="en-US" b="1" smtClean="0">
                <a:ea typeface="仿宋_GB2312" pitchFamily="49" charset="-122"/>
              </a:rPr>
              <a:pPr eaLnBrk="0" fontAlgn="base" hangingPunct="0">
                <a:spcAft>
                  <a:spcPct val="0"/>
                </a:spcAft>
              </a:pPr>
              <a:t>‹#›</a:t>
            </a:fld>
            <a:endParaRPr lang="en-US" altLang="zh-CN" b="1">
              <a:ea typeface="仿宋_GB2312" pitchFamily="49" charset="-122"/>
            </a:endParaRPr>
          </a:p>
        </p:txBody>
      </p:sp>
      <p:sp>
        <p:nvSpPr>
          <p:cNvPr id="12295" name="Title Placeholder 1"/>
          <p:cNvSpPr>
            <a:spLocks noGrp="1" noChangeArrowheads="1"/>
          </p:cNvSpPr>
          <p:nvPr>
            <p:ph type="title"/>
          </p:nvPr>
        </p:nvSpPr>
        <p:spPr bwMode="auto">
          <a:xfrm>
            <a:off x="755651" y="188914"/>
            <a:ext cx="1067858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zh-CN" smtClean="0"/>
              <a:t>单击此处编辑母版标题样式</a:t>
            </a:r>
          </a:p>
        </p:txBody>
      </p:sp>
    </p:spTree>
    <p:extLst>
      <p:ext uri="{BB962C8B-B14F-4D97-AF65-F5344CB8AC3E}">
        <p14:creationId xmlns:p14="http://schemas.microsoft.com/office/powerpoint/2010/main" val="3777296353"/>
      </p:ext>
    </p:extLst>
  </p:cSld>
  <p:clrMap bg1="lt1" tx1="dk1" bg2="lt2" tx2="dk2" accent1="accent1" accent2="accent2" accent3="accent3" accent4="accent4" accent5="accent5" accent6="accent6" hlink="hlink" folHlink="folHlink"/>
  <p:sldLayoutIdLst>
    <p:sldLayoutId id="2147483759" r:id="rId1"/>
  </p:sldLayoutIdLst>
  <p:txStyles>
    <p:titleStyle>
      <a:lvl1pPr algn="l" defTabSz="685800" rtl="0" eaLnBrk="0" fontAlgn="base" hangingPunct="0">
        <a:lnSpc>
          <a:spcPct val="90000"/>
        </a:lnSpc>
        <a:spcBef>
          <a:spcPct val="0"/>
        </a:spcBef>
        <a:spcAft>
          <a:spcPct val="0"/>
        </a:spcAft>
        <a:defRPr sz="3200">
          <a:solidFill>
            <a:srgbClr val="6C930E"/>
          </a:solidFill>
          <a:latin typeface="+mj-lt"/>
          <a:ea typeface="+mj-ea"/>
          <a:cs typeface="+mj-cs"/>
        </a:defRPr>
      </a:lvl1pPr>
      <a:lvl2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2pPr>
      <a:lvl3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3pPr>
      <a:lvl4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4pPr>
      <a:lvl5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5pPr>
      <a:lvl6pPr marL="4572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6pPr>
      <a:lvl7pPr marL="9144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7pPr>
      <a:lvl8pPr marL="13716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8pPr>
      <a:lvl9pPr marL="18288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9pPr>
    </p:titleStyle>
    <p:bodyStyle>
      <a:lvl1pPr marL="266700" indent="-266700" algn="l" defTabSz="685800" rtl="0" eaLnBrk="0" fontAlgn="base" hangingPunct="0">
        <a:lnSpc>
          <a:spcPct val="90000"/>
        </a:lnSpc>
        <a:spcBef>
          <a:spcPts val="1350"/>
        </a:spcBef>
        <a:spcAft>
          <a:spcPct val="0"/>
        </a:spcAft>
        <a:buClr>
          <a:schemeClr val="accent1"/>
        </a:buClr>
        <a:buSzPct val="60000"/>
        <a:buFont typeface="Wingdings 2" panose="05020102010507070707" pitchFamily="18" charset="2"/>
        <a:buChar char=""/>
        <a:defRPr sz="2400">
          <a:solidFill>
            <a:srgbClr val="B88723"/>
          </a:solidFill>
          <a:latin typeface="+mn-lt"/>
          <a:ea typeface="+mn-ea"/>
          <a:cs typeface="+mn-cs"/>
        </a:defRPr>
      </a:lvl1pPr>
      <a:lvl2pPr marL="266700" indent="-266700" algn="l" defTabSz="685800" rtl="0" eaLnBrk="0" fontAlgn="base" hangingPunct="0">
        <a:lnSpc>
          <a:spcPct val="130000"/>
        </a:lnSpc>
        <a:spcBef>
          <a:spcPct val="0"/>
        </a:spcBef>
        <a:spcAft>
          <a:spcPct val="0"/>
        </a:spcAft>
        <a:buFont typeface="Calibri" pitchFamily="34" charset="0"/>
        <a:buChar char=" "/>
        <a:defRPr sz="1600">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Calibri" pitchFamily="34" charset="0"/>
        <a:buChar char="•"/>
        <a:defRPr sz="1500">
          <a:solidFill>
            <a:srgbClr val="7F7F7F"/>
          </a:solidFill>
          <a:latin typeface="+mn-lt"/>
          <a:ea typeface="+mn-ea"/>
        </a:defRPr>
      </a:lvl3pPr>
      <a:lvl4pPr marL="12001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4pPr>
      <a:lvl5pPr marL="15430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5pPr>
      <a:lvl6pPr marL="20002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6pPr>
      <a:lvl7pPr marL="24574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7pPr>
      <a:lvl8pPr marL="29146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8pPr>
      <a:lvl9pPr marL="33718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13" Type="http://schemas.openxmlformats.org/officeDocument/2006/relationships/tags" Target="../tags/tag784.xml"/><Relationship Id="rId18" Type="http://schemas.openxmlformats.org/officeDocument/2006/relationships/tags" Target="../tags/tag789.xml"/><Relationship Id="rId26" Type="http://schemas.openxmlformats.org/officeDocument/2006/relationships/tags" Target="../tags/tag797.xml"/><Relationship Id="rId21" Type="http://schemas.openxmlformats.org/officeDocument/2006/relationships/tags" Target="../tags/tag792.xml"/><Relationship Id="rId34" Type="http://schemas.openxmlformats.org/officeDocument/2006/relationships/tags" Target="../tags/tag805.xml"/><Relationship Id="rId7" Type="http://schemas.openxmlformats.org/officeDocument/2006/relationships/tags" Target="../tags/tag778.xml"/><Relationship Id="rId12" Type="http://schemas.openxmlformats.org/officeDocument/2006/relationships/tags" Target="../tags/tag783.xml"/><Relationship Id="rId17" Type="http://schemas.openxmlformats.org/officeDocument/2006/relationships/tags" Target="../tags/tag788.xml"/><Relationship Id="rId25" Type="http://schemas.openxmlformats.org/officeDocument/2006/relationships/tags" Target="../tags/tag796.xml"/><Relationship Id="rId33" Type="http://schemas.openxmlformats.org/officeDocument/2006/relationships/tags" Target="../tags/tag804.xml"/><Relationship Id="rId38" Type="http://schemas.openxmlformats.org/officeDocument/2006/relationships/image" Target="../media/image48.jpeg"/><Relationship Id="rId2" Type="http://schemas.openxmlformats.org/officeDocument/2006/relationships/tags" Target="../tags/tag773.xml"/><Relationship Id="rId16" Type="http://schemas.openxmlformats.org/officeDocument/2006/relationships/tags" Target="../tags/tag787.xml"/><Relationship Id="rId20" Type="http://schemas.openxmlformats.org/officeDocument/2006/relationships/tags" Target="../tags/tag791.xml"/><Relationship Id="rId29" Type="http://schemas.openxmlformats.org/officeDocument/2006/relationships/tags" Target="../tags/tag800.xml"/><Relationship Id="rId1" Type="http://schemas.openxmlformats.org/officeDocument/2006/relationships/tags" Target="../tags/tag772.xml"/><Relationship Id="rId6" Type="http://schemas.openxmlformats.org/officeDocument/2006/relationships/tags" Target="../tags/tag777.xml"/><Relationship Id="rId11" Type="http://schemas.openxmlformats.org/officeDocument/2006/relationships/tags" Target="../tags/tag782.xml"/><Relationship Id="rId24" Type="http://schemas.openxmlformats.org/officeDocument/2006/relationships/tags" Target="../tags/tag795.xml"/><Relationship Id="rId32" Type="http://schemas.openxmlformats.org/officeDocument/2006/relationships/tags" Target="../tags/tag803.xml"/><Relationship Id="rId37" Type="http://schemas.openxmlformats.org/officeDocument/2006/relationships/slideLayout" Target="../slideLayouts/slideLayout2.xml"/><Relationship Id="rId5" Type="http://schemas.openxmlformats.org/officeDocument/2006/relationships/tags" Target="../tags/tag776.xml"/><Relationship Id="rId15" Type="http://schemas.openxmlformats.org/officeDocument/2006/relationships/tags" Target="../tags/tag786.xml"/><Relationship Id="rId23" Type="http://schemas.openxmlformats.org/officeDocument/2006/relationships/tags" Target="../tags/tag794.xml"/><Relationship Id="rId28" Type="http://schemas.openxmlformats.org/officeDocument/2006/relationships/tags" Target="../tags/tag799.xml"/><Relationship Id="rId36" Type="http://schemas.openxmlformats.org/officeDocument/2006/relationships/tags" Target="../tags/tag807.xml"/><Relationship Id="rId10" Type="http://schemas.openxmlformats.org/officeDocument/2006/relationships/tags" Target="../tags/tag781.xml"/><Relationship Id="rId19" Type="http://schemas.openxmlformats.org/officeDocument/2006/relationships/tags" Target="../tags/tag790.xml"/><Relationship Id="rId31" Type="http://schemas.openxmlformats.org/officeDocument/2006/relationships/tags" Target="../tags/tag802.xml"/><Relationship Id="rId4" Type="http://schemas.openxmlformats.org/officeDocument/2006/relationships/tags" Target="../tags/tag775.xml"/><Relationship Id="rId9" Type="http://schemas.openxmlformats.org/officeDocument/2006/relationships/tags" Target="../tags/tag780.xml"/><Relationship Id="rId14" Type="http://schemas.openxmlformats.org/officeDocument/2006/relationships/tags" Target="../tags/tag785.xml"/><Relationship Id="rId22" Type="http://schemas.openxmlformats.org/officeDocument/2006/relationships/tags" Target="../tags/tag793.xml"/><Relationship Id="rId27" Type="http://schemas.openxmlformats.org/officeDocument/2006/relationships/tags" Target="../tags/tag798.xml"/><Relationship Id="rId30" Type="http://schemas.openxmlformats.org/officeDocument/2006/relationships/tags" Target="../tags/tag801.xml"/><Relationship Id="rId35" Type="http://schemas.openxmlformats.org/officeDocument/2006/relationships/tags" Target="../tags/tag806.xml"/><Relationship Id="rId8" Type="http://schemas.openxmlformats.org/officeDocument/2006/relationships/tags" Target="../tags/tag779.xml"/><Relationship Id="rId3" Type="http://schemas.openxmlformats.org/officeDocument/2006/relationships/tags" Target="../tags/tag774.xml"/></Relationships>
</file>

<file path=ppt/slides/_rels/slide101.xml.rels><?xml version="1.0" encoding="UTF-8" standalone="yes"?>
<Relationships xmlns="http://schemas.openxmlformats.org/package/2006/relationships"><Relationship Id="rId3" Type="http://schemas.openxmlformats.org/officeDocument/2006/relationships/tags" Target="../tags/tag810.xml"/><Relationship Id="rId2" Type="http://schemas.openxmlformats.org/officeDocument/2006/relationships/tags" Target="../tags/tag809.xml"/><Relationship Id="rId1" Type="http://schemas.openxmlformats.org/officeDocument/2006/relationships/tags" Target="../tags/tag808.xml"/><Relationship Id="rId5" Type="http://schemas.openxmlformats.org/officeDocument/2006/relationships/image" Target="../media/image47.jpeg"/><Relationship Id="rId4"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3" Type="http://schemas.openxmlformats.org/officeDocument/2006/relationships/tags" Target="../tags/tag823.xml"/><Relationship Id="rId18" Type="http://schemas.openxmlformats.org/officeDocument/2006/relationships/tags" Target="../tags/tag828.xml"/><Relationship Id="rId26" Type="http://schemas.openxmlformats.org/officeDocument/2006/relationships/tags" Target="../tags/tag836.xml"/><Relationship Id="rId21" Type="http://schemas.openxmlformats.org/officeDocument/2006/relationships/tags" Target="../tags/tag831.xml"/><Relationship Id="rId34" Type="http://schemas.openxmlformats.org/officeDocument/2006/relationships/tags" Target="../tags/tag844.xml"/><Relationship Id="rId7" Type="http://schemas.openxmlformats.org/officeDocument/2006/relationships/tags" Target="../tags/tag817.xml"/><Relationship Id="rId12" Type="http://schemas.openxmlformats.org/officeDocument/2006/relationships/tags" Target="../tags/tag822.xml"/><Relationship Id="rId17" Type="http://schemas.openxmlformats.org/officeDocument/2006/relationships/tags" Target="../tags/tag827.xml"/><Relationship Id="rId25" Type="http://schemas.openxmlformats.org/officeDocument/2006/relationships/tags" Target="../tags/tag835.xml"/><Relationship Id="rId33" Type="http://schemas.openxmlformats.org/officeDocument/2006/relationships/tags" Target="../tags/tag843.xml"/><Relationship Id="rId38" Type="http://schemas.openxmlformats.org/officeDocument/2006/relationships/image" Target="../media/image48.jpeg"/><Relationship Id="rId2" Type="http://schemas.openxmlformats.org/officeDocument/2006/relationships/tags" Target="../tags/tag812.xml"/><Relationship Id="rId16" Type="http://schemas.openxmlformats.org/officeDocument/2006/relationships/tags" Target="../tags/tag826.xml"/><Relationship Id="rId20" Type="http://schemas.openxmlformats.org/officeDocument/2006/relationships/tags" Target="../tags/tag830.xml"/><Relationship Id="rId29" Type="http://schemas.openxmlformats.org/officeDocument/2006/relationships/tags" Target="../tags/tag839.xml"/><Relationship Id="rId1" Type="http://schemas.openxmlformats.org/officeDocument/2006/relationships/tags" Target="../tags/tag811.xml"/><Relationship Id="rId6" Type="http://schemas.openxmlformats.org/officeDocument/2006/relationships/tags" Target="../tags/tag816.xml"/><Relationship Id="rId11" Type="http://schemas.openxmlformats.org/officeDocument/2006/relationships/tags" Target="../tags/tag821.xml"/><Relationship Id="rId24" Type="http://schemas.openxmlformats.org/officeDocument/2006/relationships/tags" Target="../tags/tag834.xml"/><Relationship Id="rId32" Type="http://schemas.openxmlformats.org/officeDocument/2006/relationships/tags" Target="../tags/tag842.xml"/><Relationship Id="rId37" Type="http://schemas.openxmlformats.org/officeDocument/2006/relationships/slideLayout" Target="../slideLayouts/slideLayout2.xml"/><Relationship Id="rId5" Type="http://schemas.openxmlformats.org/officeDocument/2006/relationships/tags" Target="../tags/tag815.xml"/><Relationship Id="rId15" Type="http://schemas.openxmlformats.org/officeDocument/2006/relationships/tags" Target="../tags/tag825.xml"/><Relationship Id="rId23" Type="http://schemas.openxmlformats.org/officeDocument/2006/relationships/tags" Target="../tags/tag833.xml"/><Relationship Id="rId28" Type="http://schemas.openxmlformats.org/officeDocument/2006/relationships/tags" Target="../tags/tag838.xml"/><Relationship Id="rId36" Type="http://schemas.openxmlformats.org/officeDocument/2006/relationships/tags" Target="../tags/tag846.xml"/><Relationship Id="rId10" Type="http://schemas.openxmlformats.org/officeDocument/2006/relationships/tags" Target="../tags/tag820.xml"/><Relationship Id="rId19" Type="http://schemas.openxmlformats.org/officeDocument/2006/relationships/tags" Target="../tags/tag829.xml"/><Relationship Id="rId31" Type="http://schemas.openxmlformats.org/officeDocument/2006/relationships/tags" Target="../tags/tag841.xml"/><Relationship Id="rId4" Type="http://schemas.openxmlformats.org/officeDocument/2006/relationships/tags" Target="../tags/tag814.xml"/><Relationship Id="rId9" Type="http://schemas.openxmlformats.org/officeDocument/2006/relationships/tags" Target="../tags/tag819.xml"/><Relationship Id="rId14" Type="http://schemas.openxmlformats.org/officeDocument/2006/relationships/tags" Target="../tags/tag824.xml"/><Relationship Id="rId22" Type="http://schemas.openxmlformats.org/officeDocument/2006/relationships/tags" Target="../tags/tag832.xml"/><Relationship Id="rId27" Type="http://schemas.openxmlformats.org/officeDocument/2006/relationships/tags" Target="../tags/tag837.xml"/><Relationship Id="rId30" Type="http://schemas.openxmlformats.org/officeDocument/2006/relationships/tags" Target="../tags/tag840.xml"/><Relationship Id="rId35" Type="http://schemas.openxmlformats.org/officeDocument/2006/relationships/tags" Target="../tags/tag845.xml"/><Relationship Id="rId8" Type="http://schemas.openxmlformats.org/officeDocument/2006/relationships/tags" Target="../tags/tag818.xml"/><Relationship Id="rId3" Type="http://schemas.openxmlformats.org/officeDocument/2006/relationships/tags" Target="../tags/tag813.xml"/></Relationships>
</file>

<file path=ppt/slides/_rels/slide10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2.xml"/><Relationship Id="rId1" Type="http://schemas.openxmlformats.org/officeDocument/2006/relationships/tags" Target="../tags/tag847.xml"/></Relationships>
</file>

<file path=ppt/slides/_rels/slide10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2.xml"/><Relationship Id="rId1" Type="http://schemas.openxmlformats.org/officeDocument/2006/relationships/tags" Target="../tags/tag848.xml"/></Relationships>
</file>

<file path=ppt/slides/_rels/slide10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2.xml"/><Relationship Id="rId1" Type="http://schemas.openxmlformats.org/officeDocument/2006/relationships/tags" Target="../tags/tag849.xml"/></Relationships>
</file>

<file path=ppt/slides/_rels/slide10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2.xml"/><Relationship Id="rId1" Type="http://schemas.openxmlformats.org/officeDocument/2006/relationships/tags" Target="../tags/tag850.xml"/></Relationships>
</file>

<file path=ppt/slides/_rels/slide107.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tags" Target="../tags/tag853.xml"/><Relationship Id="rId7" Type="http://schemas.openxmlformats.org/officeDocument/2006/relationships/slideLayout" Target="../slideLayouts/slideLayout2.xml"/><Relationship Id="rId2" Type="http://schemas.openxmlformats.org/officeDocument/2006/relationships/tags" Target="../tags/tag852.xml"/><Relationship Id="rId1" Type="http://schemas.openxmlformats.org/officeDocument/2006/relationships/tags" Target="../tags/tag851.xml"/><Relationship Id="rId6" Type="http://schemas.openxmlformats.org/officeDocument/2006/relationships/tags" Target="../tags/tag856.xml"/><Relationship Id="rId5" Type="http://schemas.openxmlformats.org/officeDocument/2006/relationships/tags" Target="../tags/tag855.xml"/><Relationship Id="rId4" Type="http://schemas.openxmlformats.org/officeDocument/2006/relationships/tags" Target="../tags/tag854.xml"/></Relationships>
</file>

<file path=ppt/slides/_rels/slide108.xml.rels><?xml version="1.0" encoding="UTF-8" standalone="yes"?>
<Relationships xmlns="http://schemas.openxmlformats.org/package/2006/relationships"><Relationship Id="rId3" Type="http://schemas.openxmlformats.org/officeDocument/2006/relationships/tags" Target="../tags/tag859.xml"/><Relationship Id="rId2" Type="http://schemas.openxmlformats.org/officeDocument/2006/relationships/tags" Target="../tags/tag858.xml"/><Relationship Id="rId1" Type="http://schemas.openxmlformats.org/officeDocument/2006/relationships/tags" Target="../tags/tag857.xml"/><Relationship Id="rId5" Type="http://schemas.openxmlformats.org/officeDocument/2006/relationships/image" Target="../media/image51.jpeg"/><Relationship Id="rId4"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tags" Target="../tags/tag862.xml"/><Relationship Id="rId2" Type="http://schemas.openxmlformats.org/officeDocument/2006/relationships/tags" Target="../tags/tag861.xml"/><Relationship Id="rId1" Type="http://schemas.openxmlformats.org/officeDocument/2006/relationships/tags" Target="../tags/tag86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63.xml"/></Relationships>
</file>

<file path=ppt/slides/_rels/slide11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2.xml"/><Relationship Id="rId1" Type="http://schemas.openxmlformats.org/officeDocument/2006/relationships/tags" Target="../tags/tag864.xml"/></Relationships>
</file>

<file path=ppt/slides/_rels/slide11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2.xml"/><Relationship Id="rId1" Type="http://schemas.openxmlformats.org/officeDocument/2006/relationships/tags" Target="../tags/tag865.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67.xml"/><Relationship Id="rId1" Type="http://schemas.openxmlformats.org/officeDocument/2006/relationships/tags" Target="../tags/tag866.xml"/></Relationships>
</file>

<file path=ppt/slides/_rels/slide114.xml.rels><?xml version="1.0" encoding="UTF-8" standalone="yes"?>
<Relationships xmlns="http://schemas.openxmlformats.org/package/2006/relationships"><Relationship Id="rId3" Type="http://schemas.openxmlformats.org/officeDocument/2006/relationships/tags" Target="../tags/tag870.xml"/><Relationship Id="rId2" Type="http://schemas.openxmlformats.org/officeDocument/2006/relationships/tags" Target="../tags/tag869.xml"/><Relationship Id="rId1" Type="http://schemas.openxmlformats.org/officeDocument/2006/relationships/tags" Target="../tags/tag868.xml"/><Relationship Id="rId5" Type="http://schemas.openxmlformats.org/officeDocument/2006/relationships/image" Target="../media/image51.jpeg"/><Relationship Id="rId4"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tags" Target="../tags/tag873.xml"/><Relationship Id="rId7" Type="http://schemas.openxmlformats.org/officeDocument/2006/relationships/slideLayout" Target="../slideLayouts/slideLayout2.xml"/><Relationship Id="rId2" Type="http://schemas.openxmlformats.org/officeDocument/2006/relationships/tags" Target="../tags/tag872.xml"/><Relationship Id="rId1" Type="http://schemas.openxmlformats.org/officeDocument/2006/relationships/tags" Target="../tags/tag871.xml"/><Relationship Id="rId6" Type="http://schemas.openxmlformats.org/officeDocument/2006/relationships/tags" Target="../tags/tag876.xml"/><Relationship Id="rId5" Type="http://schemas.openxmlformats.org/officeDocument/2006/relationships/tags" Target="../tags/tag875.xml"/><Relationship Id="rId4" Type="http://schemas.openxmlformats.org/officeDocument/2006/relationships/tags" Target="../tags/tag874.xml"/></Relationships>
</file>

<file path=ppt/slides/_rels/slide116.xml.rels><?xml version="1.0" encoding="UTF-8" standalone="yes"?>
<Relationships xmlns="http://schemas.openxmlformats.org/package/2006/relationships"><Relationship Id="rId8" Type="http://schemas.openxmlformats.org/officeDocument/2006/relationships/tags" Target="../tags/tag884.xml"/><Relationship Id="rId13" Type="http://schemas.openxmlformats.org/officeDocument/2006/relationships/tags" Target="../tags/tag889.xml"/><Relationship Id="rId3" Type="http://schemas.openxmlformats.org/officeDocument/2006/relationships/tags" Target="../tags/tag879.xml"/><Relationship Id="rId7" Type="http://schemas.openxmlformats.org/officeDocument/2006/relationships/tags" Target="../tags/tag883.xml"/><Relationship Id="rId12" Type="http://schemas.openxmlformats.org/officeDocument/2006/relationships/tags" Target="../tags/tag888.xml"/><Relationship Id="rId17" Type="http://schemas.openxmlformats.org/officeDocument/2006/relationships/slideLayout" Target="../slideLayouts/slideLayout2.xml"/><Relationship Id="rId2" Type="http://schemas.openxmlformats.org/officeDocument/2006/relationships/tags" Target="../tags/tag878.xml"/><Relationship Id="rId16" Type="http://schemas.openxmlformats.org/officeDocument/2006/relationships/tags" Target="../tags/tag892.xml"/><Relationship Id="rId1" Type="http://schemas.openxmlformats.org/officeDocument/2006/relationships/tags" Target="../tags/tag877.xml"/><Relationship Id="rId6" Type="http://schemas.openxmlformats.org/officeDocument/2006/relationships/tags" Target="../tags/tag882.xml"/><Relationship Id="rId11" Type="http://schemas.openxmlformats.org/officeDocument/2006/relationships/tags" Target="../tags/tag887.xml"/><Relationship Id="rId5" Type="http://schemas.openxmlformats.org/officeDocument/2006/relationships/tags" Target="../tags/tag881.xml"/><Relationship Id="rId15" Type="http://schemas.openxmlformats.org/officeDocument/2006/relationships/tags" Target="../tags/tag891.xml"/><Relationship Id="rId10" Type="http://schemas.openxmlformats.org/officeDocument/2006/relationships/tags" Target="../tags/tag886.xml"/><Relationship Id="rId4" Type="http://schemas.openxmlformats.org/officeDocument/2006/relationships/tags" Target="../tags/tag880.xml"/><Relationship Id="rId9" Type="http://schemas.openxmlformats.org/officeDocument/2006/relationships/tags" Target="../tags/tag885.xml"/><Relationship Id="rId14" Type="http://schemas.openxmlformats.org/officeDocument/2006/relationships/tags" Target="../tags/tag890.xml"/></Relationships>
</file>

<file path=ppt/slides/_rels/slide117.xml.rels><?xml version="1.0" encoding="UTF-8" standalone="yes"?>
<Relationships xmlns="http://schemas.openxmlformats.org/package/2006/relationships"><Relationship Id="rId8" Type="http://schemas.openxmlformats.org/officeDocument/2006/relationships/tags" Target="../tags/tag900.xml"/><Relationship Id="rId13" Type="http://schemas.openxmlformats.org/officeDocument/2006/relationships/tags" Target="../tags/tag905.xml"/><Relationship Id="rId18" Type="http://schemas.openxmlformats.org/officeDocument/2006/relationships/slideLayout" Target="../slideLayouts/slideLayout2.xml"/><Relationship Id="rId3" Type="http://schemas.openxmlformats.org/officeDocument/2006/relationships/tags" Target="../tags/tag895.xml"/><Relationship Id="rId7" Type="http://schemas.openxmlformats.org/officeDocument/2006/relationships/tags" Target="../tags/tag899.xml"/><Relationship Id="rId12" Type="http://schemas.openxmlformats.org/officeDocument/2006/relationships/tags" Target="../tags/tag904.xml"/><Relationship Id="rId17" Type="http://schemas.openxmlformats.org/officeDocument/2006/relationships/tags" Target="../tags/tag909.xml"/><Relationship Id="rId2" Type="http://schemas.openxmlformats.org/officeDocument/2006/relationships/tags" Target="../tags/tag894.xml"/><Relationship Id="rId16" Type="http://schemas.openxmlformats.org/officeDocument/2006/relationships/tags" Target="../tags/tag908.xml"/><Relationship Id="rId1" Type="http://schemas.openxmlformats.org/officeDocument/2006/relationships/tags" Target="../tags/tag893.xml"/><Relationship Id="rId6" Type="http://schemas.openxmlformats.org/officeDocument/2006/relationships/tags" Target="../tags/tag898.xml"/><Relationship Id="rId11" Type="http://schemas.openxmlformats.org/officeDocument/2006/relationships/tags" Target="../tags/tag903.xml"/><Relationship Id="rId5" Type="http://schemas.openxmlformats.org/officeDocument/2006/relationships/tags" Target="../tags/tag897.xml"/><Relationship Id="rId15" Type="http://schemas.openxmlformats.org/officeDocument/2006/relationships/tags" Target="../tags/tag907.xml"/><Relationship Id="rId10" Type="http://schemas.openxmlformats.org/officeDocument/2006/relationships/tags" Target="../tags/tag902.xml"/><Relationship Id="rId19" Type="http://schemas.openxmlformats.org/officeDocument/2006/relationships/image" Target="../media/image51.jpeg"/><Relationship Id="rId4" Type="http://schemas.openxmlformats.org/officeDocument/2006/relationships/tags" Target="../tags/tag896.xml"/><Relationship Id="rId9" Type="http://schemas.openxmlformats.org/officeDocument/2006/relationships/tags" Target="../tags/tag901.xml"/><Relationship Id="rId14" Type="http://schemas.openxmlformats.org/officeDocument/2006/relationships/tags" Target="../tags/tag906.xml"/></Relationships>
</file>

<file path=ppt/slides/_rels/slide11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2.xml"/><Relationship Id="rId1" Type="http://schemas.openxmlformats.org/officeDocument/2006/relationships/tags" Target="../tags/tag910.xml"/></Relationships>
</file>

<file path=ppt/slides/_rels/slide11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2.xml"/><Relationship Id="rId1" Type="http://schemas.openxmlformats.org/officeDocument/2006/relationships/tags" Target="../tags/tag911.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12.xml"/></Relationships>
</file>

<file path=ppt/slides/_rels/slide12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2.xml"/><Relationship Id="rId1" Type="http://schemas.openxmlformats.org/officeDocument/2006/relationships/tags" Target="../tags/tag913.xml"/></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15.xml"/><Relationship Id="rId1" Type="http://schemas.openxmlformats.org/officeDocument/2006/relationships/tags" Target="../tags/tag914.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16.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17.xml"/></Relationships>
</file>

<file path=ppt/slides/_rels/slide126.xml.rels><?xml version="1.0" encoding="UTF-8" standalone="yes"?>
<Relationships xmlns="http://schemas.openxmlformats.org/package/2006/relationships"><Relationship Id="rId8" Type="http://schemas.openxmlformats.org/officeDocument/2006/relationships/tags" Target="../tags/tag925.xml"/><Relationship Id="rId13" Type="http://schemas.openxmlformats.org/officeDocument/2006/relationships/tags" Target="../tags/tag930.xml"/><Relationship Id="rId3" Type="http://schemas.openxmlformats.org/officeDocument/2006/relationships/tags" Target="../tags/tag920.xml"/><Relationship Id="rId7" Type="http://schemas.openxmlformats.org/officeDocument/2006/relationships/tags" Target="../tags/tag924.xml"/><Relationship Id="rId12" Type="http://schemas.openxmlformats.org/officeDocument/2006/relationships/tags" Target="../tags/tag929.xml"/><Relationship Id="rId2" Type="http://schemas.openxmlformats.org/officeDocument/2006/relationships/tags" Target="../tags/tag919.xml"/><Relationship Id="rId1" Type="http://schemas.openxmlformats.org/officeDocument/2006/relationships/tags" Target="../tags/tag918.xml"/><Relationship Id="rId6" Type="http://schemas.openxmlformats.org/officeDocument/2006/relationships/tags" Target="../tags/tag923.xml"/><Relationship Id="rId11" Type="http://schemas.openxmlformats.org/officeDocument/2006/relationships/tags" Target="../tags/tag928.xml"/><Relationship Id="rId5" Type="http://schemas.openxmlformats.org/officeDocument/2006/relationships/tags" Target="../tags/tag922.xml"/><Relationship Id="rId10" Type="http://schemas.openxmlformats.org/officeDocument/2006/relationships/tags" Target="../tags/tag927.xml"/><Relationship Id="rId4" Type="http://schemas.openxmlformats.org/officeDocument/2006/relationships/tags" Target="../tags/tag921.xml"/><Relationship Id="rId9" Type="http://schemas.openxmlformats.org/officeDocument/2006/relationships/tags" Target="../tags/tag926.xml"/><Relationship Id="rId14"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32.xml"/><Relationship Id="rId1" Type="http://schemas.openxmlformats.org/officeDocument/2006/relationships/tags" Target="../tags/tag931.xml"/></Relationships>
</file>

<file path=ppt/slides/_rels/slide128.xml.rels><?xml version="1.0" encoding="UTF-8" standalone="yes"?>
<Relationships xmlns="http://schemas.openxmlformats.org/package/2006/relationships"><Relationship Id="rId8" Type="http://schemas.openxmlformats.org/officeDocument/2006/relationships/tags" Target="../tags/tag940.xml"/><Relationship Id="rId3" Type="http://schemas.openxmlformats.org/officeDocument/2006/relationships/tags" Target="../tags/tag935.xml"/><Relationship Id="rId7" Type="http://schemas.openxmlformats.org/officeDocument/2006/relationships/tags" Target="../tags/tag939.xml"/><Relationship Id="rId2" Type="http://schemas.openxmlformats.org/officeDocument/2006/relationships/tags" Target="../tags/tag934.xml"/><Relationship Id="rId1" Type="http://schemas.openxmlformats.org/officeDocument/2006/relationships/tags" Target="../tags/tag933.xml"/><Relationship Id="rId6" Type="http://schemas.openxmlformats.org/officeDocument/2006/relationships/tags" Target="../tags/tag938.xml"/><Relationship Id="rId11" Type="http://schemas.openxmlformats.org/officeDocument/2006/relationships/image" Target="../media/image53.jpeg"/><Relationship Id="rId5" Type="http://schemas.openxmlformats.org/officeDocument/2006/relationships/tags" Target="../tags/tag937.xml"/><Relationship Id="rId10" Type="http://schemas.openxmlformats.org/officeDocument/2006/relationships/slideLayout" Target="../slideLayouts/slideLayout2.xml"/><Relationship Id="rId4" Type="http://schemas.openxmlformats.org/officeDocument/2006/relationships/tags" Target="../tags/tag936.xml"/><Relationship Id="rId9" Type="http://schemas.openxmlformats.org/officeDocument/2006/relationships/tags" Target="../tags/tag941.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4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43.xml"/></Relationships>
</file>

<file path=ppt/slides/_rels/slide131.xml.rels><?xml version="1.0" encoding="UTF-8" standalone="yes"?>
<Relationships xmlns="http://schemas.openxmlformats.org/package/2006/relationships"><Relationship Id="rId8" Type="http://schemas.openxmlformats.org/officeDocument/2006/relationships/tags" Target="../tags/tag951.xml"/><Relationship Id="rId13" Type="http://schemas.openxmlformats.org/officeDocument/2006/relationships/tags" Target="../tags/tag956.xml"/><Relationship Id="rId18" Type="http://schemas.openxmlformats.org/officeDocument/2006/relationships/image" Target="../media/image54.png"/><Relationship Id="rId3" Type="http://schemas.openxmlformats.org/officeDocument/2006/relationships/tags" Target="../tags/tag946.xml"/><Relationship Id="rId7" Type="http://schemas.openxmlformats.org/officeDocument/2006/relationships/tags" Target="../tags/tag950.xml"/><Relationship Id="rId12" Type="http://schemas.openxmlformats.org/officeDocument/2006/relationships/tags" Target="../tags/tag955.xml"/><Relationship Id="rId17" Type="http://schemas.openxmlformats.org/officeDocument/2006/relationships/slideLayout" Target="../slideLayouts/slideLayout2.xml"/><Relationship Id="rId2" Type="http://schemas.openxmlformats.org/officeDocument/2006/relationships/tags" Target="../tags/tag945.xml"/><Relationship Id="rId16" Type="http://schemas.openxmlformats.org/officeDocument/2006/relationships/tags" Target="../tags/tag959.xml"/><Relationship Id="rId1" Type="http://schemas.openxmlformats.org/officeDocument/2006/relationships/tags" Target="../tags/tag944.xml"/><Relationship Id="rId6" Type="http://schemas.openxmlformats.org/officeDocument/2006/relationships/tags" Target="../tags/tag949.xml"/><Relationship Id="rId11" Type="http://schemas.openxmlformats.org/officeDocument/2006/relationships/tags" Target="../tags/tag954.xml"/><Relationship Id="rId5" Type="http://schemas.openxmlformats.org/officeDocument/2006/relationships/tags" Target="../tags/tag948.xml"/><Relationship Id="rId15" Type="http://schemas.openxmlformats.org/officeDocument/2006/relationships/tags" Target="../tags/tag958.xml"/><Relationship Id="rId10" Type="http://schemas.openxmlformats.org/officeDocument/2006/relationships/tags" Target="../tags/tag953.xml"/><Relationship Id="rId4" Type="http://schemas.openxmlformats.org/officeDocument/2006/relationships/tags" Target="../tags/tag947.xml"/><Relationship Id="rId9" Type="http://schemas.openxmlformats.org/officeDocument/2006/relationships/tags" Target="../tags/tag952.xml"/><Relationship Id="rId14" Type="http://schemas.openxmlformats.org/officeDocument/2006/relationships/tags" Target="../tags/tag957.xml"/></Relationships>
</file>

<file path=ppt/slides/_rels/slide132.xml.rels><?xml version="1.0" encoding="UTF-8" standalone="yes"?>
<Relationships xmlns="http://schemas.openxmlformats.org/package/2006/relationships"><Relationship Id="rId8" Type="http://schemas.openxmlformats.org/officeDocument/2006/relationships/tags" Target="../tags/tag967.xml"/><Relationship Id="rId13" Type="http://schemas.openxmlformats.org/officeDocument/2006/relationships/tags" Target="../tags/tag972.xml"/><Relationship Id="rId18" Type="http://schemas.openxmlformats.org/officeDocument/2006/relationships/slideLayout" Target="../slideLayouts/slideLayout13.xml"/><Relationship Id="rId3" Type="http://schemas.openxmlformats.org/officeDocument/2006/relationships/tags" Target="../tags/tag962.xml"/><Relationship Id="rId7" Type="http://schemas.openxmlformats.org/officeDocument/2006/relationships/tags" Target="../tags/tag966.xml"/><Relationship Id="rId12" Type="http://schemas.openxmlformats.org/officeDocument/2006/relationships/tags" Target="../tags/tag971.xml"/><Relationship Id="rId17" Type="http://schemas.openxmlformats.org/officeDocument/2006/relationships/tags" Target="../tags/tag976.xml"/><Relationship Id="rId2" Type="http://schemas.openxmlformats.org/officeDocument/2006/relationships/tags" Target="../tags/tag961.xml"/><Relationship Id="rId16" Type="http://schemas.openxmlformats.org/officeDocument/2006/relationships/tags" Target="../tags/tag975.xml"/><Relationship Id="rId1" Type="http://schemas.openxmlformats.org/officeDocument/2006/relationships/tags" Target="../tags/tag960.xml"/><Relationship Id="rId6" Type="http://schemas.openxmlformats.org/officeDocument/2006/relationships/tags" Target="../tags/tag965.xml"/><Relationship Id="rId11" Type="http://schemas.openxmlformats.org/officeDocument/2006/relationships/tags" Target="../tags/tag970.xml"/><Relationship Id="rId5" Type="http://schemas.openxmlformats.org/officeDocument/2006/relationships/tags" Target="../tags/tag964.xml"/><Relationship Id="rId15" Type="http://schemas.openxmlformats.org/officeDocument/2006/relationships/tags" Target="../tags/tag974.xml"/><Relationship Id="rId10" Type="http://schemas.openxmlformats.org/officeDocument/2006/relationships/tags" Target="../tags/tag969.xml"/><Relationship Id="rId19" Type="http://schemas.openxmlformats.org/officeDocument/2006/relationships/image" Target="../media/image28.png"/><Relationship Id="rId4" Type="http://schemas.openxmlformats.org/officeDocument/2006/relationships/tags" Target="../tags/tag963.xml"/><Relationship Id="rId9" Type="http://schemas.openxmlformats.org/officeDocument/2006/relationships/tags" Target="../tags/tag968.xml"/><Relationship Id="rId14" Type="http://schemas.openxmlformats.org/officeDocument/2006/relationships/tags" Target="../tags/tag973.xml"/></Relationships>
</file>

<file path=ppt/slides/_rels/slide133.xml.rels><?xml version="1.0" encoding="UTF-8" standalone="yes"?>
<Relationships xmlns="http://schemas.openxmlformats.org/package/2006/relationships"><Relationship Id="rId3" Type="http://schemas.openxmlformats.org/officeDocument/2006/relationships/tags" Target="../tags/tag979.xml"/><Relationship Id="rId2" Type="http://schemas.openxmlformats.org/officeDocument/2006/relationships/tags" Target="../tags/tag978.xml"/><Relationship Id="rId1" Type="http://schemas.openxmlformats.org/officeDocument/2006/relationships/tags" Target="../tags/tag977.xml"/><Relationship Id="rId5" Type="http://schemas.openxmlformats.org/officeDocument/2006/relationships/image" Target="../media/image30.jpeg"/><Relationship Id="rId4"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tags" Target="../tags/tag982.xml"/><Relationship Id="rId7" Type="http://schemas.openxmlformats.org/officeDocument/2006/relationships/image" Target="../media/image55.png"/><Relationship Id="rId2" Type="http://schemas.openxmlformats.org/officeDocument/2006/relationships/tags" Target="../tags/tag981.xml"/><Relationship Id="rId1" Type="http://schemas.openxmlformats.org/officeDocument/2006/relationships/tags" Target="../tags/tag980.xml"/><Relationship Id="rId6" Type="http://schemas.openxmlformats.org/officeDocument/2006/relationships/slideLayout" Target="../slideLayouts/slideLayout2.xml"/><Relationship Id="rId5" Type="http://schemas.openxmlformats.org/officeDocument/2006/relationships/tags" Target="../tags/tag984.xml"/><Relationship Id="rId4" Type="http://schemas.openxmlformats.org/officeDocument/2006/relationships/tags" Target="../tags/tag983.xml"/></Relationships>
</file>

<file path=ppt/slides/_rels/slide135.xml.rels><?xml version="1.0" encoding="UTF-8" standalone="yes"?>
<Relationships xmlns="http://schemas.openxmlformats.org/package/2006/relationships"><Relationship Id="rId8" Type="http://schemas.openxmlformats.org/officeDocument/2006/relationships/tags" Target="../tags/tag992.xml"/><Relationship Id="rId13" Type="http://schemas.openxmlformats.org/officeDocument/2006/relationships/tags" Target="../tags/tag997.xml"/><Relationship Id="rId18" Type="http://schemas.openxmlformats.org/officeDocument/2006/relationships/slideLayout" Target="../slideLayouts/slideLayout2.xml"/><Relationship Id="rId3" Type="http://schemas.openxmlformats.org/officeDocument/2006/relationships/tags" Target="../tags/tag987.xml"/><Relationship Id="rId7" Type="http://schemas.openxmlformats.org/officeDocument/2006/relationships/tags" Target="../tags/tag991.xml"/><Relationship Id="rId12" Type="http://schemas.openxmlformats.org/officeDocument/2006/relationships/tags" Target="../tags/tag996.xml"/><Relationship Id="rId17" Type="http://schemas.openxmlformats.org/officeDocument/2006/relationships/tags" Target="../tags/tag1001.xml"/><Relationship Id="rId2" Type="http://schemas.openxmlformats.org/officeDocument/2006/relationships/tags" Target="../tags/tag986.xml"/><Relationship Id="rId16" Type="http://schemas.openxmlformats.org/officeDocument/2006/relationships/tags" Target="../tags/tag1000.xml"/><Relationship Id="rId1" Type="http://schemas.openxmlformats.org/officeDocument/2006/relationships/tags" Target="../tags/tag985.xml"/><Relationship Id="rId6" Type="http://schemas.openxmlformats.org/officeDocument/2006/relationships/tags" Target="../tags/tag990.xml"/><Relationship Id="rId11" Type="http://schemas.openxmlformats.org/officeDocument/2006/relationships/tags" Target="../tags/tag995.xml"/><Relationship Id="rId5" Type="http://schemas.openxmlformats.org/officeDocument/2006/relationships/tags" Target="../tags/tag989.xml"/><Relationship Id="rId15" Type="http://schemas.openxmlformats.org/officeDocument/2006/relationships/tags" Target="../tags/tag999.xml"/><Relationship Id="rId10" Type="http://schemas.openxmlformats.org/officeDocument/2006/relationships/tags" Target="../tags/tag994.xml"/><Relationship Id="rId19" Type="http://schemas.openxmlformats.org/officeDocument/2006/relationships/image" Target="../media/image38.jpeg"/><Relationship Id="rId4" Type="http://schemas.openxmlformats.org/officeDocument/2006/relationships/tags" Target="../tags/tag988.xml"/><Relationship Id="rId9" Type="http://schemas.openxmlformats.org/officeDocument/2006/relationships/tags" Target="../tags/tag993.xml"/><Relationship Id="rId14" Type="http://schemas.openxmlformats.org/officeDocument/2006/relationships/tags" Target="../tags/tag998.xml"/></Relationships>
</file>

<file path=ppt/slides/_rels/slide136.xml.rels><?xml version="1.0" encoding="UTF-8" standalone="yes"?>
<Relationships xmlns="http://schemas.openxmlformats.org/package/2006/relationships"><Relationship Id="rId3" Type="http://schemas.openxmlformats.org/officeDocument/2006/relationships/tags" Target="../tags/tag1004.xml"/><Relationship Id="rId2" Type="http://schemas.openxmlformats.org/officeDocument/2006/relationships/tags" Target="../tags/tag1003.xml"/><Relationship Id="rId1" Type="http://schemas.openxmlformats.org/officeDocument/2006/relationships/tags" Target="../tags/tag1002.xml"/><Relationship Id="rId6" Type="http://schemas.openxmlformats.org/officeDocument/2006/relationships/image" Target="../media/image36.jpeg"/><Relationship Id="rId5" Type="http://schemas.openxmlformats.org/officeDocument/2006/relationships/slideLayout" Target="../slideLayouts/slideLayout2.xml"/><Relationship Id="rId4" Type="http://schemas.openxmlformats.org/officeDocument/2006/relationships/tags" Target="../tags/tag1005.xml"/></Relationships>
</file>

<file path=ppt/slides/_rels/slide1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tags" Target="../tags/tag1006.xml"/></Relationships>
</file>

<file path=ppt/slides/_rels/slide138.xml.rels><?xml version="1.0" encoding="UTF-8" standalone="yes"?>
<Relationships xmlns="http://schemas.openxmlformats.org/package/2006/relationships"><Relationship Id="rId3" Type="http://schemas.openxmlformats.org/officeDocument/2006/relationships/tags" Target="../tags/tag1009.xml"/><Relationship Id="rId2" Type="http://schemas.openxmlformats.org/officeDocument/2006/relationships/tags" Target="../tags/tag1008.xml"/><Relationship Id="rId1" Type="http://schemas.openxmlformats.org/officeDocument/2006/relationships/tags" Target="../tags/tag1007.xml"/><Relationship Id="rId6" Type="http://schemas.openxmlformats.org/officeDocument/2006/relationships/image" Target="../media/image12.jpeg"/><Relationship Id="rId5" Type="http://schemas.openxmlformats.org/officeDocument/2006/relationships/slideLayout" Target="../slideLayouts/slideLayout2.xml"/><Relationship Id="rId4" Type="http://schemas.openxmlformats.org/officeDocument/2006/relationships/tags" Target="../tags/tag1010.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11.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tags" Target="../tags/tag1019.xml"/><Relationship Id="rId13" Type="http://schemas.openxmlformats.org/officeDocument/2006/relationships/tags" Target="../tags/tag1024.xml"/><Relationship Id="rId18" Type="http://schemas.openxmlformats.org/officeDocument/2006/relationships/tags" Target="../tags/tag1029.xml"/><Relationship Id="rId26" Type="http://schemas.openxmlformats.org/officeDocument/2006/relationships/tags" Target="../tags/tag1037.xml"/><Relationship Id="rId3" Type="http://schemas.openxmlformats.org/officeDocument/2006/relationships/tags" Target="../tags/tag1014.xml"/><Relationship Id="rId21" Type="http://schemas.openxmlformats.org/officeDocument/2006/relationships/tags" Target="../tags/tag1032.xml"/><Relationship Id="rId7" Type="http://schemas.openxmlformats.org/officeDocument/2006/relationships/tags" Target="../tags/tag1018.xml"/><Relationship Id="rId12" Type="http://schemas.openxmlformats.org/officeDocument/2006/relationships/tags" Target="../tags/tag1023.xml"/><Relationship Id="rId17" Type="http://schemas.openxmlformats.org/officeDocument/2006/relationships/tags" Target="../tags/tag1028.xml"/><Relationship Id="rId25" Type="http://schemas.openxmlformats.org/officeDocument/2006/relationships/tags" Target="../tags/tag1036.xml"/><Relationship Id="rId2" Type="http://schemas.openxmlformats.org/officeDocument/2006/relationships/tags" Target="../tags/tag1013.xml"/><Relationship Id="rId16" Type="http://schemas.openxmlformats.org/officeDocument/2006/relationships/tags" Target="../tags/tag1027.xml"/><Relationship Id="rId20" Type="http://schemas.openxmlformats.org/officeDocument/2006/relationships/tags" Target="../tags/tag1031.xml"/><Relationship Id="rId29" Type="http://schemas.openxmlformats.org/officeDocument/2006/relationships/slideLayout" Target="../slideLayouts/slideLayout2.xml"/><Relationship Id="rId1" Type="http://schemas.openxmlformats.org/officeDocument/2006/relationships/tags" Target="../tags/tag1012.xml"/><Relationship Id="rId6" Type="http://schemas.openxmlformats.org/officeDocument/2006/relationships/tags" Target="../tags/tag1017.xml"/><Relationship Id="rId11" Type="http://schemas.openxmlformats.org/officeDocument/2006/relationships/tags" Target="../tags/tag1022.xml"/><Relationship Id="rId24" Type="http://schemas.openxmlformats.org/officeDocument/2006/relationships/tags" Target="../tags/tag1035.xml"/><Relationship Id="rId5" Type="http://schemas.openxmlformats.org/officeDocument/2006/relationships/tags" Target="../tags/tag1016.xml"/><Relationship Id="rId15" Type="http://schemas.openxmlformats.org/officeDocument/2006/relationships/tags" Target="../tags/tag1026.xml"/><Relationship Id="rId23" Type="http://schemas.openxmlformats.org/officeDocument/2006/relationships/tags" Target="../tags/tag1034.xml"/><Relationship Id="rId28" Type="http://schemas.openxmlformats.org/officeDocument/2006/relationships/tags" Target="../tags/tag1039.xml"/><Relationship Id="rId10" Type="http://schemas.openxmlformats.org/officeDocument/2006/relationships/tags" Target="../tags/tag1021.xml"/><Relationship Id="rId19" Type="http://schemas.openxmlformats.org/officeDocument/2006/relationships/tags" Target="../tags/tag1030.xml"/><Relationship Id="rId4" Type="http://schemas.openxmlformats.org/officeDocument/2006/relationships/tags" Target="../tags/tag1015.xml"/><Relationship Id="rId9" Type="http://schemas.openxmlformats.org/officeDocument/2006/relationships/tags" Target="../tags/tag1020.xml"/><Relationship Id="rId14" Type="http://schemas.openxmlformats.org/officeDocument/2006/relationships/tags" Target="../tags/tag1025.xml"/><Relationship Id="rId22" Type="http://schemas.openxmlformats.org/officeDocument/2006/relationships/tags" Target="../tags/tag1033.xml"/><Relationship Id="rId27" Type="http://schemas.openxmlformats.org/officeDocument/2006/relationships/tags" Target="../tags/tag1038.xml"/></Relationships>
</file>

<file path=ppt/slides/_rels/slide1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tags" Target="../tags/tag1040.xml"/></Relationships>
</file>

<file path=ppt/slides/_rels/slide142.xml.rels><?xml version="1.0" encoding="UTF-8" standalone="yes"?>
<Relationships xmlns="http://schemas.openxmlformats.org/package/2006/relationships"><Relationship Id="rId3" Type="http://schemas.openxmlformats.org/officeDocument/2006/relationships/tags" Target="../tags/tag1043.xml"/><Relationship Id="rId2" Type="http://schemas.openxmlformats.org/officeDocument/2006/relationships/tags" Target="../tags/tag1042.xml"/><Relationship Id="rId1" Type="http://schemas.openxmlformats.org/officeDocument/2006/relationships/tags" Target="../tags/tag1041.xml"/><Relationship Id="rId6" Type="http://schemas.openxmlformats.org/officeDocument/2006/relationships/image" Target="../media/image56.jpeg"/><Relationship Id="rId5" Type="http://schemas.openxmlformats.org/officeDocument/2006/relationships/slideLayout" Target="../slideLayouts/slideLayout2.xml"/><Relationship Id="rId4" Type="http://schemas.openxmlformats.org/officeDocument/2006/relationships/tags" Target="../tags/tag1044.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45.xml"/></Relationships>
</file>

<file path=ppt/slides/_rels/slide144.xml.rels><?xml version="1.0" encoding="UTF-8" standalone="yes"?>
<Relationships xmlns="http://schemas.openxmlformats.org/package/2006/relationships"><Relationship Id="rId8" Type="http://schemas.openxmlformats.org/officeDocument/2006/relationships/tags" Target="../tags/tag1053.xml"/><Relationship Id="rId13" Type="http://schemas.openxmlformats.org/officeDocument/2006/relationships/tags" Target="../tags/tag1058.xml"/><Relationship Id="rId18" Type="http://schemas.openxmlformats.org/officeDocument/2006/relationships/slideLayout" Target="../slideLayouts/slideLayout2.xml"/><Relationship Id="rId3" Type="http://schemas.openxmlformats.org/officeDocument/2006/relationships/tags" Target="../tags/tag1048.xml"/><Relationship Id="rId7" Type="http://schemas.openxmlformats.org/officeDocument/2006/relationships/tags" Target="../tags/tag1052.xml"/><Relationship Id="rId12" Type="http://schemas.openxmlformats.org/officeDocument/2006/relationships/tags" Target="../tags/tag1057.xml"/><Relationship Id="rId17" Type="http://schemas.openxmlformats.org/officeDocument/2006/relationships/tags" Target="../tags/tag1062.xml"/><Relationship Id="rId2" Type="http://schemas.openxmlformats.org/officeDocument/2006/relationships/tags" Target="../tags/tag1047.xml"/><Relationship Id="rId16" Type="http://schemas.openxmlformats.org/officeDocument/2006/relationships/tags" Target="../tags/tag1061.xml"/><Relationship Id="rId20" Type="http://schemas.openxmlformats.org/officeDocument/2006/relationships/image" Target="../media/image57.png"/><Relationship Id="rId1" Type="http://schemas.openxmlformats.org/officeDocument/2006/relationships/tags" Target="../tags/tag1046.xml"/><Relationship Id="rId6" Type="http://schemas.openxmlformats.org/officeDocument/2006/relationships/tags" Target="../tags/tag1051.xml"/><Relationship Id="rId11" Type="http://schemas.openxmlformats.org/officeDocument/2006/relationships/tags" Target="../tags/tag1056.xml"/><Relationship Id="rId5" Type="http://schemas.openxmlformats.org/officeDocument/2006/relationships/tags" Target="../tags/tag1050.xml"/><Relationship Id="rId15" Type="http://schemas.openxmlformats.org/officeDocument/2006/relationships/tags" Target="../tags/tag1060.xml"/><Relationship Id="rId10" Type="http://schemas.openxmlformats.org/officeDocument/2006/relationships/tags" Target="../tags/tag1055.xml"/><Relationship Id="rId19" Type="http://schemas.openxmlformats.org/officeDocument/2006/relationships/notesSlide" Target="../notesSlides/notesSlide3.xml"/><Relationship Id="rId4" Type="http://schemas.openxmlformats.org/officeDocument/2006/relationships/tags" Target="../tags/tag1049.xml"/><Relationship Id="rId9" Type="http://schemas.openxmlformats.org/officeDocument/2006/relationships/tags" Target="../tags/tag1054.xml"/><Relationship Id="rId14" Type="http://schemas.openxmlformats.org/officeDocument/2006/relationships/tags" Target="../tags/tag1059.xml"/></Relationships>
</file>

<file path=ppt/slides/_rels/slide145.xml.rels><?xml version="1.0" encoding="UTF-8" standalone="yes"?>
<Relationships xmlns="http://schemas.openxmlformats.org/package/2006/relationships"><Relationship Id="rId3" Type="http://schemas.openxmlformats.org/officeDocument/2006/relationships/tags" Target="../tags/tag1065.xml"/><Relationship Id="rId2" Type="http://schemas.openxmlformats.org/officeDocument/2006/relationships/tags" Target="../tags/tag1064.xml"/><Relationship Id="rId1" Type="http://schemas.openxmlformats.org/officeDocument/2006/relationships/tags" Target="../tags/tag1063.xml"/><Relationship Id="rId6" Type="http://schemas.openxmlformats.org/officeDocument/2006/relationships/image" Target="../media/image12.jpeg"/><Relationship Id="rId5" Type="http://schemas.openxmlformats.org/officeDocument/2006/relationships/slideLayout" Target="../slideLayouts/slideLayout2.xml"/><Relationship Id="rId4" Type="http://schemas.openxmlformats.org/officeDocument/2006/relationships/tags" Target="../tags/tag1066.xml"/></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67.xml"/></Relationships>
</file>

<file path=ppt/slides/_rels/slide147.xml.rels><?xml version="1.0" encoding="UTF-8" standalone="yes"?>
<Relationships xmlns="http://schemas.openxmlformats.org/package/2006/relationships"><Relationship Id="rId8" Type="http://schemas.openxmlformats.org/officeDocument/2006/relationships/tags" Target="../tags/tag1075.xml"/><Relationship Id="rId13" Type="http://schemas.openxmlformats.org/officeDocument/2006/relationships/tags" Target="../tags/tag1080.xml"/><Relationship Id="rId18" Type="http://schemas.openxmlformats.org/officeDocument/2006/relationships/tags" Target="../tags/tag1085.xml"/><Relationship Id="rId3" Type="http://schemas.openxmlformats.org/officeDocument/2006/relationships/tags" Target="../tags/tag1070.xml"/><Relationship Id="rId21" Type="http://schemas.openxmlformats.org/officeDocument/2006/relationships/image" Target="../media/image58.png"/><Relationship Id="rId7" Type="http://schemas.openxmlformats.org/officeDocument/2006/relationships/tags" Target="../tags/tag1074.xml"/><Relationship Id="rId12" Type="http://schemas.openxmlformats.org/officeDocument/2006/relationships/tags" Target="../tags/tag1079.xml"/><Relationship Id="rId17" Type="http://schemas.openxmlformats.org/officeDocument/2006/relationships/tags" Target="../tags/tag1084.xml"/><Relationship Id="rId2" Type="http://schemas.openxmlformats.org/officeDocument/2006/relationships/tags" Target="../tags/tag1069.xml"/><Relationship Id="rId16" Type="http://schemas.openxmlformats.org/officeDocument/2006/relationships/tags" Target="../tags/tag1083.xml"/><Relationship Id="rId20" Type="http://schemas.openxmlformats.org/officeDocument/2006/relationships/notesSlide" Target="../notesSlides/notesSlide4.xml"/><Relationship Id="rId1" Type="http://schemas.openxmlformats.org/officeDocument/2006/relationships/tags" Target="../tags/tag1068.xml"/><Relationship Id="rId6" Type="http://schemas.openxmlformats.org/officeDocument/2006/relationships/tags" Target="../tags/tag1073.xml"/><Relationship Id="rId11" Type="http://schemas.openxmlformats.org/officeDocument/2006/relationships/tags" Target="../tags/tag1078.xml"/><Relationship Id="rId5" Type="http://schemas.openxmlformats.org/officeDocument/2006/relationships/tags" Target="../tags/tag1072.xml"/><Relationship Id="rId15" Type="http://schemas.openxmlformats.org/officeDocument/2006/relationships/tags" Target="../tags/tag1082.xml"/><Relationship Id="rId10" Type="http://schemas.openxmlformats.org/officeDocument/2006/relationships/tags" Target="../tags/tag1077.xml"/><Relationship Id="rId19" Type="http://schemas.openxmlformats.org/officeDocument/2006/relationships/slideLayout" Target="../slideLayouts/slideLayout2.xml"/><Relationship Id="rId4" Type="http://schemas.openxmlformats.org/officeDocument/2006/relationships/tags" Target="../tags/tag1071.xml"/><Relationship Id="rId9" Type="http://schemas.openxmlformats.org/officeDocument/2006/relationships/tags" Target="../tags/tag1076.xml"/><Relationship Id="rId14" Type="http://schemas.openxmlformats.org/officeDocument/2006/relationships/tags" Target="../tags/tag1081.xml"/></Relationships>
</file>

<file path=ppt/slides/_rels/slide14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tags" Target="../tags/tag1086.xml"/></Relationships>
</file>

<file path=ppt/slides/_rels/slide149.xml.rels><?xml version="1.0" encoding="UTF-8" standalone="yes"?>
<Relationships xmlns="http://schemas.openxmlformats.org/package/2006/relationships"><Relationship Id="rId8" Type="http://schemas.openxmlformats.org/officeDocument/2006/relationships/tags" Target="../tags/tag1094.xml"/><Relationship Id="rId13" Type="http://schemas.openxmlformats.org/officeDocument/2006/relationships/tags" Target="../tags/tag1099.xml"/><Relationship Id="rId18" Type="http://schemas.openxmlformats.org/officeDocument/2006/relationships/tags" Target="../tags/tag1104.xml"/><Relationship Id="rId26" Type="http://schemas.openxmlformats.org/officeDocument/2006/relationships/tags" Target="../tags/tag1112.xml"/><Relationship Id="rId3" Type="http://schemas.openxmlformats.org/officeDocument/2006/relationships/tags" Target="../tags/tag1089.xml"/><Relationship Id="rId21" Type="http://schemas.openxmlformats.org/officeDocument/2006/relationships/tags" Target="../tags/tag1107.xml"/><Relationship Id="rId7" Type="http://schemas.openxmlformats.org/officeDocument/2006/relationships/tags" Target="../tags/tag1093.xml"/><Relationship Id="rId12" Type="http://schemas.openxmlformats.org/officeDocument/2006/relationships/tags" Target="../tags/tag1098.xml"/><Relationship Id="rId17" Type="http://schemas.openxmlformats.org/officeDocument/2006/relationships/tags" Target="../tags/tag1103.xml"/><Relationship Id="rId25" Type="http://schemas.openxmlformats.org/officeDocument/2006/relationships/tags" Target="../tags/tag1111.xml"/><Relationship Id="rId2" Type="http://schemas.openxmlformats.org/officeDocument/2006/relationships/tags" Target="../tags/tag1088.xml"/><Relationship Id="rId16" Type="http://schemas.openxmlformats.org/officeDocument/2006/relationships/tags" Target="../tags/tag1102.xml"/><Relationship Id="rId20" Type="http://schemas.openxmlformats.org/officeDocument/2006/relationships/tags" Target="../tags/tag1106.xml"/><Relationship Id="rId1" Type="http://schemas.openxmlformats.org/officeDocument/2006/relationships/tags" Target="../tags/tag1087.xml"/><Relationship Id="rId6" Type="http://schemas.openxmlformats.org/officeDocument/2006/relationships/tags" Target="../tags/tag1092.xml"/><Relationship Id="rId11" Type="http://schemas.openxmlformats.org/officeDocument/2006/relationships/tags" Target="../tags/tag1097.xml"/><Relationship Id="rId24" Type="http://schemas.openxmlformats.org/officeDocument/2006/relationships/tags" Target="../tags/tag1110.xml"/><Relationship Id="rId5" Type="http://schemas.openxmlformats.org/officeDocument/2006/relationships/tags" Target="../tags/tag1091.xml"/><Relationship Id="rId15" Type="http://schemas.openxmlformats.org/officeDocument/2006/relationships/tags" Target="../tags/tag1101.xml"/><Relationship Id="rId23" Type="http://schemas.openxmlformats.org/officeDocument/2006/relationships/tags" Target="../tags/tag1109.xml"/><Relationship Id="rId10" Type="http://schemas.openxmlformats.org/officeDocument/2006/relationships/tags" Target="../tags/tag1096.xml"/><Relationship Id="rId19" Type="http://schemas.openxmlformats.org/officeDocument/2006/relationships/tags" Target="../tags/tag1105.xml"/><Relationship Id="rId4" Type="http://schemas.openxmlformats.org/officeDocument/2006/relationships/tags" Target="../tags/tag1090.xml"/><Relationship Id="rId9" Type="http://schemas.openxmlformats.org/officeDocument/2006/relationships/tags" Target="../tags/tag1095.xml"/><Relationship Id="rId14" Type="http://schemas.openxmlformats.org/officeDocument/2006/relationships/tags" Target="../tags/tag1100.xml"/><Relationship Id="rId22" Type="http://schemas.openxmlformats.org/officeDocument/2006/relationships/tags" Target="../tags/tag1108.xml"/><Relationship Id="rId27"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tags" Target="../tags/tag1120.xml"/><Relationship Id="rId13" Type="http://schemas.openxmlformats.org/officeDocument/2006/relationships/tags" Target="../tags/tag1125.xml"/><Relationship Id="rId18" Type="http://schemas.openxmlformats.org/officeDocument/2006/relationships/tags" Target="../tags/tag1130.xml"/><Relationship Id="rId26" Type="http://schemas.openxmlformats.org/officeDocument/2006/relationships/tags" Target="../tags/tag1138.xml"/><Relationship Id="rId3" Type="http://schemas.openxmlformats.org/officeDocument/2006/relationships/tags" Target="../tags/tag1115.xml"/><Relationship Id="rId21" Type="http://schemas.openxmlformats.org/officeDocument/2006/relationships/tags" Target="../tags/tag1133.xml"/><Relationship Id="rId7" Type="http://schemas.openxmlformats.org/officeDocument/2006/relationships/tags" Target="../tags/tag1119.xml"/><Relationship Id="rId12" Type="http://schemas.openxmlformats.org/officeDocument/2006/relationships/tags" Target="../tags/tag1124.xml"/><Relationship Id="rId17" Type="http://schemas.openxmlformats.org/officeDocument/2006/relationships/tags" Target="../tags/tag1129.xml"/><Relationship Id="rId25" Type="http://schemas.openxmlformats.org/officeDocument/2006/relationships/tags" Target="../tags/tag1137.xml"/><Relationship Id="rId2" Type="http://schemas.openxmlformats.org/officeDocument/2006/relationships/tags" Target="../tags/tag1114.xml"/><Relationship Id="rId16" Type="http://schemas.openxmlformats.org/officeDocument/2006/relationships/tags" Target="../tags/tag1128.xml"/><Relationship Id="rId20" Type="http://schemas.openxmlformats.org/officeDocument/2006/relationships/tags" Target="../tags/tag1132.xml"/><Relationship Id="rId1" Type="http://schemas.openxmlformats.org/officeDocument/2006/relationships/tags" Target="../tags/tag1113.xml"/><Relationship Id="rId6" Type="http://schemas.openxmlformats.org/officeDocument/2006/relationships/tags" Target="../tags/tag1118.xml"/><Relationship Id="rId11" Type="http://schemas.openxmlformats.org/officeDocument/2006/relationships/tags" Target="../tags/tag1123.xml"/><Relationship Id="rId24" Type="http://schemas.openxmlformats.org/officeDocument/2006/relationships/tags" Target="../tags/tag1136.xml"/><Relationship Id="rId5" Type="http://schemas.openxmlformats.org/officeDocument/2006/relationships/tags" Target="../tags/tag1117.xml"/><Relationship Id="rId15" Type="http://schemas.openxmlformats.org/officeDocument/2006/relationships/tags" Target="../tags/tag1127.xml"/><Relationship Id="rId23" Type="http://schemas.openxmlformats.org/officeDocument/2006/relationships/tags" Target="../tags/tag1135.xml"/><Relationship Id="rId10" Type="http://schemas.openxmlformats.org/officeDocument/2006/relationships/tags" Target="../tags/tag1122.xml"/><Relationship Id="rId19" Type="http://schemas.openxmlformats.org/officeDocument/2006/relationships/tags" Target="../tags/tag1131.xml"/><Relationship Id="rId4" Type="http://schemas.openxmlformats.org/officeDocument/2006/relationships/tags" Target="../tags/tag1116.xml"/><Relationship Id="rId9" Type="http://schemas.openxmlformats.org/officeDocument/2006/relationships/tags" Target="../tags/tag1121.xml"/><Relationship Id="rId14" Type="http://schemas.openxmlformats.org/officeDocument/2006/relationships/tags" Target="../tags/tag1126.xml"/><Relationship Id="rId22" Type="http://schemas.openxmlformats.org/officeDocument/2006/relationships/tags" Target="../tags/tag1134.xml"/><Relationship Id="rId27"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40.xml"/><Relationship Id="rId1" Type="http://schemas.openxmlformats.org/officeDocument/2006/relationships/tags" Target="../tags/tag1139.xml"/><Relationship Id="rId4" Type="http://schemas.openxmlformats.org/officeDocument/2006/relationships/image" Target="../media/image12.jpeg"/></Relationships>
</file>

<file path=ppt/slides/_rels/slide152.xml.rels><?xml version="1.0" encoding="UTF-8" standalone="yes"?>
<Relationships xmlns="http://schemas.openxmlformats.org/package/2006/relationships"><Relationship Id="rId8" Type="http://schemas.openxmlformats.org/officeDocument/2006/relationships/tags" Target="../tags/tag1148.xml"/><Relationship Id="rId3" Type="http://schemas.openxmlformats.org/officeDocument/2006/relationships/tags" Target="../tags/tag1143.xml"/><Relationship Id="rId7" Type="http://schemas.openxmlformats.org/officeDocument/2006/relationships/tags" Target="../tags/tag1147.xml"/><Relationship Id="rId2" Type="http://schemas.openxmlformats.org/officeDocument/2006/relationships/tags" Target="../tags/tag1142.xml"/><Relationship Id="rId1" Type="http://schemas.openxmlformats.org/officeDocument/2006/relationships/tags" Target="../tags/tag1141.xml"/><Relationship Id="rId6" Type="http://schemas.openxmlformats.org/officeDocument/2006/relationships/tags" Target="../tags/tag1146.xml"/><Relationship Id="rId11" Type="http://schemas.openxmlformats.org/officeDocument/2006/relationships/slideLayout" Target="../slideLayouts/slideLayout2.xml"/><Relationship Id="rId5" Type="http://schemas.openxmlformats.org/officeDocument/2006/relationships/tags" Target="../tags/tag1145.xml"/><Relationship Id="rId10" Type="http://schemas.openxmlformats.org/officeDocument/2006/relationships/tags" Target="../tags/tag1150.xml"/><Relationship Id="rId4" Type="http://schemas.openxmlformats.org/officeDocument/2006/relationships/tags" Target="../tags/tag1144.xml"/><Relationship Id="rId9" Type="http://schemas.openxmlformats.org/officeDocument/2006/relationships/tags" Target="../tags/tag1149.xml"/></Relationships>
</file>

<file path=ppt/slides/_rels/slide153.xml.rels><?xml version="1.0" encoding="UTF-8" standalone="yes"?>
<Relationships xmlns="http://schemas.openxmlformats.org/package/2006/relationships"><Relationship Id="rId8" Type="http://schemas.openxmlformats.org/officeDocument/2006/relationships/tags" Target="../tags/tag1158.xml"/><Relationship Id="rId13" Type="http://schemas.openxmlformats.org/officeDocument/2006/relationships/tags" Target="../tags/tag1163.xml"/><Relationship Id="rId3" Type="http://schemas.openxmlformats.org/officeDocument/2006/relationships/tags" Target="../tags/tag1153.xml"/><Relationship Id="rId7" Type="http://schemas.openxmlformats.org/officeDocument/2006/relationships/tags" Target="../tags/tag1157.xml"/><Relationship Id="rId12" Type="http://schemas.openxmlformats.org/officeDocument/2006/relationships/tags" Target="../tags/tag1162.xml"/><Relationship Id="rId17" Type="http://schemas.openxmlformats.org/officeDocument/2006/relationships/slideLayout" Target="../slideLayouts/slideLayout2.xml"/><Relationship Id="rId2" Type="http://schemas.openxmlformats.org/officeDocument/2006/relationships/tags" Target="../tags/tag1152.xml"/><Relationship Id="rId16" Type="http://schemas.openxmlformats.org/officeDocument/2006/relationships/tags" Target="../tags/tag1166.xml"/><Relationship Id="rId1" Type="http://schemas.openxmlformats.org/officeDocument/2006/relationships/tags" Target="../tags/tag1151.xml"/><Relationship Id="rId6" Type="http://schemas.openxmlformats.org/officeDocument/2006/relationships/tags" Target="../tags/tag1156.xml"/><Relationship Id="rId11" Type="http://schemas.openxmlformats.org/officeDocument/2006/relationships/tags" Target="../tags/tag1161.xml"/><Relationship Id="rId5" Type="http://schemas.openxmlformats.org/officeDocument/2006/relationships/tags" Target="../tags/tag1155.xml"/><Relationship Id="rId15" Type="http://schemas.openxmlformats.org/officeDocument/2006/relationships/tags" Target="../tags/tag1165.xml"/><Relationship Id="rId10" Type="http://schemas.openxmlformats.org/officeDocument/2006/relationships/tags" Target="../tags/tag1160.xml"/><Relationship Id="rId4" Type="http://schemas.openxmlformats.org/officeDocument/2006/relationships/tags" Target="../tags/tag1154.xml"/><Relationship Id="rId9" Type="http://schemas.openxmlformats.org/officeDocument/2006/relationships/tags" Target="../tags/tag1159.xml"/><Relationship Id="rId14" Type="http://schemas.openxmlformats.org/officeDocument/2006/relationships/tags" Target="../tags/tag1164.xml"/></Relationships>
</file>

<file path=ppt/slides/_rels/slide15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tags" Target="../tags/tag1167.xml"/></Relationships>
</file>

<file path=ppt/slides/_rels/slide155.xml.rels><?xml version="1.0" encoding="UTF-8" standalone="yes"?>
<Relationships xmlns="http://schemas.openxmlformats.org/package/2006/relationships"><Relationship Id="rId8" Type="http://schemas.openxmlformats.org/officeDocument/2006/relationships/tags" Target="../tags/tag1175.xml"/><Relationship Id="rId13" Type="http://schemas.openxmlformats.org/officeDocument/2006/relationships/tags" Target="../tags/tag1180.xml"/><Relationship Id="rId18" Type="http://schemas.openxmlformats.org/officeDocument/2006/relationships/slideLayout" Target="../slideLayouts/slideLayout2.xml"/><Relationship Id="rId3" Type="http://schemas.openxmlformats.org/officeDocument/2006/relationships/tags" Target="../tags/tag1170.xml"/><Relationship Id="rId7" Type="http://schemas.openxmlformats.org/officeDocument/2006/relationships/tags" Target="../tags/tag1174.xml"/><Relationship Id="rId12" Type="http://schemas.openxmlformats.org/officeDocument/2006/relationships/tags" Target="../tags/tag1179.xml"/><Relationship Id="rId17" Type="http://schemas.openxmlformats.org/officeDocument/2006/relationships/tags" Target="../tags/tag1184.xml"/><Relationship Id="rId2" Type="http://schemas.openxmlformats.org/officeDocument/2006/relationships/tags" Target="../tags/tag1169.xml"/><Relationship Id="rId16" Type="http://schemas.openxmlformats.org/officeDocument/2006/relationships/tags" Target="../tags/tag1183.xml"/><Relationship Id="rId1" Type="http://schemas.openxmlformats.org/officeDocument/2006/relationships/tags" Target="../tags/tag1168.xml"/><Relationship Id="rId6" Type="http://schemas.openxmlformats.org/officeDocument/2006/relationships/tags" Target="../tags/tag1173.xml"/><Relationship Id="rId11" Type="http://schemas.openxmlformats.org/officeDocument/2006/relationships/tags" Target="../tags/tag1178.xml"/><Relationship Id="rId5" Type="http://schemas.openxmlformats.org/officeDocument/2006/relationships/tags" Target="../tags/tag1172.xml"/><Relationship Id="rId15" Type="http://schemas.openxmlformats.org/officeDocument/2006/relationships/tags" Target="../tags/tag1182.xml"/><Relationship Id="rId10" Type="http://schemas.openxmlformats.org/officeDocument/2006/relationships/tags" Target="../tags/tag1177.xml"/><Relationship Id="rId4" Type="http://schemas.openxmlformats.org/officeDocument/2006/relationships/tags" Target="../tags/tag1171.xml"/><Relationship Id="rId9" Type="http://schemas.openxmlformats.org/officeDocument/2006/relationships/tags" Target="../tags/tag1176.xml"/><Relationship Id="rId14" Type="http://schemas.openxmlformats.org/officeDocument/2006/relationships/tags" Target="../tags/tag1181.xml"/></Relationships>
</file>

<file path=ppt/slides/_rels/slide156.xml.rels><?xml version="1.0" encoding="UTF-8" standalone="yes"?>
<Relationships xmlns="http://schemas.openxmlformats.org/package/2006/relationships"><Relationship Id="rId8" Type="http://schemas.openxmlformats.org/officeDocument/2006/relationships/tags" Target="../tags/tag1192.xml"/><Relationship Id="rId3" Type="http://schemas.openxmlformats.org/officeDocument/2006/relationships/tags" Target="../tags/tag1187.xml"/><Relationship Id="rId7" Type="http://schemas.openxmlformats.org/officeDocument/2006/relationships/tags" Target="../tags/tag1191.xml"/><Relationship Id="rId2" Type="http://schemas.openxmlformats.org/officeDocument/2006/relationships/tags" Target="../tags/tag1186.xml"/><Relationship Id="rId1" Type="http://schemas.openxmlformats.org/officeDocument/2006/relationships/tags" Target="../tags/tag1185.xml"/><Relationship Id="rId6" Type="http://schemas.openxmlformats.org/officeDocument/2006/relationships/tags" Target="../tags/tag1190.xml"/><Relationship Id="rId11" Type="http://schemas.openxmlformats.org/officeDocument/2006/relationships/slideLayout" Target="../slideLayouts/slideLayout2.xml"/><Relationship Id="rId5" Type="http://schemas.openxmlformats.org/officeDocument/2006/relationships/tags" Target="../tags/tag1189.xml"/><Relationship Id="rId10" Type="http://schemas.openxmlformats.org/officeDocument/2006/relationships/tags" Target="../tags/tag1194.xml"/><Relationship Id="rId4" Type="http://schemas.openxmlformats.org/officeDocument/2006/relationships/tags" Target="../tags/tag1188.xml"/><Relationship Id="rId9" Type="http://schemas.openxmlformats.org/officeDocument/2006/relationships/tags" Target="../tags/tag1193.xml"/></Relationships>
</file>

<file path=ppt/slides/_rels/slide157.xml.rels><?xml version="1.0" encoding="UTF-8" standalone="yes"?>
<Relationships xmlns="http://schemas.openxmlformats.org/package/2006/relationships"><Relationship Id="rId8" Type="http://schemas.openxmlformats.org/officeDocument/2006/relationships/tags" Target="../tags/tag1202.xml"/><Relationship Id="rId13" Type="http://schemas.openxmlformats.org/officeDocument/2006/relationships/tags" Target="../tags/tag1207.xml"/><Relationship Id="rId18" Type="http://schemas.openxmlformats.org/officeDocument/2006/relationships/image" Target="../media/image25.jpeg"/><Relationship Id="rId3" Type="http://schemas.openxmlformats.org/officeDocument/2006/relationships/tags" Target="../tags/tag1197.xml"/><Relationship Id="rId7" Type="http://schemas.openxmlformats.org/officeDocument/2006/relationships/tags" Target="../tags/tag1201.xml"/><Relationship Id="rId12" Type="http://schemas.openxmlformats.org/officeDocument/2006/relationships/tags" Target="../tags/tag1206.xml"/><Relationship Id="rId17" Type="http://schemas.openxmlformats.org/officeDocument/2006/relationships/slideLayout" Target="../slideLayouts/slideLayout2.xml"/><Relationship Id="rId2" Type="http://schemas.openxmlformats.org/officeDocument/2006/relationships/tags" Target="../tags/tag1196.xml"/><Relationship Id="rId16" Type="http://schemas.openxmlformats.org/officeDocument/2006/relationships/tags" Target="../tags/tag1210.xml"/><Relationship Id="rId1" Type="http://schemas.openxmlformats.org/officeDocument/2006/relationships/tags" Target="../tags/tag1195.xml"/><Relationship Id="rId6" Type="http://schemas.openxmlformats.org/officeDocument/2006/relationships/tags" Target="../tags/tag1200.xml"/><Relationship Id="rId11" Type="http://schemas.openxmlformats.org/officeDocument/2006/relationships/tags" Target="../tags/tag1205.xml"/><Relationship Id="rId5" Type="http://schemas.openxmlformats.org/officeDocument/2006/relationships/tags" Target="../tags/tag1199.xml"/><Relationship Id="rId15" Type="http://schemas.openxmlformats.org/officeDocument/2006/relationships/tags" Target="../tags/tag1209.xml"/><Relationship Id="rId10" Type="http://schemas.openxmlformats.org/officeDocument/2006/relationships/tags" Target="../tags/tag1204.xml"/><Relationship Id="rId4" Type="http://schemas.openxmlformats.org/officeDocument/2006/relationships/tags" Target="../tags/tag1198.xml"/><Relationship Id="rId9" Type="http://schemas.openxmlformats.org/officeDocument/2006/relationships/tags" Target="../tags/tag1203.xml"/><Relationship Id="rId14" Type="http://schemas.openxmlformats.org/officeDocument/2006/relationships/tags" Target="../tags/tag1208.xml"/></Relationships>
</file>

<file path=ppt/slides/_rels/slide1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tags" Target="../tags/tag1211.xml"/></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13.xml"/><Relationship Id="rId1" Type="http://schemas.openxmlformats.org/officeDocument/2006/relationships/tags" Target="../tags/tag121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tags" Target="../tags/tag1221.xml"/><Relationship Id="rId13" Type="http://schemas.openxmlformats.org/officeDocument/2006/relationships/tags" Target="../tags/tag1226.xml"/><Relationship Id="rId18" Type="http://schemas.openxmlformats.org/officeDocument/2006/relationships/slideLayout" Target="../slideLayouts/slideLayout12.xml"/><Relationship Id="rId3" Type="http://schemas.openxmlformats.org/officeDocument/2006/relationships/tags" Target="../tags/tag1216.xml"/><Relationship Id="rId7" Type="http://schemas.openxmlformats.org/officeDocument/2006/relationships/tags" Target="../tags/tag1220.xml"/><Relationship Id="rId12" Type="http://schemas.openxmlformats.org/officeDocument/2006/relationships/tags" Target="../tags/tag1225.xml"/><Relationship Id="rId17" Type="http://schemas.openxmlformats.org/officeDocument/2006/relationships/tags" Target="../tags/tag1230.xml"/><Relationship Id="rId2" Type="http://schemas.openxmlformats.org/officeDocument/2006/relationships/tags" Target="../tags/tag1215.xml"/><Relationship Id="rId16" Type="http://schemas.openxmlformats.org/officeDocument/2006/relationships/tags" Target="../tags/tag1229.xml"/><Relationship Id="rId1" Type="http://schemas.openxmlformats.org/officeDocument/2006/relationships/tags" Target="../tags/tag1214.xml"/><Relationship Id="rId6" Type="http://schemas.openxmlformats.org/officeDocument/2006/relationships/tags" Target="../tags/tag1219.xml"/><Relationship Id="rId11" Type="http://schemas.openxmlformats.org/officeDocument/2006/relationships/tags" Target="../tags/tag1224.xml"/><Relationship Id="rId5" Type="http://schemas.openxmlformats.org/officeDocument/2006/relationships/tags" Target="../tags/tag1218.xml"/><Relationship Id="rId15" Type="http://schemas.openxmlformats.org/officeDocument/2006/relationships/tags" Target="../tags/tag1228.xml"/><Relationship Id="rId10" Type="http://schemas.openxmlformats.org/officeDocument/2006/relationships/tags" Target="../tags/tag1223.xml"/><Relationship Id="rId19" Type="http://schemas.openxmlformats.org/officeDocument/2006/relationships/image" Target="../media/image28.png"/><Relationship Id="rId4" Type="http://schemas.openxmlformats.org/officeDocument/2006/relationships/tags" Target="../tags/tag1217.xml"/><Relationship Id="rId9" Type="http://schemas.openxmlformats.org/officeDocument/2006/relationships/tags" Target="../tags/tag1222.xml"/><Relationship Id="rId14" Type="http://schemas.openxmlformats.org/officeDocument/2006/relationships/tags" Target="../tags/tag1227.xml"/></Relationships>
</file>

<file path=ppt/slides/_rels/slide162.xml.rels><?xml version="1.0" encoding="UTF-8" standalone="yes"?>
<Relationships xmlns="http://schemas.openxmlformats.org/package/2006/relationships"><Relationship Id="rId13" Type="http://schemas.openxmlformats.org/officeDocument/2006/relationships/tags" Target="../tags/tag1243.xml"/><Relationship Id="rId18" Type="http://schemas.openxmlformats.org/officeDocument/2006/relationships/tags" Target="../tags/tag1248.xml"/><Relationship Id="rId26" Type="http://schemas.openxmlformats.org/officeDocument/2006/relationships/tags" Target="../tags/tag1256.xml"/><Relationship Id="rId39" Type="http://schemas.openxmlformats.org/officeDocument/2006/relationships/tags" Target="../tags/tag1269.xml"/><Relationship Id="rId21" Type="http://schemas.openxmlformats.org/officeDocument/2006/relationships/tags" Target="../tags/tag1251.xml"/><Relationship Id="rId34" Type="http://schemas.openxmlformats.org/officeDocument/2006/relationships/tags" Target="../tags/tag1264.xml"/><Relationship Id="rId42" Type="http://schemas.openxmlformats.org/officeDocument/2006/relationships/tags" Target="../tags/tag1272.xml"/><Relationship Id="rId47" Type="http://schemas.openxmlformats.org/officeDocument/2006/relationships/slideLayout" Target="../slideLayouts/slideLayout2.xml"/><Relationship Id="rId7" Type="http://schemas.openxmlformats.org/officeDocument/2006/relationships/tags" Target="../tags/tag1237.xml"/><Relationship Id="rId2" Type="http://schemas.openxmlformats.org/officeDocument/2006/relationships/tags" Target="../tags/tag1232.xml"/><Relationship Id="rId16" Type="http://schemas.openxmlformats.org/officeDocument/2006/relationships/tags" Target="../tags/tag1246.xml"/><Relationship Id="rId29" Type="http://schemas.openxmlformats.org/officeDocument/2006/relationships/tags" Target="../tags/tag1259.xml"/><Relationship Id="rId1" Type="http://schemas.openxmlformats.org/officeDocument/2006/relationships/tags" Target="../tags/tag1231.xml"/><Relationship Id="rId6" Type="http://schemas.openxmlformats.org/officeDocument/2006/relationships/tags" Target="../tags/tag1236.xml"/><Relationship Id="rId11" Type="http://schemas.openxmlformats.org/officeDocument/2006/relationships/tags" Target="../tags/tag1241.xml"/><Relationship Id="rId24" Type="http://schemas.openxmlformats.org/officeDocument/2006/relationships/tags" Target="../tags/tag1254.xml"/><Relationship Id="rId32" Type="http://schemas.openxmlformats.org/officeDocument/2006/relationships/tags" Target="../tags/tag1262.xml"/><Relationship Id="rId37" Type="http://schemas.openxmlformats.org/officeDocument/2006/relationships/tags" Target="../tags/tag1267.xml"/><Relationship Id="rId40" Type="http://schemas.openxmlformats.org/officeDocument/2006/relationships/tags" Target="../tags/tag1270.xml"/><Relationship Id="rId45" Type="http://schemas.openxmlformats.org/officeDocument/2006/relationships/tags" Target="../tags/tag1275.xml"/><Relationship Id="rId5" Type="http://schemas.openxmlformats.org/officeDocument/2006/relationships/tags" Target="../tags/tag1235.xml"/><Relationship Id="rId15" Type="http://schemas.openxmlformats.org/officeDocument/2006/relationships/tags" Target="../tags/tag1245.xml"/><Relationship Id="rId23" Type="http://schemas.openxmlformats.org/officeDocument/2006/relationships/tags" Target="../tags/tag1253.xml"/><Relationship Id="rId28" Type="http://schemas.openxmlformats.org/officeDocument/2006/relationships/tags" Target="../tags/tag1258.xml"/><Relationship Id="rId36" Type="http://schemas.openxmlformats.org/officeDocument/2006/relationships/tags" Target="../tags/tag1266.xml"/><Relationship Id="rId10" Type="http://schemas.openxmlformats.org/officeDocument/2006/relationships/tags" Target="../tags/tag1240.xml"/><Relationship Id="rId19" Type="http://schemas.openxmlformats.org/officeDocument/2006/relationships/tags" Target="../tags/tag1249.xml"/><Relationship Id="rId31" Type="http://schemas.openxmlformats.org/officeDocument/2006/relationships/tags" Target="../tags/tag1261.xml"/><Relationship Id="rId44" Type="http://schemas.openxmlformats.org/officeDocument/2006/relationships/tags" Target="../tags/tag1274.xml"/><Relationship Id="rId4" Type="http://schemas.openxmlformats.org/officeDocument/2006/relationships/tags" Target="../tags/tag1234.xml"/><Relationship Id="rId9" Type="http://schemas.openxmlformats.org/officeDocument/2006/relationships/tags" Target="../tags/tag1239.xml"/><Relationship Id="rId14" Type="http://schemas.openxmlformats.org/officeDocument/2006/relationships/tags" Target="../tags/tag1244.xml"/><Relationship Id="rId22" Type="http://schemas.openxmlformats.org/officeDocument/2006/relationships/tags" Target="../tags/tag1252.xml"/><Relationship Id="rId27" Type="http://schemas.openxmlformats.org/officeDocument/2006/relationships/tags" Target="../tags/tag1257.xml"/><Relationship Id="rId30" Type="http://schemas.openxmlformats.org/officeDocument/2006/relationships/tags" Target="../tags/tag1260.xml"/><Relationship Id="rId35" Type="http://schemas.openxmlformats.org/officeDocument/2006/relationships/tags" Target="../tags/tag1265.xml"/><Relationship Id="rId43" Type="http://schemas.openxmlformats.org/officeDocument/2006/relationships/tags" Target="../tags/tag1273.xml"/><Relationship Id="rId8" Type="http://schemas.openxmlformats.org/officeDocument/2006/relationships/tags" Target="../tags/tag1238.xml"/><Relationship Id="rId3" Type="http://schemas.openxmlformats.org/officeDocument/2006/relationships/tags" Target="../tags/tag1233.xml"/><Relationship Id="rId12" Type="http://schemas.openxmlformats.org/officeDocument/2006/relationships/tags" Target="../tags/tag1242.xml"/><Relationship Id="rId17" Type="http://schemas.openxmlformats.org/officeDocument/2006/relationships/tags" Target="../tags/tag1247.xml"/><Relationship Id="rId25" Type="http://schemas.openxmlformats.org/officeDocument/2006/relationships/tags" Target="../tags/tag1255.xml"/><Relationship Id="rId33" Type="http://schemas.openxmlformats.org/officeDocument/2006/relationships/tags" Target="../tags/tag1263.xml"/><Relationship Id="rId38" Type="http://schemas.openxmlformats.org/officeDocument/2006/relationships/tags" Target="../tags/tag1268.xml"/><Relationship Id="rId46" Type="http://schemas.openxmlformats.org/officeDocument/2006/relationships/tags" Target="../tags/tag1276.xml"/><Relationship Id="rId20" Type="http://schemas.openxmlformats.org/officeDocument/2006/relationships/tags" Target="../tags/tag1250.xml"/><Relationship Id="rId41" Type="http://schemas.openxmlformats.org/officeDocument/2006/relationships/tags" Target="../tags/tag1271.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77.xml"/></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79.xml"/><Relationship Id="rId1" Type="http://schemas.openxmlformats.org/officeDocument/2006/relationships/tags" Target="../tags/tag1278.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80.xml"/></Relationships>
</file>

<file path=ppt/slides/_rels/slide166.xml.rels><?xml version="1.0" encoding="UTF-8" standalone="yes"?>
<Relationships xmlns="http://schemas.openxmlformats.org/package/2006/relationships"><Relationship Id="rId3" Type="http://schemas.openxmlformats.org/officeDocument/2006/relationships/tags" Target="../tags/tag1283.xml"/><Relationship Id="rId2" Type="http://schemas.openxmlformats.org/officeDocument/2006/relationships/tags" Target="../tags/tag1282.xml"/><Relationship Id="rId1" Type="http://schemas.openxmlformats.org/officeDocument/2006/relationships/tags" Target="../tags/tag1281.xml"/><Relationship Id="rId5" Type="http://schemas.openxmlformats.org/officeDocument/2006/relationships/image" Target="../media/image25.jpeg"/><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Layout" Target="../slideLayouts/slideLayout5.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image" Target="../media/image28.png"/><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9.emf"/><Relationship Id="rId5" Type="http://schemas.openxmlformats.org/officeDocument/2006/relationships/oleObject" Target="../embeddings/oleObject1.bin"/><Relationship Id="rId4" Type="http://schemas.openxmlformats.org/officeDocument/2006/relationships/image" Target="../media/image30.jpe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2.wmf"/><Relationship Id="rId5" Type="http://schemas.openxmlformats.org/officeDocument/2006/relationships/oleObject" Target="../embeddings/oleObject3.bin"/><Relationship Id="rId4" Type="http://schemas.openxmlformats.org/officeDocument/2006/relationships/image" Target="../media/image31.wmf"/></Relationships>
</file>

<file path=ppt/slides/_rels/slide32.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32.wmf"/><Relationship Id="rId4" Type="http://schemas.openxmlformats.org/officeDocument/2006/relationships/oleObject" Target="../embeddings/oleObject4.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slideLayout" Target="../slideLayouts/slideLayout8.xml"/><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tags" Target="../tags/tag35.xml"/><Relationship Id="rId2" Type="http://schemas.openxmlformats.org/officeDocument/2006/relationships/tags" Target="../tags/tag20.xml"/><Relationship Id="rId16" Type="http://schemas.openxmlformats.org/officeDocument/2006/relationships/tags" Target="../tags/tag34.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tags" Target="../tags/tag33.xml"/><Relationship Id="rId10" Type="http://schemas.openxmlformats.org/officeDocument/2006/relationships/tags" Target="../tags/tag28.xml"/><Relationship Id="rId19" Type="http://schemas.openxmlformats.org/officeDocument/2006/relationships/image" Target="../media/image28.png"/><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s>
</file>

<file path=ppt/slides/_rels/slide3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wmf"/><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tags" Target="../tags/tag43.xml"/><Relationship Id="rId3" Type="http://schemas.openxmlformats.org/officeDocument/2006/relationships/tags" Target="../tags/tag38.xml"/><Relationship Id="rId7" Type="http://schemas.openxmlformats.org/officeDocument/2006/relationships/tags" Target="../tags/tag4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image" Target="../media/image13.jpeg"/><Relationship Id="rId5" Type="http://schemas.openxmlformats.org/officeDocument/2006/relationships/tags" Target="../tags/tag40.xml"/><Relationship Id="rId10" Type="http://schemas.openxmlformats.org/officeDocument/2006/relationships/slideLayout" Target="../slideLayouts/slideLayout2.xml"/><Relationship Id="rId4" Type="http://schemas.openxmlformats.org/officeDocument/2006/relationships/tags" Target="../tags/tag39.xml"/><Relationship Id="rId9" Type="http://schemas.openxmlformats.org/officeDocument/2006/relationships/tags" Target="../tags/tag44.xml"/></Relationships>
</file>

<file path=ppt/slides/_rels/slide5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tags" Target="../tags/tag47.xml"/><Relationship Id="rId7" Type="http://schemas.openxmlformats.org/officeDocument/2006/relationships/slideLayout" Target="../slideLayouts/slideLayout2.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5" Type="http://schemas.openxmlformats.org/officeDocument/2006/relationships/tags" Target="../tags/tag49.xml"/><Relationship Id="rId10" Type="http://schemas.openxmlformats.org/officeDocument/2006/relationships/image" Target="../media/image10.GIF"/><Relationship Id="rId4" Type="http://schemas.openxmlformats.org/officeDocument/2006/relationships/tags" Target="../tags/tag48.xml"/><Relationship Id="rId9" Type="http://schemas.openxmlformats.org/officeDocument/2006/relationships/image" Target="../media/image37.png"/></Relationships>
</file>

<file path=ppt/slides/_rels/slide52.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tags" Target="../tags/tag63.xml"/><Relationship Id="rId18" Type="http://schemas.openxmlformats.org/officeDocument/2006/relationships/tags" Target="../tags/tag68.xml"/><Relationship Id="rId26" Type="http://schemas.openxmlformats.org/officeDocument/2006/relationships/tags" Target="../tags/tag76.xml"/><Relationship Id="rId3" Type="http://schemas.openxmlformats.org/officeDocument/2006/relationships/tags" Target="../tags/tag53.xml"/><Relationship Id="rId21" Type="http://schemas.openxmlformats.org/officeDocument/2006/relationships/tags" Target="../tags/tag71.xml"/><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tags" Target="../tags/tag67.xml"/><Relationship Id="rId25" Type="http://schemas.openxmlformats.org/officeDocument/2006/relationships/tags" Target="../tags/tag75.xml"/><Relationship Id="rId2" Type="http://schemas.openxmlformats.org/officeDocument/2006/relationships/tags" Target="../tags/tag52.xml"/><Relationship Id="rId16" Type="http://schemas.openxmlformats.org/officeDocument/2006/relationships/tags" Target="../tags/tag66.xml"/><Relationship Id="rId20" Type="http://schemas.openxmlformats.org/officeDocument/2006/relationships/tags" Target="../tags/tag70.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24" Type="http://schemas.openxmlformats.org/officeDocument/2006/relationships/tags" Target="../tags/tag74.xml"/><Relationship Id="rId5" Type="http://schemas.openxmlformats.org/officeDocument/2006/relationships/tags" Target="../tags/tag55.xml"/><Relationship Id="rId15" Type="http://schemas.openxmlformats.org/officeDocument/2006/relationships/tags" Target="../tags/tag65.xml"/><Relationship Id="rId23" Type="http://schemas.openxmlformats.org/officeDocument/2006/relationships/tags" Target="../tags/tag73.xml"/><Relationship Id="rId28" Type="http://schemas.openxmlformats.org/officeDocument/2006/relationships/slideLayout" Target="../slideLayouts/slideLayout2.xml"/><Relationship Id="rId10" Type="http://schemas.openxmlformats.org/officeDocument/2006/relationships/tags" Target="../tags/tag60.xml"/><Relationship Id="rId19" Type="http://schemas.openxmlformats.org/officeDocument/2006/relationships/tags" Target="../tags/tag69.xml"/><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tags" Target="../tags/tag64.xml"/><Relationship Id="rId22" Type="http://schemas.openxmlformats.org/officeDocument/2006/relationships/tags" Target="../tags/tag72.xml"/><Relationship Id="rId27" Type="http://schemas.openxmlformats.org/officeDocument/2006/relationships/tags" Target="../tags/tag77.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54.xml.rels><?xml version="1.0" encoding="UTF-8" standalone="yes"?>
<Relationships xmlns="http://schemas.openxmlformats.org/package/2006/relationships"><Relationship Id="rId13" Type="http://schemas.openxmlformats.org/officeDocument/2006/relationships/tags" Target="../tags/tag91.xml"/><Relationship Id="rId18" Type="http://schemas.openxmlformats.org/officeDocument/2006/relationships/tags" Target="../tags/tag96.xml"/><Relationship Id="rId26" Type="http://schemas.openxmlformats.org/officeDocument/2006/relationships/tags" Target="../tags/tag104.xml"/><Relationship Id="rId3" Type="http://schemas.openxmlformats.org/officeDocument/2006/relationships/tags" Target="../tags/tag81.xml"/><Relationship Id="rId21" Type="http://schemas.openxmlformats.org/officeDocument/2006/relationships/tags" Target="../tags/tag99.xml"/><Relationship Id="rId34" Type="http://schemas.openxmlformats.org/officeDocument/2006/relationships/slideLayout" Target="../slideLayouts/slideLayout2.xml"/><Relationship Id="rId7" Type="http://schemas.openxmlformats.org/officeDocument/2006/relationships/tags" Target="../tags/tag85.xml"/><Relationship Id="rId12" Type="http://schemas.openxmlformats.org/officeDocument/2006/relationships/tags" Target="../tags/tag90.xml"/><Relationship Id="rId17" Type="http://schemas.openxmlformats.org/officeDocument/2006/relationships/tags" Target="../tags/tag95.xml"/><Relationship Id="rId25" Type="http://schemas.openxmlformats.org/officeDocument/2006/relationships/tags" Target="../tags/tag103.xml"/><Relationship Id="rId33" Type="http://schemas.openxmlformats.org/officeDocument/2006/relationships/tags" Target="../tags/tag111.xml"/><Relationship Id="rId2" Type="http://schemas.openxmlformats.org/officeDocument/2006/relationships/tags" Target="../tags/tag80.xml"/><Relationship Id="rId16" Type="http://schemas.openxmlformats.org/officeDocument/2006/relationships/tags" Target="../tags/tag94.xml"/><Relationship Id="rId20" Type="http://schemas.openxmlformats.org/officeDocument/2006/relationships/tags" Target="../tags/tag98.xml"/><Relationship Id="rId29" Type="http://schemas.openxmlformats.org/officeDocument/2006/relationships/tags" Target="../tags/tag107.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24" Type="http://schemas.openxmlformats.org/officeDocument/2006/relationships/tags" Target="../tags/tag102.xml"/><Relationship Id="rId32" Type="http://schemas.openxmlformats.org/officeDocument/2006/relationships/tags" Target="../tags/tag110.xml"/><Relationship Id="rId5" Type="http://schemas.openxmlformats.org/officeDocument/2006/relationships/tags" Target="../tags/tag83.xml"/><Relationship Id="rId15" Type="http://schemas.openxmlformats.org/officeDocument/2006/relationships/tags" Target="../tags/tag93.xml"/><Relationship Id="rId23" Type="http://schemas.openxmlformats.org/officeDocument/2006/relationships/tags" Target="../tags/tag101.xml"/><Relationship Id="rId28" Type="http://schemas.openxmlformats.org/officeDocument/2006/relationships/tags" Target="../tags/tag106.xml"/><Relationship Id="rId10" Type="http://schemas.openxmlformats.org/officeDocument/2006/relationships/tags" Target="../tags/tag88.xml"/><Relationship Id="rId19" Type="http://schemas.openxmlformats.org/officeDocument/2006/relationships/tags" Target="../tags/tag97.xml"/><Relationship Id="rId31" Type="http://schemas.openxmlformats.org/officeDocument/2006/relationships/tags" Target="../tags/tag109.xml"/><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tags" Target="../tags/tag92.xml"/><Relationship Id="rId22" Type="http://schemas.openxmlformats.org/officeDocument/2006/relationships/tags" Target="../tags/tag100.xml"/><Relationship Id="rId27" Type="http://schemas.openxmlformats.org/officeDocument/2006/relationships/tags" Target="../tags/tag105.xml"/><Relationship Id="rId30" Type="http://schemas.openxmlformats.org/officeDocument/2006/relationships/tags" Target="../tags/tag108.xml"/><Relationship Id="rId35" Type="http://schemas.openxmlformats.org/officeDocument/2006/relationships/image" Target="../media/image10.GIF"/><Relationship Id="rId8" Type="http://schemas.openxmlformats.org/officeDocument/2006/relationships/tags" Target="../tags/tag86.xml"/></Relationships>
</file>

<file path=ppt/slides/_rels/slide55.xml.rels><?xml version="1.0" encoding="UTF-8" standalone="yes"?>
<Relationships xmlns="http://schemas.openxmlformats.org/package/2006/relationships"><Relationship Id="rId13" Type="http://schemas.openxmlformats.org/officeDocument/2006/relationships/tags" Target="../tags/tag124.xml"/><Relationship Id="rId18" Type="http://schemas.openxmlformats.org/officeDocument/2006/relationships/tags" Target="../tags/tag129.xml"/><Relationship Id="rId26" Type="http://schemas.openxmlformats.org/officeDocument/2006/relationships/tags" Target="../tags/tag137.xml"/><Relationship Id="rId3" Type="http://schemas.openxmlformats.org/officeDocument/2006/relationships/tags" Target="../tags/tag114.xml"/><Relationship Id="rId21" Type="http://schemas.openxmlformats.org/officeDocument/2006/relationships/tags" Target="../tags/tag132.xml"/><Relationship Id="rId34" Type="http://schemas.openxmlformats.org/officeDocument/2006/relationships/slideLayout" Target="../slideLayouts/slideLayout2.xml"/><Relationship Id="rId7" Type="http://schemas.openxmlformats.org/officeDocument/2006/relationships/tags" Target="../tags/tag118.xml"/><Relationship Id="rId12" Type="http://schemas.openxmlformats.org/officeDocument/2006/relationships/tags" Target="../tags/tag123.xml"/><Relationship Id="rId17" Type="http://schemas.openxmlformats.org/officeDocument/2006/relationships/tags" Target="../tags/tag128.xml"/><Relationship Id="rId25" Type="http://schemas.openxmlformats.org/officeDocument/2006/relationships/tags" Target="../tags/tag136.xml"/><Relationship Id="rId33" Type="http://schemas.openxmlformats.org/officeDocument/2006/relationships/tags" Target="../tags/tag144.xml"/><Relationship Id="rId2" Type="http://schemas.openxmlformats.org/officeDocument/2006/relationships/tags" Target="../tags/tag113.xml"/><Relationship Id="rId16" Type="http://schemas.openxmlformats.org/officeDocument/2006/relationships/tags" Target="../tags/tag127.xml"/><Relationship Id="rId20" Type="http://schemas.openxmlformats.org/officeDocument/2006/relationships/tags" Target="../tags/tag131.xml"/><Relationship Id="rId29" Type="http://schemas.openxmlformats.org/officeDocument/2006/relationships/tags" Target="../tags/tag140.xml"/><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tags" Target="../tags/tag122.xml"/><Relationship Id="rId24" Type="http://schemas.openxmlformats.org/officeDocument/2006/relationships/tags" Target="../tags/tag135.xml"/><Relationship Id="rId32" Type="http://schemas.openxmlformats.org/officeDocument/2006/relationships/tags" Target="../tags/tag143.xml"/><Relationship Id="rId5" Type="http://schemas.openxmlformats.org/officeDocument/2006/relationships/tags" Target="../tags/tag116.xml"/><Relationship Id="rId15" Type="http://schemas.openxmlformats.org/officeDocument/2006/relationships/tags" Target="../tags/tag126.xml"/><Relationship Id="rId23" Type="http://schemas.openxmlformats.org/officeDocument/2006/relationships/tags" Target="../tags/tag134.xml"/><Relationship Id="rId28" Type="http://schemas.openxmlformats.org/officeDocument/2006/relationships/tags" Target="../tags/tag139.xml"/><Relationship Id="rId10" Type="http://schemas.openxmlformats.org/officeDocument/2006/relationships/tags" Target="../tags/tag121.xml"/><Relationship Id="rId19" Type="http://schemas.openxmlformats.org/officeDocument/2006/relationships/tags" Target="../tags/tag130.xml"/><Relationship Id="rId31" Type="http://schemas.openxmlformats.org/officeDocument/2006/relationships/tags" Target="../tags/tag142.xml"/><Relationship Id="rId4" Type="http://schemas.openxmlformats.org/officeDocument/2006/relationships/tags" Target="../tags/tag115.xml"/><Relationship Id="rId9" Type="http://schemas.openxmlformats.org/officeDocument/2006/relationships/tags" Target="../tags/tag120.xml"/><Relationship Id="rId14" Type="http://schemas.openxmlformats.org/officeDocument/2006/relationships/tags" Target="../tags/tag125.xml"/><Relationship Id="rId22" Type="http://schemas.openxmlformats.org/officeDocument/2006/relationships/tags" Target="../tags/tag133.xml"/><Relationship Id="rId27" Type="http://schemas.openxmlformats.org/officeDocument/2006/relationships/tags" Target="../tags/tag138.xml"/><Relationship Id="rId30" Type="http://schemas.openxmlformats.org/officeDocument/2006/relationships/tags" Target="../tags/tag141.xml"/><Relationship Id="rId35" Type="http://schemas.openxmlformats.org/officeDocument/2006/relationships/image" Target="../media/image17.jpeg"/><Relationship Id="rId8" Type="http://schemas.openxmlformats.org/officeDocument/2006/relationships/tags" Target="../tags/tag119.xml"/></Relationships>
</file>

<file path=ppt/slides/_rels/slide56.xml.rels><?xml version="1.0" encoding="UTF-8" standalone="yes"?>
<Relationships xmlns="http://schemas.openxmlformats.org/package/2006/relationships"><Relationship Id="rId8" Type="http://schemas.openxmlformats.org/officeDocument/2006/relationships/tags" Target="../tags/tag152.xml"/><Relationship Id="rId13" Type="http://schemas.openxmlformats.org/officeDocument/2006/relationships/tags" Target="../tags/tag157.xml"/><Relationship Id="rId18" Type="http://schemas.openxmlformats.org/officeDocument/2006/relationships/tags" Target="../tags/tag162.xml"/><Relationship Id="rId3" Type="http://schemas.openxmlformats.org/officeDocument/2006/relationships/tags" Target="../tags/tag147.xml"/><Relationship Id="rId21" Type="http://schemas.openxmlformats.org/officeDocument/2006/relationships/tags" Target="../tags/tag165.xml"/><Relationship Id="rId7" Type="http://schemas.openxmlformats.org/officeDocument/2006/relationships/tags" Target="../tags/tag151.xml"/><Relationship Id="rId12" Type="http://schemas.openxmlformats.org/officeDocument/2006/relationships/tags" Target="../tags/tag156.xml"/><Relationship Id="rId17" Type="http://schemas.openxmlformats.org/officeDocument/2006/relationships/tags" Target="../tags/tag161.xml"/><Relationship Id="rId2" Type="http://schemas.openxmlformats.org/officeDocument/2006/relationships/tags" Target="../tags/tag146.xml"/><Relationship Id="rId16" Type="http://schemas.openxmlformats.org/officeDocument/2006/relationships/tags" Target="../tags/tag160.xml"/><Relationship Id="rId20" Type="http://schemas.openxmlformats.org/officeDocument/2006/relationships/tags" Target="../tags/tag164.xml"/><Relationship Id="rId1" Type="http://schemas.openxmlformats.org/officeDocument/2006/relationships/tags" Target="../tags/tag145.xml"/><Relationship Id="rId6" Type="http://schemas.openxmlformats.org/officeDocument/2006/relationships/tags" Target="../tags/tag150.xml"/><Relationship Id="rId11" Type="http://schemas.openxmlformats.org/officeDocument/2006/relationships/tags" Target="../tags/tag155.xml"/><Relationship Id="rId24" Type="http://schemas.openxmlformats.org/officeDocument/2006/relationships/image" Target="../media/image38.jpeg"/><Relationship Id="rId5" Type="http://schemas.openxmlformats.org/officeDocument/2006/relationships/tags" Target="../tags/tag149.xml"/><Relationship Id="rId15" Type="http://schemas.openxmlformats.org/officeDocument/2006/relationships/tags" Target="../tags/tag159.xml"/><Relationship Id="rId23" Type="http://schemas.openxmlformats.org/officeDocument/2006/relationships/slideLayout" Target="../slideLayouts/slideLayout2.xml"/><Relationship Id="rId10" Type="http://schemas.openxmlformats.org/officeDocument/2006/relationships/tags" Target="../tags/tag154.xml"/><Relationship Id="rId19" Type="http://schemas.openxmlformats.org/officeDocument/2006/relationships/tags" Target="../tags/tag163.xml"/><Relationship Id="rId4" Type="http://schemas.openxmlformats.org/officeDocument/2006/relationships/tags" Target="../tags/tag148.xml"/><Relationship Id="rId9" Type="http://schemas.openxmlformats.org/officeDocument/2006/relationships/tags" Target="../tags/tag153.xml"/><Relationship Id="rId14" Type="http://schemas.openxmlformats.org/officeDocument/2006/relationships/tags" Target="../tags/tag158.xml"/><Relationship Id="rId22" Type="http://schemas.openxmlformats.org/officeDocument/2006/relationships/tags" Target="../tags/tag166.xml"/></Relationships>
</file>

<file path=ppt/slides/_rels/slide57.xml.rels><?xml version="1.0" encoding="UTF-8" standalone="yes"?>
<Relationships xmlns="http://schemas.openxmlformats.org/package/2006/relationships"><Relationship Id="rId8" Type="http://schemas.openxmlformats.org/officeDocument/2006/relationships/tags" Target="../tags/tag174.xml"/><Relationship Id="rId13" Type="http://schemas.openxmlformats.org/officeDocument/2006/relationships/tags" Target="../tags/tag179.xml"/><Relationship Id="rId18" Type="http://schemas.openxmlformats.org/officeDocument/2006/relationships/tags" Target="../tags/tag184.xml"/><Relationship Id="rId26" Type="http://schemas.openxmlformats.org/officeDocument/2006/relationships/slideLayout" Target="../slideLayouts/slideLayout2.xml"/><Relationship Id="rId3" Type="http://schemas.openxmlformats.org/officeDocument/2006/relationships/tags" Target="../tags/tag169.xml"/><Relationship Id="rId21" Type="http://schemas.openxmlformats.org/officeDocument/2006/relationships/tags" Target="../tags/tag187.xml"/><Relationship Id="rId7" Type="http://schemas.openxmlformats.org/officeDocument/2006/relationships/tags" Target="../tags/tag173.xml"/><Relationship Id="rId12" Type="http://schemas.openxmlformats.org/officeDocument/2006/relationships/tags" Target="../tags/tag178.xml"/><Relationship Id="rId17" Type="http://schemas.openxmlformats.org/officeDocument/2006/relationships/tags" Target="../tags/tag183.xml"/><Relationship Id="rId25" Type="http://schemas.openxmlformats.org/officeDocument/2006/relationships/tags" Target="../tags/tag191.xml"/><Relationship Id="rId2" Type="http://schemas.openxmlformats.org/officeDocument/2006/relationships/tags" Target="../tags/tag168.xml"/><Relationship Id="rId16" Type="http://schemas.openxmlformats.org/officeDocument/2006/relationships/tags" Target="../tags/tag182.xml"/><Relationship Id="rId20" Type="http://schemas.openxmlformats.org/officeDocument/2006/relationships/tags" Target="../tags/tag186.xml"/><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tags" Target="../tags/tag177.xml"/><Relationship Id="rId24" Type="http://schemas.openxmlformats.org/officeDocument/2006/relationships/tags" Target="../tags/tag190.xml"/><Relationship Id="rId5" Type="http://schemas.openxmlformats.org/officeDocument/2006/relationships/tags" Target="../tags/tag171.xml"/><Relationship Id="rId15" Type="http://schemas.openxmlformats.org/officeDocument/2006/relationships/tags" Target="../tags/tag181.xml"/><Relationship Id="rId23" Type="http://schemas.openxmlformats.org/officeDocument/2006/relationships/tags" Target="../tags/tag189.xml"/><Relationship Id="rId10" Type="http://schemas.openxmlformats.org/officeDocument/2006/relationships/tags" Target="../tags/tag176.xml"/><Relationship Id="rId19" Type="http://schemas.openxmlformats.org/officeDocument/2006/relationships/tags" Target="../tags/tag185.xml"/><Relationship Id="rId4" Type="http://schemas.openxmlformats.org/officeDocument/2006/relationships/tags" Target="../tags/tag170.xml"/><Relationship Id="rId9" Type="http://schemas.openxmlformats.org/officeDocument/2006/relationships/tags" Target="../tags/tag175.xml"/><Relationship Id="rId14" Type="http://schemas.openxmlformats.org/officeDocument/2006/relationships/tags" Target="../tags/tag180.xml"/><Relationship Id="rId22" Type="http://schemas.openxmlformats.org/officeDocument/2006/relationships/tags" Target="../tags/tag188.xml"/><Relationship Id="rId27" Type="http://schemas.openxmlformats.org/officeDocument/2006/relationships/image" Target="../media/image25.jpeg"/></Relationships>
</file>

<file path=ppt/slides/_rels/slide58.xml.rels><?xml version="1.0" encoding="UTF-8" standalone="yes"?>
<Relationships xmlns="http://schemas.openxmlformats.org/package/2006/relationships"><Relationship Id="rId8" Type="http://schemas.openxmlformats.org/officeDocument/2006/relationships/tags" Target="../tags/tag199.xml"/><Relationship Id="rId13" Type="http://schemas.openxmlformats.org/officeDocument/2006/relationships/tags" Target="../tags/tag204.xml"/><Relationship Id="rId18" Type="http://schemas.openxmlformats.org/officeDocument/2006/relationships/slideLayout" Target="../slideLayouts/slideLayout7.xml"/><Relationship Id="rId3" Type="http://schemas.openxmlformats.org/officeDocument/2006/relationships/tags" Target="../tags/tag194.xml"/><Relationship Id="rId7" Type="http://schemas.openxmlformats.org/officeDocument/2006/relationships/tags" Target="../tags/tag198.xml"/><Relationship Id="rId12" Type="http://schemas.openxmlformats.org/officeDocument/2006/relationships/tags" Target="../tags/tag203.xml"/><Relationship Id="rId17" Type="http://schemas.openxmlformats.org/officeDocument/2006/relationships/tags" Target="../tags/tag208.xml"/><Relationship Id="rId2" Type="http://schemas.openxmlformats.org/officeDocument/2006/relationships/tags" Target="../tags/tag193.xml"/><Relationship Id="rId16" Type="http://schemas.openxmlformats.org/officeDocument/2006/relationships/tags" Target="../tags/tag207.xml"/><Relationship Id="rId1" Type="http://schemas.openxmlformats.org/officeDocument/2006/relationships/tags" Target="../tags/tag192.xml"/><Relationship Id="rId6" Type="http://schemas.openxmlformats.org/officeDocument/2006/relationships/tags" Target="../tags/tag197.xml"/><Relationship Id="rId11" Type="http://schemas.openxmlformats.org/officeDocument/2006/relationships/tags" Target="../tags/tag202.xml"/><Relationship Id="rId5" Type="http://schemas.openxmlformats.org/officeDocument/2006/relationships/tags" Target="../tags/tag196.xml"/><Relationship Id="rId15" Type="http://schemas.openxmlformats.org/officeDocument/2006/relationships/tags" Target="../tags/tag206.xml"/><Relationship Id="rId10" Type="http://schemas.openxmlformats.org/officeDocument/2006/relationships/tags" Target="../tags/tag201.xml"/><Relationship Id="rId19" Type="http://schemas.openxmlformats.org/officeDocument/2006/relationships/image" Target="../media/image28.png"/><Relationship Id="rId4" Type="http://schemas.openxmlformats.org/officeDocument/2006/relationships/tags" Target="../tags/tag195.xml"/><Relationship Id="rId9" Type="http://schemas.openxmlformats.org/officeDocument/2006/relationships/tags" Target="../tags/tag200.xml"/><Relationship Id="rId14" Type="http://schemas.openxmlformats.org/officeDocument/2006/relationships/tags" Target="../tags/tag205.xml"/></Relationships>
</file>

<file path=ppt/slides/_rels/slide59.xml.rels><?xml version="1.0" encoding="UTF-8" standalone="yes"?>
<Relationships xmlns="http://schemas.openxmlformats.org/package/2006/relationships"><Relationship Id="rId3" Type="http://schemas.openxmlformats.org/officeDocument/2006/relationships/tags" Target="../tags/tag211.xml"/><Relationship Id="rId7" Type="http://schemas.openxmlformats.org/officeDocument/2006/relationships/image" Target="../media/image17.jpeg"/><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slideLayout" Target="../slideLayouts/slideLayout2.xml"/><Relationship Id="rId5" Type="http://schemas.openxmlformats.org/officeDocument/2006/relationships/tags" Target="../tags/tag213.xml"/><Relationship Id="rId4" Type="http://schemas.openxmlformats.org/officeDocument/2006/relationships/tags" Target="../tags/tag21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tags" Target="../tags/tag216.xml"/><Relationship Id="rId7" Type="http://schemas.openxmlformats.org/officeDocument/2006/relationships/slideLayout" Target="../slideLayouts/slideLayout2.xml"/><Relationship Id="rId12" Type="http://schemas.openxmlformats.org/officeDocument/2006/relationships/image" Target="NULL"/><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tags" Target="../tags/tag219.xml"/><Relationship Id="rId11" Type="http://schemas.openxmlformats.org/officeDocument/2006/relationships/image" Target="../media/image40.png"/><Relationship Id="rId5" Type="http://schemas.openxmlformats.org/officeDocument/2006/relationships/tags" Target="../tags/tag218.xml"/><Relationship Id="rId10" Type="http://schemas.openxmlformats.org/officeDocument/2006/relationships/image" Target="NULL"/><Relationship Id="rId4" Type="http://schemas.openxmlformats.org/officeDocument/2006/relationships/tags" Target="../tags/tag217.xml"/><Relationship Id="rId9" Type="http://schemas.openxmlformats.org/officeDocument/2006/relationships/image" Target="../media/image39.png"/></Relationships>
</file>

<file path=ppt/slides/_rels/slide61.xml.rels><?xml version="1.0" encoding="UTF-8" standalone="yes"?>
<Relationships xmlns="http://schemas.openxmlformats.org/package/2006/relationships"><Relationship Id="rId8" Type="http://schemas.openxmlformats.org/officeDocument/2006/relationships/tags" Target="../tags/tag227.xml"/><Relationship Id="rId13" Type="http://schemas.openxmlformats.org/officeDocument/2006/relationships/tags" Target="../tags/tag232.xml"/><Relationship Id="rId18" Type="http://schemas.openxmlformats.org/officeDocument/2006/relationships/tags" Target="../tags/tag237.xml"/><Relationship Id="rId26" Type="http://schemas.openxmlformats.org/officeDocument/2006/relationships/slideLayout" Target="../slideLayouts/slideLayout2.xml"/><Relationship Id="rId3" Type="http://schemas.openxmlformats.org/officeDocument/2006/relationships/tags" Target="../tags/tag222.xml"/><Relationship Id="rId21" Type="http://schemas.openxmlformats.org/officeDocument/2006/relationships/tags" Target="../tags/tag240.xml"/><Relationship Id="rId7" Type="http://schemas.openxmlformats.org/officeDocument/2006/relationships/tags" Target="../tags/tag226.xml"/><Relationship Id="rId12" Type="http://schemas.openxmlformats.org/officeDocument/2006/relationships/tags" Target="../tags/tag231.xml"/><Relationship Id="rId17" Type="http://schemas.openxmlformats.org/officeDocument/2006/relationships/tags" Target="../tags/tag236.xml"/><Relationship Id="rId25" Type="http://schemas.openxmlformats.org/officeDocument/2006/relationships/tags" Target="../tags/tag244.xml"/><Relationship Id="rId2" Type="http://schemas.openxmlformats.org/officeDocument/2006/relationships/tags" Target="../tags/tag221.xml"/><Relationship Id="rId16" Type="http://schemas.openxmlformats.org/officeDocument/2006/relationships/tags" Target="../tags/tag235.xml"/><Relationship Id="rId20" Type="http://schemas.openxmlformats.org/officeDocument/2006/relationships/tags" Target="../tags/tag239.xml"/><Relationship Id="rId1" Type="http://schemas.openxmlformats.org/officeDocument/2006/relationships/tags" Target="../tags/tag220.xml"/><Relationship Id="rId6" Type="http://schemas.openxmlformats.org/officeDocument/2006/relationships/tags" Target="../tags/tag225.xml"/><Relationship Id="rId11" Type="http://schemas.openxmlformats.org/officeDocument/2006/relationships/tags" Target="../tags/tag230.xml"/><Relationship Id="rId24" Type="http://schemas.openxmlformats.org/officeDocument/2006/relationships/tags" Target="../tags/tag243.xml"/><Relationship Id="rId5" Type="http://schemas.openxmlformats.org/officeDocument/2006/relationships/tags" Target="../tags/tag224.xml"/><Relationship Id="rId15" Type="http://schemas.openxmlformats.org/officeDocument/2006/relationships/tags" Target="../tags/tag234.xml"/><Relationship Id="rId23" Type="http://schemas.openxmlformats.org/officeDocument/2006/relationships/tags" Target="../tags/tag242.xml"/><Relationship Id="rId28" Type="http://schemas.openxmlformats.org/officeDocument/2006/relationships/image" Target="../media/image25.jpeg"/><Relationship Id="rId10" Type="http://schemas.openxmlformats.org/officeDocument/2006/relationships/tags" Target="../tags/tag229.xml"/><Relationship Id="rId19" Type="http://schemas.openxmlformats.org/officeDocument/2006/relationships/tags" Target="../tags/tag238.xml"/><Relationship Id="rId4" Type="http://schemas.openxmlformats.org/officeDocument/2006/relationships/tags" Target="../tags/tag223.xml"/><Relationship Id="rId9" Type="http://schemas.openxmlformats.org/officeDocument/2006/relationships/tags" Target="../tags/tag228.xml"/><Relationship Id="rId14" Type="http://schemas.openxmlformats.org/officeDocument/2006/relationships/tags" Target="../tags/tag233.xml"/><Relationship Id="rId22" Type="http://schemas.openxmlformats.org/officeDocument/2006/relationships/tags" Target="../tags/tag241.xml"/><Relationship Id="rId27" Type="http://schemas.openxmlformats.org/officeDocument/2006/relationships/notesSlide" Target="../notesSlides/notesSlide1.xml"/></Relationships>
</file>

<file path=ppt/slides/_rels/slide62.xml.rels><?xml version="1.0" encoding="UTF-8" standalone="yes"?>
<Relationships xmlns="http://schemas.openxmlformats.org/package/2006/relationships"><Relationship Id="rId8" Type="http://schemas.openxmlformats.org/officeDocument/2006/relationships/tags" Target="../tags/tag252.xml"/><Relationship Id="rId3" Type="http://schemas.openxmlformats.org/officeDocument/2006/relationships/tags" Target="../tags/tag247.xml"/><Relationship Id="rId7" Type="http://schemas.openxmlformats.org/officeDocument/2006/relationships/tags" Target="../tags/tag251.xml"/><Relationship Id="rId2" Type="http://schemas.openxmlformats.org/officeDocument/2006/relationships/tags" Target="../tags/tag246.xml"/><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image" Target="../media/image17.jpeg"/><Relationship Id="rId5" Type="http://schemas.openxmlformats.org/officeDocument/2006/relationships/tags" Target="../tags/tag249.xml"/><Relationship Id="rId10" Type="http://schemas.openxmlformats.org/officeDocument/2006/relationships/slideLayout" Target="../slideLayouts/slideLayout2.xml"/><Relationship Id="rId4" Type="http://schemas.openxmlformats.org/officeDocument/2006/relationships/tags" Target="../tags/tag248.xml"/><Relationship Id="rId9" Type="http://schemas.openxmlformats.org/officeDocument/2006/relationships/tags" Target="../tags/tag253.xml"/></Relationships>
</file>

<file path=ppt/slides/_rels/slide63.xml.rels><?xml version="1.0" encoding="UTF-8" standalone="yes"?>
<Relationships xmlns="http://schemas.openxmlformats.org/package/2006/relationships"><Relationship Id="rId8" Type="http://schemas.openxmlformats.org/officeDocument/2006/relationships/tags" Target="../tags/tag261.xml"/><Relationship Id="rId13" Type="http://schemas.openxmlformats.org/officeDocument/2006/relationships/tags" Target="../tags/tag266.xml"/><Relationship Id="rId18" Type="http://schemas.openxmlformats.org/officeDocument/2006/relationships/tags" Target="../tags/tag271.xml"/><Relationship Id="rId26" Type="http://schemas.openxmlformats.org/officeDocument/2006/relationships/tags" Target="../tags/tag279.xml"/><Relationship Id="rId3" Type="http://schemas.openxmlformats.org/officeDocument/2006/relationships/tags" Target="../tags/tag256.xml"/><Relationship Id="rId21" Type="http://schemas.openxmlformats.org/officeDocument/2006/relationships/tags" Target="../tags/tag274.xml"/><Relationship Id="rId7" Type="http://schemas.openxmlformats.org/officeDocument/2006/relationships/tags" Target="../tags/tag260.xml"/><Relationship Id="rId12" Type="http://schemas.openxmlformats.org/officeDocument/2006/relationships/tags" Target="../tags/tag265.xml"/><Relationship Id="rId17" Type="http://schemas.openxmlformats.org/officeDocument/2006/relationships/tags" Target="../tags/tag270.xml"/><Relationship Id="rId25" Type="http://schemas.openxmlformats.org/officeDocument/2006/relationships/tags" Target="../tags/tag278.xml"/><Relationship Id="rId2" Type="http://schemas.openxmlformats.org/officeDocument/2006/relationships/tags" Target="../tags/tag255.xml"/><Relationship Id="rId16" Type="http://schemas.openxmlformats.org/officeDocument/2006/relationships/tags" Target="../tags/tag269.xml"/><Relationship Id="rId20" Type="http://schemas.openxmlformats.org/officeDocument/2006/relationships/tags" Target="../tags/tag273.xml"/><Relationship Id="rId1" Type="http://schemas.openxmlformats.org/officeDocument/2006/relationships/tags" Target="../tags/tag254.xml"/><Relationship Id="rId6" Type="http://schemas.openxmlformats.org/officeDocument/2006/relationships/tags" Target="../tags/tag259.xml"/><Relationship Id="rId11" Type="http://schemas.openxmlformats.org/officeDocument/2006/relationships/tags" Target="../tags/tag264.xml"/><Relationship Id="rId24" Type="http://schemas.openxmlformats.org/officeDocument/2006/relationships/tags" Target="../tags/tag277.xml"/><Relationship Id="rId5" Type="http://schemas.openxmlformats.org/officeDocument/2006/relationships/tags" Target="../tags/tag258.xml"/><Relationship Id="rId15" Type="http://schemas.openxmlformats.org/officeDocument/2006/relationships/tags" Target="../tags/tag268.xml"/><Relationship Id="rId23" Type="http://schemas.openxmlformats.org/officeDocument/2006/relationships/tags" Target="../tags/tag276.xml"/><Relationship Id="rId28" Type="http://schemas.openxmlformats.org/officeDocument/2006/relationships/image" Target="../media/image25.jpeg"/><Relationship Id="rId10" Type="http://schemas.openxmlformats.org/officeDocument/2006/relationships/tags" Target="../tags/tag263.xml"/><Relationship Id="rId19" Type="http://schemas.openxmlformats.org/officeDocument/2006/relationships/tags" Target="../tags/tag272.xml"/><Relationship Id="rId4" Type="http://schemas.openxmlformats.org/officeDocument/2006/relationships/tags" Target="../tags/tag257.xml"/><Relationship Id="rId9" Type="http://schemas.openxmlformats.org/officeDocument/2006/relationships/tags" Target="../tags/tag262.xml"/><Relationship Id="rId14" Type="http://schemas.openxmlformats.org/officeDocument/2006/relationships/tags" Target="../tags/tag267.xml"/><Relationship Id="rId22" Type="http://schemas.openxmlformats.org/officeDocument/2006/relationships/tags" Target="../tags/tag275.xml"/><Relationship Id="rId27"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tags" Target="../tags/tag287.xml"/><Relationship Id="rId3" Type="http://schemas.openxmlformats.org/officeDocument/2006/relationships/tags" Target="../tags/tag282.xml"/><Relationship Id="rId7" Type="http://schemas.openxmlformats.org/officeDocument/2006/relationships/tags" Target="../tags/tag286.xml"/><Relationship Id="rId2" Type="http://schemas.openxmlformats.org/officeDocument/2006/relationships/tags" Target="../tags/tag281.xml"/><Relationship Id="rId1" Type="http://schemas.openxmlformats.org/officeDocument/2006/relationships/tags" Target="../tags/tag280.xml"/><Relationship Id="rId6" Type="http://schemas.openxmlformats.org/officeDocument/2006/relationships/tags" Target="../tags/tag285.xml"/><Relationship Id="rId5" Type="http://schemas.openxmlformats.org/officeDocument/2006/relationships/tags" Target="../tags/tag284.xml"/><Relationship Id="rId10" Type="http://schemas.openxmlformats.org/officeDocument/2006/relationships/image" Target="../media/image17.jpeg"/><Relationship Id="rId4" Type="http://schemas.openxmlformats.org/officeDocument/2006/relationships/tags" Target="../tags/tag283.xml"/><Relationship Id="rId9"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tags" Target="../tags/tag290.xml"/><Relationship Id="rId2" Type="http://schemas.openxmlformats.org/officeDocument/2006/relationships/tags" Target="../tags/tag289.xml"/><Relationship Id="rId1" Type="http://schemas.openxmlformats.org/officeDocument/2006/relationships/tags" Target="../tags/tag288.xml"/><Relationship Id="rId5" Type="http://schemas.openxmlformats.org/officeDocument/2006/relationships/image" Target="../media/image41.jpeg"/><Relationship Id="rId4"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tags" Target="../tags/tag291.xml"/></Relationships>
</file>

<file path=ppt/slides/_rels/slide67.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294.xml"/><Relationship Id="rId7" Type="http://schemas.openxmlformats.org/officeDocument/2006/relationships/slideLayout" Target="../slideLayouts/slideLayout2.xml"/><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5" Type="http://schemas.openxmlformats.org/officeDocument/2006/relationships/tags" Target="../tags/tag296.xml"/><Relationship Id="rId4" Type="http://schemas.openxmlformats.org/officeDocument/2006/relationships/tags" Target="../tags/tag295.xml"/><Relationship Id="rId9" Type="http://schemas.openxmlformats.org/officeDocument/2006/relationships/image" Target="../media/image25.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8" Type="http://schemas.openxmlformats.org/officeDocument/2006/relationships/tags" Target="../tags/tag305.xml"/><Relationship Id="rId13" Type="http://schemas.openxmlformats.org/officeDocument/2006/relationships/tags" Target="../tags/tag310.xml"/><Relationship Id="rId18" Type="http://schemas.openxmlformats.org/officeDocument/2006/relationships/slideLayout" Target="../slideLayouts/slideLayout9.xml"/><Relationship Id="rId3" Type="http://schemas.openxmlformats.org/officeDocument/2006/relationships/tags" Target="../tags/tag300.xml"/><Relationship Id="rId7" Type="http://schemas.openxmlformats.org/officeDocument/2006/relationships/tags" Target="../tags/tag304.xml"/><Relationship Id="rId12" Type="http://schemas.openxmlformats.org/officeDocument/2006/relationships/tags" Target="../tags/tag309.xml"/><Relationship Id="rId17" Type="http://schemas.openxmlformats.org/officeDocument/2006/relationships/tags" Target="../tags/tag314.xml"/><Relationship Id="rId2" Type="http://schemas.openxmlformats.org/officeDocument/2006/relationships/tags" Target="../tags/tag299.xml"/><Relationship Id="rId16" Type="http://schemas.openxmlformats.org/officeDocument/2006/relationships/tags" Target="../tags/tag313.xml"/><Relationship Id="rId1" Type="http://schemas.openxmlformats.org/officeDocument/2006/relationships/tags" Target="../tags/tag298.xml"/><Relationship Id="rId6" Type="http://schemas.openxmlformats.org/officeDocument/2006/relationships/tags" Target="../tags/tag303.xml"/><Relationship Id="rId11" Type="http://schemas.openxmlformats.org/officeDocument/2006/relationships/tags" Target="../tags/tag308.xml"/><Relationship Id="rId5" Type="http://schemas.openxmlformats.org/officeDocument/2006/relationships/tags" Target="../tags/tag302.xml"/><Relationship Id="rId15" Type="http://schemas.openxmlformats.org/officeDocument/2006/relationships/tags" Target="../tags/tag312.xml"/><Relationship Id="rId10" Type="http://schemas.openxmlformats.org/officeDocument/2006/relationships/tags" Target="../tags/tag307.xml"/><Relationship Id="rId19" Type="http://schemas.openxmlformats.org/officeDocument/2006/relationships/image" Target="../media/image28.png"/><Relationship Id="rId4" Type="http://schemas.openxmlformats.org/officeDocument/2006/relationships/tags" Target="../tags/tag301.xml"/><Relationship Id="rId9" Type="http://schemas.openxmlformats.org/officeDocument/2006/relationships/tags" Target="../tags/tag306.xml"/><Relationship Id="rId14" Type="http://schemas.openxmlformats.org/officeDocument/2006/relationships/tags" Target="../tags/tag311.xml"/></Relationships>
</file>

<file path=ppt/slides/_rels/slide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tags" Target="../tags/tag315.xml"/><Relationship Id="rId4" Type="http://schemas.openxmlformats.org/officeDocument/2006/relationships/image" Target="../media/image10.GIF"/></Relationships>
</file>

<file path=ppt/slides/_rels/slide71.xml.rels><?xml version="1.0" encoding="UTF-8" standalone="yes"?>
<Relationships xmlns="http://schemas.openxmlformats.org/package/2006/relationships"><Relationship Id="rId8" Type="http://schemas.openxmlformats.org/officeDocument/2006/relationships/tags" Target="../tags/tag323.xml"/><Relationship Id="rId13" Type="http://schemas.openxmlformats.org/officeDocument/2006/relationships/tags" Target="../tags/tag328.xml"/><Relationship Id="rId18" Type="http://schemas.openxmlformats.org/officeDocument/2006/relationships/tags" Target="../tags/tag333.xml"/><Relationship Id="rId26" Type="http://schemas.openxmlformats.org/officeDocument/2006/relationships/tags" Target="../tags/tag341.xml"/><Relationship Id="rId3" Type="http://schemas.openxmlformats.org/officeDocument/2006/relationships/tags" Target="../tags/tag318.xml"/><Relationship Id="rId21" Type="http://schemas.openxmlformats.org/officeDocument/2006/relationships/tags" Target="../tags/tag336.xml"/><Relationship Id="rId7" Type="http://schemas.openxmlformats.org/officeDocument/2006/relationships/tags" Target="../tags/tag322.xml"/><Relationship Id="rId12" Type="http://schemas.openxmlformats.org/officeDocument/2006/relationships/tags" Target="../tags/tag327.xml"/><Relationship Id="rId17" Type="http://schemas.openxmlformats.org/officeDocument/2006/relationships/tags" Target="../tags/tag332.xml"/><Relationship Id="rId25" Type="http://schemas.openxmlformats.org/officeDocument/2006/relationships/tags" Target="../tags/tag340.xml"/><Relationship Id="rId2" Type="http://schemas.openxmlformats.org/officeDocument/2006/relationships/tags" Target="../tags/tag317.xml"/><Relationship Id="rId16" Type="http://schemas.openxmlformats.org/officeDocument/2006/relationships/tags" Target="../tags/tag331.xml"/><Relationship Id="rId20" Type="http://schemas.openxmlformats.org/officeDocument/2006/relationships/tags" Target="../tags/tag335.xml"/><Relationship Id="rId1" Type="http://schemas.openxmlformats.org/officeDocument/2006/relationships/tags" Target="../tags/tag316.xml"/><Relationship Id="rId6" Type="http://schemas.openxmlformats.org/officeDocument/2006/relationships/tags" Target="../tags/tag321.xml"/><Relationship Id="rId11" Type="http://schemas.openxmlformats.org/officeDocument/2006/relationships/tags" Target="../tags/tag326.xml"/><Relationship Id="rId24" Type="http://schemas.openxmlformats.org/officeDocument/2006/relationships/tags" Target="../tags/tag339.xml"/><Relationship Id="rId5" Type="http://schemas.openxmlformats.org/officeDocument/2006/relationships/tags" Target="../tags/tag320.xml"/><Relationship Id="rId15" Type="http://schemas.openxmlformats.org/officeDocument/2006/relationships/tags" Target="../tags/tag330.xml"/><Relationship Id="rId23" Type="http://schemas.openxmlformats.org/officeDocument/2006/relationships/tags" Target="../tags/tag338.xml"/><Relationship Id="rId28" Type="http://schemas.openxmlformats.org/officeDocument/2006/relationships/image" Target="../media/image10.GIF"/><Relationship Id="rId10" Type="http://schemas.openxmlformats.org/officeDocument/2006/relationships/tags" Target="../tags/tag325.xml"/><Relationship Id="rId19" Type="http://schemas.openxmlformats.org/officeDocument/2006/relationships/tags" Target="../tags/tag334.xml"/><Relationship Id="rId4" Type="http://schemas.openxmlformats.org/officeDocument/2006/relationships/tags" Target="../tags/tag319.xml"/><Relationship Id="rId9" Type="http://schemas.openxmlformats.org/officeDocument/2006/relationships/tags" Target="../tags/tag324.xml"/><Relationship Id="rId14" Type="http://schemas.openxmlformats.org/officeDocument/2006/relationships/tags" Target="../tags/tag329.xml"/><Relationship Id="rId22" Type="http://schemas.openxmlformats.org/officeDocument/2006/relationships/tags" Target="../tags/tag337.xml"/><Relationship Id="rId27"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tags" Target="../tags/tag349.xml"/><Relationship Id="rId13" Type="http://schemas.openxmlformats.org/officeDocument/2006/relationships/tags" Target="../tags/tag354.xml"/><Relationship Id="rId18" Type="http://schemas.openxmlformats.org/officeDocument/2006/relationships/tags" Target="../tags/tag359.xml"/><Relationship Id="rId26" Type="http://schemas.openxmlformats.org/officeDocument/2006/relationships/tags" Target="../tags/tag367.xml"/><Relationship Id="rId3" Type="http://schemas.openxmlformats.org/officeDocument/2006/relationships/tags" Target="../tags/tag344.xml"/><Relationship Id="rId21" Type="http://schemas.openxmlformats.org/officeDocument/2006/relationships/tags" Target="../tags/tag362.xml"/><Relationship Id="rId7" Type="http://schemas.openxmlformats.org/officeDocument/2006/relationships/tags" Target="../tags/tag348.xml"/><Relationship Id="rId12" Type="http://schemas.openxmlformats.org/officeDocument/2006/relationships/tags" Target="../tags/tag353.xml"/><Relationship Id="rId17" Type="http://schemas.openxmlformats.org/officeDocument/2006/relationships/tags" Target="../tags/tag358.xml"/><Relationship Id="rId25" Type="http://schemas.openxmlformats.org/officeDocument/2006/relationships/tags" Target="../tags/tag366.xml"/><Relationship Id="rId2" Type="http://schemas.openxmlformats.org/officeDocument/2006/relationships/tags" Target="../tags/tag343.xml"/><Relationship Id="rId16" Type="http://schemas.openxmlformats.org/officeDocument/2006/relationships/tags" Target="../tags/tag357.xml"/><Relationship Id="rId20" Type="http://schemas.openxmlformats.org/officeDocument/2006/relationships/tags" Target="../tags/tag361.xml"/><Relationship Id="rId29" Type="http://schemas.openxmlformats.org/officeDocument/2006/relationships/image" Target="../media/image25.jpeg"/><Relationship Id="rId1" Type="http://schemas.openxmlformats.org/officeDocument/2006/relationships/tags" Target="../tags/tag342.xml"/><Relationship Id="rId6" Type="http://schemas.openxmlformats.org/officeDocument/2006/relationships/tags" Target="../tags/tag347.xml"/><Relationship Id="rId11" Type="http://schemas.openxmlformats.org/officeDocument/2006/relationships/tags" Target="../tags/tag352.xml"/><Relationship Id="rId24" Type="http://schemas.openxmlformats.org/officeDocument/2006/relationships/tags" Target="../tags/tag365.xml"/><Relationship Id="rId5" Type="http://schemas.openxmlformats.org/officeDocument/2006/relationships/tags" Target="../tags/tag346.xml"/><Relationship Id="rId15" Type="http://schemas.openxmlformats.org/officeDocument/2006/relationships/tags" Target="../tags/tag356.xml"/><Relationship Id="rId23" Type="http://schemas.openxmlformats.org/officeDocument/2006/relationships/tags" Target="../tags/tag364.xml"/><Relationship Id="rId28" Type="http://schemas.openxmlformats.org/officeDocument/2006/relationships/slideLayout" Target="../slideLayouts/slideLayout2.xml"/><Relationship Id="rId10" Type="http://schemas.openxmlformats.org/officeDocument/2006/relationships/tags" Target="../tags/tag351.xml"/><Relationship Id="rId19" Type="http://schemas.openxmlformats.org/officeDocument/2006/relationships/tags" Target="../tags/tag360.xml"/><Relationship Id="rId4" Type="http://schemas.openxmlformats.org/officeDocument/2006/relationships/tags" Target="../tags/tag345.xml"/><Relationship Id="rId9" Type="http://schemas.openxmlformats.org/officeDocument/2006/relationships/tags" Target="../tags/tag350.xml"/><Relationship Id="rId14" Type="http://schemas.openxmlformats.org/officeDocument/2006/relationships/tags" Target="../tags/tag355.xml"/><Relationship Id="rId22" Type="http://schemas.openxmlformats.org/officeDocument/2006/relationships/tags" Target="../tags/tag363.xml"/><Relationship Id="rId27" Type="http://schemas.openxmlformats.org/officeDocument/2006/relationships/tags" Target="../tags/tag368.xml"/></Relationships>
</file>

<file path=ppt/slides/_rels/slide73.xml.rels><?xml version="1.0" encoding="UTF-8" standalone="yes"?>
<Relationships xmlns="http://schemas.openxmlformats.org/package/2006/relationships"><Relationship Id="rId13" Type="http://schemas.openxmlformats.org/officeDocument/2006/relationships/tags" Target="../tags/tag381.xml"/><Relationship Id="rId18" Type="http://schemas.openxmlformats.org/officeDocument/2006/relationships/tags" Target="../tags/tag386.xml"/><Relationship Id="rId26" Type="http://schemas.openxmlformats.org/officeDocument/2006/relationships/tags" Target="../tags/tag394.xml"/><Relationship Id="rId39" Type="http://schemas.openxmlformats.org/officeDocument/2006/relationships/tags" Target="../tags/tag407.xml"/><Relationship Id="rId21" Type="http://schemas.openxmlformats.org/officeDocument/2006/relationships/tags" Target="../tags/tag389.xml"/><Relationship Id="rId34" Type="http://schemas.openxmlformats.org/officeDocument/2006/relationships/tags" Target="../tags/tag402.xml"/><Relationship Id="rId42" Type="http://schemas.openxmlformats.org/officeDocument/2006/relationships/tags" Target="../tags/tag410.xml"/><Relationship Id="rId47" Type="http://schemas.openxmlformats.org/officeDocument/2006/relationships/slideLayout" Target="../slideLayouts/slideLayout2.xml"/><Relationship Id="rId7" Type="http://schemas.openxmlformats.org/officeDocument/2006/relationships/tags" Target="../tags/tag375.xml"/><Relationship Id="rId2" Type="http://schemas.openxmlformats.org/officeDocument/2006/relationships/tags" Target="../tags/tag370.xml"/><Relationship Id="rId16" Type="http://schemas.openxmlformats.org/officeDocument/2006/relationships/tags" Target="../tags/tag384.xml"/><Relationship Id="rId29" Type="http://schemas.openxmlformats.org/officeDocument/2006/relationships/tags" Target="../tags/tag397.xml"/><Relationship Id="rId11" Type="http://schemas.openxmlformats.org/officeDocument/2006/relationships/tags" Target="../tags/tag379.xml"/><Relationship Id="rId24" Type="http://schemas.openxmlformats.org/officeDocument/2006/relationships/tags" Target="../tags/tag392.xml"/><Relationship Id="rId32" Type="http://schemas.openxmlformats.org/officeDocument/2006/relationships/tags" Target="../tags/tag400.xml"/><Relationship Id="rId37" Type="http://schemas.openxmlformats.org/officeDocument/2006/relationships/tags" Target="../tags/tag405.xml"/><Relationship Id="rId40" Type="http://schemas.openxmlformats.org/officeDocument/2006/relationships/tags" Target="../tags/tag408.xml"/><Relationship Id="rId45" Type="http://schemas.openxmlformats.org/officeDocument/2006/relationships/tags" Target="../tags/tag413.xml"/><Relationship Id="rId5" Type="http://schemas.openxmlformats.org/officeDocument/2006/relationships/tags" Target="../tags/tag373.xml"/><Relationship Id="rId15" Type="http://schemas.openxmlformats.org/officeDocument/2006/relationships/tags" Target="../tags/tag383.xml"/><Relationship Id="rId23" Type="http://schemas.openxmlformats.org/officeDocument/2006/relationships/tags" Target="../tags/tag391.xml"/><Relationship Id="rId28" Type="http://schemas.openxmlformats.org/officeDocument/2006/relationships/tags" Target="../tags/tag396.xml"/><Relationship Id="rId36" Type="http://schemas.openxmlformats.org/officeDocument/2006/relationships/tags" Target="../tags/tag404.xml"/><Relationship Id="rId49" Type="http://schemas.openxmlformats.org/officeDocument/2006/relationships/image" Target="../media/image42.jpeg"/><Relationship Id="rId10" Type="http://schemas.openxmlformats.org/officeDocument/2006/relationships/tags" Target="../tags/tag378.xml"/><Relationship Id="rId19" Type="http://schemas.openxmlformats.org/officeDocument/2006/relationships/tags" Target="../tags/tag387.xml"/><Relationship Id="rId31" Type="http://schemas.openxmlformats.org/officeDocument/2006/relationships/tags" Target="../tags/tag399.xml"/><Relationship Id="rId44" Type="http://schemas.openxmlformats.org/officeDocument/2006/relationships/tags" Target="../tags/tag412.xml"/><Relationship Id="rId4" Type="http://schemas.openxmlformats.org/officeDocument/2006/relationships/tags" Target="../tags/tag372.xml"/><Relationship Id="rId9" Type="http://schemas.openxmlformats.org/officeDocument/2006/relationships/tags" Target="../tags/tag377.xml"/><Relationship Id="rId14" Type="http://schemas.openxmlformats.org/officeDocument/2006/relationships/tags" Target="../tags/tag382.xml"/><Relationship Id="rId22" Type="http://schemas.openxmlformats.org/officeDocument/2006/relationships/tags" Target="../tags/tag390.xml"/><Relationship Id="rId27" Type="http://schemas.openxmlformats.org/officeDocument/2006/relationships/tags" Target="../tags/tag395.xml"/><Relationship Id="rId30" Type="http://schemas.openxmlformats.org/officeDocument/2006/relationships/tags" Target="../tags/tag398.xml"/><Relationship Id="rId35" Type="http://schemas.openxmlformats.org/officeDocument/2006/relationships/tags" Target="../tags/tag403.xml"/><Relationship Id="rId43" Type="http://schemas.openxmlformats.org/officeDocument/2006/relationships/tags" Target="../tags/tag411.xml"/><Relationship Id="rId48" Type="http://schemas.openxmlformats.org/officeDocument/2006/relationships/image" Target="../media/image10.GIF"/><Relationship Id="rId8" Type="http://schemas.openxmlformats.org/officeDocument/2006/relationships/tags" Target="../tags/tag376.xml"/><Relationship Id="rId3" Type="http://schemas.openxmlformats.org/officeDocument/2006/relationships/tags" Target="../tags/tag371.xml"/><Relationship Id="rId12" Type="http://schemas.openxmlformats.org/officeDocument/2006/relationships/tags" Target="../tags/tag380.xml"/><Relationship Id="rId17" Type="http://schemas.openxmlformats.org/officeDocument/2006/relationships/tags" Target="../tags/tag385.xml"/><Relationship Id="rId25" Type="http://schemas.openxmlformats.org/officeDocument/2006/relationships/tags" Target="../tags/tag393.xml"/><Relationship Id="rId33" Type="http://schemas.openxmlformats.org/officeDocument/2006/relationships/tags" Target="../tags/tag401.xml"/><Relationship Id="rId38" Type="http://schemas.openxmlformats.org/officeDocument/2006/relationships/tags" Target="../tags/tag406.xml"/><Relationship Id="rId46" Type="http://schemas.openxmlformats.org/officeDocument/2006/relationships/tags" Target="../tags/tag414.xml"/><Relationship Id="rId20" Type="http://schemas.openxmlformats.org/officeDocument/2006/relationships/tags" Target="../tags/tag388.xml"/><Relationship Id="rId41" Type="http://schemas.openxmlformats.org/officeDocument/2006/relationships/tags" Target="../tags/tag409.xml"/><Relationship Id="rId1" Type="http://schemas.openxmlformats.org/officeDocument/2006/relationships/tags" Target="../tags/tag369.xml"/><Relationship Id="rId6" Type="http://schemas.openxmlformats.org/officeDocument/2006/relationships/tags" Target="../tags/tag374.xml"/></Relationships>
</file>

<file path=ppt/slides/_rels/slide74.xml.rels><?xml version="1.0" encoding="UTF-8" standalone="yes"?>
<Relationships xmlns="http://schemas.openxmlformats.org/package/2006/relationships"><Relationship Id="rId13" Type="http://schemas.openxmlformats.org/officeDocument/2006/relationships/tags" Target="../tags/tag427.xml"/><Relationship Id="rId18" Type="http://schemas.openxmlformats.org/officeDocument/2006/relationships/tags" Target="../tags/tag432.xml"/><Relationship Id="rId26" Type="http://schemas.openxmlformats.org/officeDocument/2006/relationships/tags" Target="../tags/tag440.xml"/><Relationship Id="rId3" Type="http://schemas.openxmlformats.org/officeDocument/2006/relationships/tags" Target="../tags/tag417.xml"/><Relationship Id="rId21" Type="http://schemas.openxmlformats.org/officeDocument/2006/relationships/tags" Target="../tags/tag435.xml"/><Relationship Id="rId34" Type="http://schemas.openxmlformats.org/officeDocument/2006/relationships/image" Target="../media/image25.jpeg"/><Relationship Id="rId7" Type="http://schemas.openxmlformats.org/officeDocument/2006/relationships/tags" Target="../tags/tag421.xml"/><Relationship Id="rId12" Type="http://schemas.openxmlformats.org/officeDocument/2006/relationships/tags" Target="../tags/tag426.xml"/><Relationship Id="rId17" Type="http://schemas.openxmlformats.org/officeDocument/2006/relationships/tags" Target="../tags/tag431.xml"/><Relationship Id="rId25" Type="http://schemas.openxmlformats.org/officeDocument/2006/relationships/tags" Target="../tags/tag439.xml"/><Relationship Id="rId33" Type="http://schemas.openxmlformats.org/officeDocument/2006/relationships/slideLayout" Target="../slideLayouts/slideLayout2.xml"/><Relationship Id="rId2" Type="http://schemas.openxmlformats.org/officeDocument/2006/relationships/tags" Target="../tags/tag416.xml"/><Relationship Id="rId16" Type="http://schemas.openxmlformats.org/officeDocument/2006/relationships/tags" Target="../tags/tag430.xml"/><Relationship Id="rId20" Type="http://schemas.openxmlformats.org/officeDocument/2006/relationships/tags" Target="../tags/tag434.xml"/><Relationship Id="rId29" Type="http://schemas.openxmlformats.org/officeDocument/2006/relationships/tags" Target="../tags/tag443.xml"/><Relationship Id="rId1" Type="http://schemas.openxmlformats.org/officeDocument/2006/relationships/tags" Target="../tags/tag415.xml"/><Relationship Id="rId6" Type="http://schemas.openxmlformats.org/officeDocument/2006/relationships/tags" Target="../tags/tag420.xml"/><Relationship Id="rId11" Type="http://schemas.openxmlformats.org/officeDocument/2006/relationships/tags" Target="../tags/tag425.xml"/><Relationship Id="rId24" Type="http://schemas.openxmlformats.org/officeDocument/2006/relationships/tags" Target="../tags/tag438.xml"/><Relationship Id="rId32" Type="http://schemas.openxmlformats.org/officeDocument/2006/relationships/tags" Target="../tags/tag446.xml"/><Relationship Id="rId5" Type="http://schemas.openxmlformats.org/officeDocument/2006/relationships/tags" Target="../tags/tag419.xml"/><Relationship Id="rId15" Type="http://schemas.openxmlformats.org/officeDocument/2006/relationships/tags" Target="../tags/tag429.xml"/><Relationship Id="rId23" Type="http://schemas.openxmlformats.org/officeDocument/2006/relationships/tags" Target="../tags/tag437.xml"/><Relationship Id="rId28" Type="http://schemas.openxmlformats.org/officeDocument/2006/relationships/tags" Target="../tags/tag442.xml"/><Relationship Id="rId10" Type="http://schemas.openxmlformats.org/officeDocument/2006/relationships/tags" Target="../tags/tag424.xml"/><Relationship Id="rId19" Type="http://schemas.openxmlformats.org/officeDocument/2006/relationships/tags" Target="../tags/tag433.xml"/><Relationship Id="rId31" Type="http://schemas.openxmlformats.org/officeDocument/2006/relationships/tags" Target="../tags/tag445.xml"/><Relationship Id="rId4" Type="http://schemas.openxmlformats.org/officeDocument/2006/relationships/tags" Target="../tags/tag418.xml"/><Relationship Id="rId9" Type="http://schemas.openxmlformats.org/officeDocument/2006/relationships/tags" Target="../tags/tag423.xml"/><Relationship Id="rId14" Type="http://schemas.openxmlformats.org/officeDocument/2006/relationships/tags" Target="../tags/tag428.xml"/><Relationship Id="rId22" Type="http://schemas.openxmlformats.org/officeDocument/2006/relationships/tags" Target="../tags/tag436.xml"/><Relationship Id="rId27" Type="http://schemas.openxmlformats.org/officeDocument/2006/relationships/tags" Target="../tags/tag441.xml"/><Relationship Id="rId30" Type="http://schemas.openxmlformats.org/officeDocument/2006/relationships/tags" Target="../tags/tag444.xml"/><Relationship Id="rId8" Type="http://schemas.openxmlformats.org/officeDocument/2006/relationships/tags" Target="../tags/tag422.xml"/></Relationships>
</file>

<file path=ppt/slides/_rels/slide75.xml.rels><?xml version="1.0" encoding="UTF-8" standalone="yes"?>
<Relationships xmlns="http://schemas.openxmlformats.org/package/2006/relationships"><Relationship Id="rId13" Type="http://schemas.openxmlformats.org/officeDocument/2006/relationships/tags" Target="../tags/tag459.xml"/><Relationship Id="rId18" Type="http://schemas.openxmlformats.org/officeDocument/2006/relationships/tags" Target="../tags/tag464.xml"/><Relationship Id="rId26" Type="http://schemas.openxmlformats.org/officeDocument/2006/relationships/tags" Target="../tags/tag472.xml"/><Relationship Id="rId3" Type="http://schemas.openxmlformats.org/officeDocument/2006/relationships/tags" Target="../tags/tag449.xml"/><Relationship Id="rId21" Type="http://schemas.openxmlformats.org/officeDocument/2006/relationships/tags" Target="../tags/tag467.xml"/><Relationship Id="rId34" Type="http://schemas.openxmlformats.org/officeDocument/2006/relationships/slideLayout" Target="../slideLayouts/slideLayout2.xml"/><Relationship Id="rId7" Type="http://schemas.openxmlformats.org/officeDocument/2006/relationships/tags" Target="../tags/tag453.xml"/><Relationship Id="rId12" Type="http://schemas.openxmlformats.org/officeDocument/2006/relationships/tags" Target="../tags/tag458.xml"/><Relationship Id="rId17" Type="http://schemas.openxmlformats.org/officeDocument/2006/relationships/tags" Target="../tags/tag463.xml"/><Relationship Id="rId25" Type="http://schemas.openxmlformats.org/officeDocument/2006/relationships/tags" Target="../tags/tag471.xml"/><Relationship Id="rId33" Type="http://schemas.openxmlformats.org/officeDocument/2006/relationships/tags" Target="../tags/tag479.xml"/><Relationship Id="rId2" Type="http://schemas.openxmlformats.org/officeDocument/2006/relationships/tags" Target="../tags/tag448.xml"/><Relationship Id="rId16" Type="http://schemas.openxmlformats.org/officeDocument/2006/relationships/tags" Target="../tags/tag462.xml"/><Relationship Id="rId20" Type="http://schemas.openxmlformats.org/officeDocument/2006/relationships/tags" Target="../tags/tag466.xml"/><Relationship Id="rId29" Type="http://schemas.openxmlformats.org/officeDocument/2006/relationships/tags" Target="../tags/tag475.xml"/><Relationship Id="rId1" Type="http://schemas.openxmlformats.org/officeDocument/2006/relationships/tags" Target="../tags/tag447.xml"/><Relationship Id="rId6" Type="http://schemas.openxmlformats.org/officeDocument/2006/relationships/tags" Target="../tags/tag452.xml"/><Relationship Id="rId11" Type="http://schemas.openxmlformats.org/officeDocument/2006/relationships/tags" Target="../tags/tag457.xml"/><Relationship Id="rId24" Type="http://schemas.openxmlformats.org/officeDocument/2006/relationships/tags" Target="../tags/tag470.xml"/><Relationship Id="rId32" Type="http://schemas.openxmlformats.org/officeDocument/2006/relationships/tags" Target="../tags/tag478.xml"/><Relationship Id="rId5" Type="http://schemas.openxmlformats.org/officeDocument/2006/relationships/tags" Target="../tags/tag451.xml"/><Relationship Id="rId15" Type="http://schemas.openxmlformats.org/officeDocument/2006/relationships/tags" Target="../tags/tag461.xml"/><Relationship Id="rId23" Type="http://schemas.openxmlformats.org/officeDocument/2006/relationships/tags" Target="../tags/tag469.xml"/><Relationship Id="rId28" Type="http://schemas.openxmlformats.org/officeDocument/2006/relationships/tags" Target="../tags/tag474.xml"/><Relationship Id="rId10" Type="http://schemas.openxmlformats.org/officeDocument/2006/relationships/tags" Target="../tags/tag456.xml"/><Relationship Id="rId19" Type="http://schemas.openxmlformats.org/officeDocument/2006/relationships/tags" Target="../tags/tag465.xml"/><Relationship Id="rId31" Type="http://schemas.openxmlformats.org/officeDocument/2006/relationships/tags" Target="../tags/tag477.xml"/><Relationship Id="rId4" Type="http://schemas.openxmlformats.org/officeDocument/2006/relationships/tags" Target="../tags/tag450.xml"/><Relationship Id="rId9" Type="http://schemas.openxmlformats.org/officeDocument/2006/relationships/tags" Target="../tags/tag455.xml"/><Relationship Id="rId14" Type="http://schemas.openxmlformats.org/officeDocument/2006/relationships/tags" Target="../tags/tag460.xml"/><Relationship Id="rId22" Type="http://schemas.openxmlformats.org/officeDocument/2006/relationships/tags" Target="../tags/tag468.xml"/><Relationship Id="rId27" Type="http://schemas.openxmlformats.org/officeDocument/2006/relationships/tags" Target="../tags/tag473.xml"/><Relationship Id="rId30" Type="http://schemas.openxmlformats.org/officeDocument/2006/relationships/tags" Target="../tags/tag476.xml"/><Relationship Id="rId35" Type="http://schemas.openxmlformats.org/officeDocument/2006/relationships/image" Target="../media/image25.jpeg"/><Relationship Id="rId8" Type="http://schemas.openxmlformats.org/officeDocument/2006/relationships/tags" Target="../tags/tag454.xml"/></Relationships>
</file>

<file path=ppt/slides/_rels/slide7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77.xml.rels><?xml version="1.0" encoding="UTF-8" standalone="yes"?>
<Relationships xmlns="http://schemas.openxmlformats.org/package/2006/relationships"><Relationship Id="rId8" Type="http://schemas.openxmlformats.org/officeDocument/2006/relationships/tags" Target="../tags/tag487.xml"/><Relationship Id="rId13" Type="http://schemas.openxmlformats.org/officeDocument/2006/relationships/image" Target="../media/image38.jpeg"/><Relationship Id="rId3" Type="http://schemas.openxmlformats.org/officeDocument/2006/relationships/tags" Target="../tags/tag482.xml"/><Relationship Id="rId7" Type="http://schemas.openxmlformats.org/officeDocument/2006/relationships/tags" Target="../tags/tag486.xml"/><Relationship Id="rId12" Type="http://schemas.openxmlformats.org/officeDocument/2006/relationships/image" Target="../media/image10.GIF"/><Relationship Id="rId2" Type="http://schemas.openxmlformats.org/officeDocument/2006/relationships/tags" Target="../tags/tag481.xml"/><Relationship Id="rId1" Type="http://schemas.openxmlformats.org/officeDocument/2006/relationships/tags" Target="../tags/tag480.xml"/><Relationship Id="rId6" Type="http://schemas.openxmlformats.org/officeDocument/2006/relationships/tags" Target="../tags/tag485.xml"/><Relationship Id="rId11" Type="http://schemas.openxmlformats.org/officeDocument/2006/relationships/slideLayout" Target="../slideLayouts/slideLayout2.xml"/><Relationship Id="rId5" Type="http://schemas.openxmlformats.org/officeDocument/2006/relationships/tags" Target="../tags/tag484.xml"/><Relationship Id="rId10" Type="http://schemas.openxmlformats.org/officeDocument/2006/relationships/tags" Target="../tags/tag489.xml"/><Relationship Id="rId4" Type="http://schemas.openxmlformats.org/officeDocument/2006/relationships/tags" Target="../tags/tag483.xml"/><Relationship Id="rId9" Type="http://schemas.openxmlformats.org/officeDocument/2006/relationships/tags" Target="../tags/tag488.xml"/></Relationships>
</file>

<file path=ppt/slides/_rels/slide78.xml.rels><?xml version="1.0" encoding="UTF-8" standalone="yes"?>
<Relationships xmlns="http://schemas.openxmlformats.org/package/2006/relationships"><Relationship Id="rId13" Type="http://schemas.openxmlformats.org/officeDocument/2006/relationships/tags" Target="../tags/tag502.xml"/><Relationship Id="rId18" Type="http://schemas.openxmlformats.org/officeDocument/2006/relationships/tags" Target="../tags/tag507.xml"/><Relationship Id="rId26" Type="http://schemas.openxmlformats.org/officeDocument/2006/relationships/tags" Target="../tags/tag515.xml"/><Relationship Id="rId39" Type="http://schemas.openxmlformats.org/officeDocument/2006/relationships/tags" Target="../tags/tag528.xml"/><Relationship Id="rId21" Type="http://schemas.openxmlformats.org/officeDocument/2006/relationships/tags" Target="../tags/tag510.xml"/><Relationship Id="rId34" Type="http://schemas.openxmlformats.org/officeDocument/2006/relationships/tags" Target="../tags/tag523.xml"/><Relationship Id="rId42" Type="http://schemas.openxmlformats.org/officeDocument/2006/relationships/tags" Target="../tags/tag531.xml"/><Relationship Id="rId47" Type="http://schemas.openxmlformats.org/officeDocument/2006/relationships/tags" Target="../tags/tag536.xml"/><Relationship Id="rId7" Type="http://schemas.openxmlformats.org/officeDocument/2006/relationships/tags" Target="../tags/tag496.xml"/><Relationship Id="rId2" Type="http://schemas.openxmlformats.org/officeDocument/2006/relationships/tags" Target="../tags/tag491.xml"/><Relationship Id="rId16" Type="http://schemas.openxmlformats.org/officeDocument/2006/relationships/tags" Target="../tags/tag505.xml"/><Relationship Id="rId29" Type="http://schemas.openxmlformats.org/officeDocument/2006/relationships/tags" Target="../tags/tag518.xml"/><Relationship Id="rId11" Type="http://schemas.openxmlformats.org/officeDocument/2006/relationships/tags" Target="../tags/tag500.xml"/><Relationship Id="rId24" Type="http://schemas.openxmlformats.org/officeDocument/2006/relationships/tags" Target="../tags/tag513.xml"/><Relationship Id="rId32" Type="http://schemas.openxmlformats.org/officeDocument/2006/relationships/tags" Target="../tags/tag521.xml"/><Relationship Id="rId37" Type="http://schemas.openxmlformats.org/officeDocument/2006/relationships/tags" Target="../tags/tag526.xml"/><Relationship Id="rId40" Type="http://schemas.openxmlformats.org/officeDocument/2006/relationships/tags" Target="../tags/tag529.xml"/><Relationship Id="rId45" Type="http://schemas.openxmlformats.org/officeDocument/2006/relationships/tags" Target="../tags/tag534.xml"/><Relationship Id="rId5" Type="http://schemas.openxmlformats.org/officeDocument/2006/relationships/tags" Target="../tags/tag494.xml"/><Relationship Id="rId15" Type="http://schemas.openxmlformats.org/officeDocument/2006/relationships/tags" Target="../tags/tag504.xml"/><Relationship Id="rId23" Type="http://schemas.openxmlformats.org/officeDocument/2006/relationships/tags" Target="../tags/tag512.xml"/><Relationship Id="rId28" Type="http://schemas.openxmlformats.org/officeDocument/2006/relationships/tags" Target="../tags/tag517.xml"/><Relationship Id="rId36" Type="http://schemas.openxmlformats.org/officeDocument/2006/relationships/tags" Target="../tags/tag525.xml"/><Relationship Id="rId49" Type="http://schemas.openxmlformats.org/officeDocument/2006/relationships/slideLayout" Target="../slideLayouts/slideLayout2.xml"/><Relationship Id="rId10" Type="http://schemas.openxmlformats.org/officeDocument/2006/relationships/tags" Target="../tags/tag499.xml"/><Relationship Id="rId19" Type="http://schemas.openxmlformats.org/officeDocument/2006/relationships/tags" Target="../tags/tag508.xml"/><Relationship Id="rId31" Type="http://schemas.openxmlformats.org/officeDocument/2006/relationships/tags" Target="../tags/tag520.xml"/><Relationship Id="rId44" Type="http://schemas.openxmlformats.org/officeDocument/2006/relationships/tags" Target="../tags/tag533.xml"/><Relationship Id="rId4" Type="http://schemas.openxmlformats.org/officeDocument/2006/relationships/tags" Target="../tags/tag493.xml"/><Relationship Id="rId9" Type="http://schemas.openxmlformats.org/officeDocument/2006/relationships/tags" Target="../tags/tag498.xml"/><Relationship Id="rId14" Type="http://schemas.openxmlformats.org/officeDocument/2006/relationships/tags" Target="../tags/tag503.xml"/><Relationship Id="rId22" Type="http://schemas.openxmlformats.org/officeDocument/2006/relationships/tags" Target="../tags/tag511.xml"/><Relationship Id="rId27" Type="http://schemas.openxmlformats.org/officeDocument/2006/relationships/tags" Target="../tags/tag516.xml"/><Relationship Id="rId30" Type="http://schemas.openxmlformats.org/officeDocument/2006/relationships/tags" Target="../tags/tag519.xml"/><Relationship Id="rId35" Type="http://schemas.openxmlformats.org/officeDocument/2006/relationships/tags" Target="../tags/tag524.xml"/><Relationship Id="rId43" Type="http://schemas.openxmlformats.org/officeDocument/2006/relationships/tags" Target="../tags/tag532.xml"/><Relationship Id="rId48" Type="http://schemas.openxmlformats.org/officeDocument/2006/relationships/tags" Target="../tags/tag537.xml"/><Relationship Id="rId8" Type="http://schemas.openxmlformats.org/officeDocument/2006/relationships/tags" Target="../tags/tag497.xml"/><Relationship Id="rId3" Type="http://schemas.openxmlformats.org/officeDocument/2006/relationships/tags" Target="../tags/tag492.xml"/><Relationship Id="rId12" Type="http://schemas.openxmlformats.org/officeDocument/2006/relationships/tags" Target="../tags/tag501.xml"/><Relationship Id="rId17" Type="http://schemas.openxmlformats.org/officeDocument/2006/relationships/tags" Target="../tags/tag506.xml"/><Relationship Id="rId25" Type="http://schemas.openxmlformats.org/officeDocument/2006/relationships/tags" Target="../tags/tag514.xml"/><Relationship Id="rId33" Type="http://schemas.openxmlformats.org/officeDocument/2006/relationships/tags" Target="../tags/tag522.xml"/><Relationship Id="rId38" Type="http://schemas.openxmlformats.org/officeDocument/2006/relationships/tags" Target="../tags/tag527.xml"/><Relationship Id="rId46" Type="http://schemas.openxmlformats.org/officeDocument/2006/relationships/tags" Target="../tags/tag535.xml"/><Relationship Id="rId20" Type="http://schemas.openxmlformats.org/officeDocument/2006/relationships/tags" Target="../tags/tag509.xml"/><Relationship Id="rId41" Type="http://schemas.openxmlformats.org/officeDocument/2006/relationships/tags" Target="../tags/tag530.xml"/><Relationship Id="rId1" Type="http://schemas.openxmlformats.org/officeDocument/2006/relationships/tags" Target="../tags/tag490.xml"/><Relationship Id="rId6" Type="http://schemas.openxmlformats.org/officeDocument/2006/relationships/tags" Target="../tags/tag49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tags" Target="../tags/tag540.xml"/><Relationship Id="rId7" Type="http://schemas.openxmlformats.org/officeDocument/2006/relationships/slideLayout" Target="../slideLayouts/slideLayout2.xml"/><Relationship Id="rId2" Type="http://schemas.openxmlformats.org/officeDocument/2006/relationships/tags" Target="../tags/tag539.xml"/><Relationship Id="rId1" Type="http://schemas.openxmlformats.org/officeDocument/2006/relationships/tags" Target="../tags/tag538.xml"/><Relationship Id="rId6" Type="http://schemas.openxmlformats.org/officeDocument/2006/relationships/tags" Target="../tags/tag543.xml"/><Relationship Id="rId5" Type="http://schemas.openxmlformats.org/officeDocument/2006/relationships/tags" Target="../tags/tag542.xml"/><Relationship Id="rId4" Type="http://schemas.openxmlformats.org/officeDocument/2006/relationships/tags" Target="../tags/tag541.xml"/></Relationships>
</file>

<file path=ppt/slides/_rels/slide81.xml.rels><?xml version="1.0" encoding="UTF-8" standalone="yes"?>
<Relationships xmlns="http://schemas.openxmlformats.org/package/2006/relationships"><Relationship Id="rId13" Type="http://schemas.openxmlformats.org/officeDocument/2006/relationships/tags" Target="../tags/tag556.xml"/><Relationship Id="rId18" Type="http://schemas.openxmlformats.org/officeDocument/2006/relationships/tags" Target="../tags/tag561.xml"/><Relationship Id="rId26" Type="http://schemas.openxmlformats.org/officeDocument/2006/relationships/tags" Target="../tags/tag569.xml"/><Relationship Id="rId39" Type="http://schemas.openxmlformats.org/officeDocument/2006/relationships/tags" Target="../tags/tag582.xml"/><Relationship Id="rId21" Type="http://schemas.openxmlformats.org/officeDocument/2006/relationships/tags" Target="../tags/tag564.xml"/><Relationship Id="rId34" Type="http://schemas.openxmlformats.org/officeDocument/2006/relationships/tags" Target="../tags/tag577.xml"/><Relationship Id="rId42" Type="http://schemas.openxmlformats.org/officeDocument/2006/relationships/tags" Target="../tags/tag585.xml"/><Relationship Id="rId7" Type="http://schemas.openxmlformats.org/officeDocument/2006/relationships/tags" Target="../tags/tag550.xml"/><Relationship Id="rId2" Type="http://schemas.openxmlformats.org/officeDocument/2006/relationships/tags" Target="../tags/tag545.xml"/><Relationship Id="rId16" Type="http://schemas.openxmlformats.org/officeDocument/2006/relationships/tags" Target="../tags/tag559.xml"/><Relationship Id="rId20" Type="http://schemas.openxmlformats.org/officeDocument/2006/relationships/tags" Target="../tags/tag563.xml"/><Relationship Id="rId29" Type="http://schemas.openxmlformats.org/officeDocument/2006/relationships/tags" Target="../tags/tag572.xml"/><Relationship Id="rId41" Type="http://schemas.openxmlformats.org/officeDocument/2006/relationships/tags" Target="../tags/tag584.xml"/><Relationship Id="rId1" Type="http://schemas.openxmlformats.org/officeDocument/2006/relationships/tags" Target="../tags/tag544.xml"/><Relationship Id="rId6" Type="http://schemas.openxmlformats.org/officeDocument/2006/relationships/tags" Target="../tags/tag549.xml"/><Relationship Id="rId11" Type="http://schemas.openxmlformats.org/officeDocument/2006/relationships/tags" Target="../tags/tag554.xml"/><Relationship Id="rId24" Type="http://schemas.openxmlformats.org/officeDocument/2006/relationships/tags" Target="../tags/tag567.xml"/><Relationship Id="rId32" Type="http://schemas.openxmlformats.org/officeDocument/2006/relationships/tags" Target="../tags/tag575.xml"/><Relationship Id="rId37" Type="http://schemas.openxmlformats.org/officeDocument/2006/relationships/tags" Target="../tags/tag580.xml"/><Relationship Id="rId40" Type="http://schemas.openxmlformats.org/officeDocument/2006/relationships/tags" Target="../tags/tag583.xml"/><Relationship Id="rId5" Type="http://schemas.openxmlformats.org/officeDocument/2006/relationships/tags" Target="../tags/tag548.xml"/><Relationship Id="rId15" Type="http://schemas.openxmlformats.org/officeDocument/2006/relationships/tags" Target="../tags/tag558.xml"/><Relationship Id="rId23" Type="http://schemas.openxmlformats.org/officeDocument/2006/relationships/tags" Target="../tags/tag566.xml"/><Relationship Id="rId28" Type="http://schemas.openxmlformats.org/officeDocument/2006/relationships/tags" Target="../tags/tag571.xml"/><Relationship Id="rId36" Type="http://schemas.openxmlformats.org/officeDocument/2006/relationships/tags" Target="../tags/tag579.xml"/><Relationship Id="rId10" Type="http://schemas.openxmlformats.org/officeDocument/2006/relationships/tags" Target="../tags/tag553.xml"/><Relationship Id="rId19" Type="http://schemas.openxmlformats.org/officeDocument/2006/relationships/tags" Target="../tags/tag562.xml"/><Relationship Id="rId31" Type="http://schemas.openxmlformats.org/officeDocument/2006/relationships/tags" Target="../tags/tag574.xml"/><Relationship Id="rId44" Type="http://schemas.openxmlformats.org/officeDocument/2006/relationships/image" Target="../media/image36.jpeg"/><Relationship Id="rId4" Type="http://schemas.openxmlformats.org/officeDocument/2006/relationships/tags" Target="../tags/tag547.xml"/><Relationship Id="rId9" Type="http://schemas.openxmlformats.org/officeDocument/2006/relationships/tags" Target="../tags/tag552.xml"/><Relationship Id="rId14" Type="http://schemas.openxmlformats.org/officeDocument/2006/relationships/tags" Target="../tags/tag557.xml"/><Relationship Id="rId22" Type="http://schemas.openxmlformats.org/officeDocument/2006/relationships/tags" Target="../tags/tag565.xml"/><Relationship Id="rId27" Type="http://schemas.openxmlformats.org/officeDocument/2006/relationships/tags" Target="../tags/tag570.xml"/><Relationship Id="rId30" Type="http://schemas.openxmlformats.org/officeDocument/2006/relationships/tags" Target="../tags/tag573.xml"/><Relationship Id="rId35" Type="http://schemas.openxmlformats.org/officeDocument/2006/relationships/tags" Target="../tags/tag578.xml"/><Relationship Id="rId43" Type="http://schemas.openxmlformats.org/officeDocument/2006/relationships/slideLayout" Target="../slideLayouts/slideLayout2.xml"/><Relationship Id="rId8" Type="http://schemas.openxmlformats.org/officeDocument/2006/relationships/tags" Target="../tags/tag551.xml"/><Relationship Id="rId3" Type="http://schemas.openxmlformats.org/officeDocument/2006/relationships/tags" Target="../tags/tag546.xml"/><Relationship Id="rId12" Type="http://schemas.openxmlformats.org/officeDocument/2006/relationships/tags" Target="../tags/tag555.xml"/><Relationship Id="rId17" Type="http://schemas.openxmlformats.org/officeDocument/2006/relationships/tags" Target="../tags/tag560.xml"/><Relationship Id="rId25" Type="http://schemas.openxmlformats.org/officeDocument/2006/relationships/tags" Target="../tags/tag568.xml"/><Relationship Id="rId33" Type="http://schemas.openxmlformats.org/officeDocument/2006/relationships/tags" Target="../tags/tag576.xml"/><Relationship Id="rId38" Type="http://schemas.openxmlformats.org/officeDocument/2006/relationships/tags" Target="../tags/tag581.xml"/></Relationships>
</file>

<file path=ppt/slides/_rels/slide82.xml.rels><?xml version="1.0" encoding="UTF-8" standalone="yes"?>
<Relationships xmlns="http://schemas.openxmlformats.org/package/2006/relationships"><Relationship Id="rId8" Type="http://schemas.openxmlformats.org/officeDocument/2006/relationships/tags" Target="../tags/tag593.xml"/><Relationship Id="rId13" Type="http://schemas.openxmlformats.org/officeDocument/2006/relationships/tags" Target="../tags/tag598.xml"/><Relationship Id="rId18" Type="http://schemas.openxmlformats.org/officeDocument/2006/relationships/slideLayout" Target="../slideLayouts/slideLayout2.xml"/><Relationship Id="rId3" Type="http://schemas.openxmlformats.org/officeDocument/2006/relationships/tags" Target="../tags/tag588.xml"/><Relationship Id="rId7" Type="http://schemas.openxmlformats.org/officeDocument/2006/relationships/tags" Target="../tags/tag592.xml"/><Relationship Id="rId12" Type="http://schemas.openxmlformats.org/officeDocument/2006/relationships/tags" Target="../tags/tag597.xml"/><Relationship Id="rId17" Type="http://schemas.openxmlformats.org/officeDocument/2006/relationships/tags" Target="../tags/tag602.xml"/><Relationship Id="rId2" Type="http://schemas.openxmlformats.org/officeDocument/2006/relationships/tags" Target="../tags/tag587.xml"/><Relationship Id="rId16" Type="http://schemas.openxmlformats.org/officeDocument/2006/relationships/tags" Target="../tags/tag601.xml"/><Relationship Id="rId1" Type="http://schemas.openxmlformats.org/officeDocument/2006/relationships/tags" Target="../tags/tag586.xml"/><Relationship Id="rId6" Type="http://schemas.openxmlformats.org/officeDocument/2006/relationships/tags" Target="../tags/tag591.xml"/><Relationship Id="rId11" Type="http://schemas.openxmlformats.org/officeDocument/2006/relationships/tags" Target="../tags/tag596.xml"/><Relationship Id="rId5" Type="http://schemas.openxmlformats.org/officeDocument/2006/relationships/tags" Target="../tags/tag590.xml"/><Relationship Id="rId15" Type="http://schemas.openxmlformats.org/officeDocument/2006/relationships/tags" Target="../tags/tag600.xml"/><Relationship Id="rId10" Type="http://schemas.openxmlformats.org/officeDocument/2006/relationships/tags" Target="../tags/tag595.xml"/><Relationship Id="rId19" Type="http://schemas.openxmlformats.org/officeDocument/2006/relationships/image" Target="../media/image25.jpeg"/><Relationship Id="rId4" Type="http://schemas.openxmlformats.org/officeDocument/2006/relationships/tags" Target="../tags/tag589.xml"/><Relationship Id="rId9" Type="http://schemas.openxmlformats.org/officeDocument/2006/relationships/tags" Target="../tags/tag594.xml"/><Relationship Id="rId14" Type="http://schemas.openxmlformats.org/officeDocument/2006/relationships/tags" Target="../tags/tag599.xml"/></Relationships>
</file>

<file path=ppt/slides/_rels/slide83.xml.rels><?xml version="1.0" encoding="UTF-8" standalone="yes"?>
<Relationships xmlns="http://schemas.openxmlformats.org/package/2006/relationships"><Relationship Id="rId8" Type="http://schemas.openxmlformats.org/officeDocument/2006/relationships/tags" Target="../tags/tag610.xml"/><Relationship Id="rId3" Type="http://schemas.openxmlformats.org/officeDocument/2006/relationships/tags" Target="../tags/tag605.xml"/><Relationship Id="rId7" Type="http://schemas.openxmlformats.org/officeDocument/2006/relationships/tags" Target="../tags/tag609.xml"/><Relationship Id="rId12" Type="http://schemas.openxmlformats.org/officeDocument/2006/relationships/image" Target="../media/image10.GIF"/><Relationship Id="rId2" Type="http://schemas.openxmlformats.org/officeDocument/2006/relationships/tags" Target="../tags/tag604.xml"/><Relationship Id="rId1" Type="http://schemas.openxmlformats.org/officeDocument/2006/relationships/tags" Target="../tags/tag603.xml"/><Relationship Id="rId6" Type="http://schemas.openxmlformats.org/officeDocument/2006/relationships/tags" Target="../tags/tag608.xml"/><Relationship Id="rId11" Type="http://schemas.openxmlformats.org/officeDocument/2006/relationships/slideLayout" Target="../slideLayouts/slideLayout2.xml"/><Relationship Id="rId5" Type="http://schemas.openxmlformats.org/officeDocument/2006/relationships/tags" Target="../tags/tag607.xml"/><Relationship Id="rId10" Type="http://schemas.openxmlformats.org/officeDocument/2006/relationships/tags" Target="../tags/tag612.xml"/><Relationship Id="rId4" Type="http://schemas.openxmlformats.org/officeDocument/2006/relationships/tags" Target="../tags/tag606.xml"/><Relationship Id="rId9" Type="http://schemas.openxmlformats.org/officeDocument/2006/relationships/tags" Target="../tags/tag611.xml"/></Relationships>
</file>

<file path=ppt/slides/_rels/slide84.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tags" Target="../tags/tag615.xml"/><Relationship Id="rId7" Type="http://schemas.openxmlformats.org/officeDocument/2006/relationships/image" Target="../media/image12.jpeg"/><Relationship Id="rId2" Type="http://schemas.openxmlformats.org/officeDocument/2006/relationships/tags" Target="../tags/tag614.xml"/><Relationship Id="rId1" Type="http://schemas.openxmlformats.org/officeDocument/2006/relationships/tags" Target="../tags/tag613.xml"/><Relationship Id="rId6" Type="http://schemas.openxmlformats.org/officeDocument/2006/relationships/slideLayout" Target="../slideLayouts/slideLayout2.xml"/><Relationship Id="rId5" Type="http://schemas.openxmlformats.org/officeDocument/2006/relationships/tags" Target="../tags/tag617.xml"/><Relationship Id="rId4" Type="http://schemas.openxmlformats.org/officeDocument/2006/relationships/tags" Target="../tags/tag616.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9.xml"/><Relationship Id="rId1" Type="http://schemas.openxmlformats.org/officeDocument/2006/relationships/tags" Target="../tags/tag618.xml"/><Relationship Id="rId4" Type="http://schemas.openxmlformats.org/officeDocument/2006/relationships/image" Target="../media/image41.jpeg"/></Relationships>
</file>

<file path=ppt/slides/_rels/slide86.xml.rels><?xml version="1.0" encoding="UTF-8" standalone="yes"?>
<Relationships xmlns="http://schemas.openxmlformats.org/package/2006/relationships"><Relationship Id="rId8" Type="http://schemas.openxmlformats.org/officeDocument/2006/relationships/tags" Target="../tags/tag627.xml"/><Relationship Id="rId3" Type="http://schemas.openxmlformats.org/officeDocument/2006/relationships/tags" Target="../tags/tag622.xml"/><Relationship Id="rId7" Type="http://schemas.openxmlformats.org/officeDocument/2006/relationships/tags" Target="../tags/tag626.xml"/><Relationship Id="rId2" Type="http://schemas.openxmlformats.org/officeDocument/2006/relationships/tags" Target="../tags/tag621.xml"/><Relationship Id="rId1" Type="http://schemas.openxmlformats.org/officeDocument/2006/relationships/tags" Target="../tags/tag620.xml"/><Relationship Id="rId6" Type="http://schemas.openxmlformats.org/officeDocument/2006/relationships/tags" Target="../tags/tag625.xml"/><Relationship Id="rId5" Type="http://schemas.openxmlformats.org/officeDocument/2006/relationships/tags" Target="../tags/tag624.xml"/><Relationship Id="rId4" Type="http://schemas.openxmlformats.org/officeDocument/2006/relationships/tags" Target="../tags/tag623.xml"/><Relationship Id="rId9"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29.xml"/><Relationship Id="rId1" Type="http://schemas.openxmlformats.org/officeDocument/2006/relationships/tags" Target="../tags/tag628.xml"/></Relationships>
</file>

<file path=ppt/slides/_rels/slide88.xml.rels><?xml version="1.0" encoding="UTF-8" standalone="yes"?>
<Relationships xmlns="http://schemas.openxmlformats.org/package/2006/relationships"><Relationship Id="rId3" Type="http://schemas.openxmlformats.org/officeDocument/2006/relationships/tags" Target="../tags/tag632.xml"/><Relationship Id="rId2" Type="http://schemas.openxmlformats.org/officeDocument/2006/relationships/tags" Target="../tags/tag631.xml"/><Relationship Id="rId1" Type="http://schemas.openxmlformats.org/officeDocument/2006/relationships/tags" Target="../tags/tag630.xml"/><Relationship Id="rId5" Type="http://schemas.openxmlformats.org/officeDocument/2006/relationships/image" Target="../media/image25.jpeg"/><Relationship Id="rId4"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tags" Target="../tags/tag635.xml"/><Relationship Id="rId2" Type="http://schemas.openxmlformats.org/officeDocument/2006/relationships/tags" Target="../tags/tag634.xml"/><Relationship Id="rId1" Type="http://schemas.openxmlformats.org/officeDocument/2006/relationships/tags" Target="../tags/tag633.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tags" Target="../tags/tag643.xml"/><Relationship Id="rId3" Type="http://schemas.openxmlformats.org/officeDocument/2006/relationships/tags" Target="../tags/tag638.xml"/><Relationship Id="rId7" Type="http://schemas.openxmlformats.org/officeDocument/2006/relationships/tags" Target="../tags/tag642.xml"/><Relationship Id="rId2" Type="http://schemas.openxmlformats.org/officeDocument/2006/relationships/tags" Target="../tags/tag637.xml"/><Relationship Id="rId1" Type="http://schemas.openxmlformats.org/officeDocument/2006/relationships/tags" Target="../tags/tag636.xml"/><Relationship Id="rId6" Type="http://schemas.openxmlformats.org/officeDocument/2006/relationships/tags" Target="../tags/tag641.xml"/><Relationship Id="rId5" Type="http://schemas.openxmlformats.org/officeDocument/2006/relationships/tags" Target="../tags/tag640.xml"/><Relationship Id="rId10" Type="http://schemas.openxmlformats.org/officeDocument/2006/relationships/slideLayout" Target="../slideLayouts/slideLayout2.xml"/><Relationship Id="rId4" Type="http://schemas.openxmlformats.org/officeDocument/2006/relationships/tags" Target="../tags/tag639.xml"/><Relationship Id="rId9" Type="http://schemas.openxmlformats.org/officeDocument/2006/relationships/tags" Target="../tags/tag644.xml"/></Relationships>
</file>

<file path=ppt/slides/_rels/slide91.xml.rels><?xml version="1.0" encoding="UTF-8" standalone="yes"?>
<Relationships xmlns="http://schemas.openxmlformats.org/package/2006/relationships"><Relationship Id="rId3" Type="http://schemas.openxmlformats.org/officeDocument/2006/relationships/tags" Target="../tags/tag647.xml"/><Relationship Id="rId7" Type="http://schemas.openxmlformats.org/officeDocument/2006/relationships/image" Target="../media/image43.jpeg"/><Relationship Id="rId2" Type="http://schemas.openxmlformats.org/officeDocument/2006/relationships/tags" Target="../tags/tag646.xml"/><Relationship Id="rId1" Type="http://schemas.openxmlformats.org/officeDocument/2006/relationships/tags" Target="../tags/tag645.xml"/><Relationship Id="rId6" Type="http://schemas.openxmlformats.org/officeDocument/2006/relationships/slideLayout" Target="../slideLayouts/slideLayout2.xml"/><Relationship Id="rId5" Type="http://schemas.openxmlformats.org/officeDocument/2006/relationships/tags" Target="../tags/tag649.xml"/><Relationship Id="rId4" Type="http://schemas.openxmlformats.org/officeDocument/2006/relationships/tags" Target="../tags/tag648.xml"/></Relationships>
</file>

<file path=ppt/slides/_rels/slide92.xml.rels><?xml version="1.0" encoding="UTF-8" standalone="yes"?>
<Relationships xmlns="http://schemas.openxmlformats.org/package/2006/relationships"><Relationship Id="rId8" Type="http://schemas.openxmlformats.org/officeDocument/2006/relationships/tags" Target="../tags/tag657.xml"/><Relationship Id="rId13" Type="http://schemas.openxmlformats.org/officeDocument/2006/relationships/tags" Target="../tags/tag662.xml"/><Relationship Id="rId18" Type="http://schemas.openxmlformats.org/officeDocument/2006/relationships/slideLayout" Target="../slideLayouts/slideLayout2.xml"/><Relationship Id="rId3" Type="http://schemas.openxmlformats.org/officeDocument/2006/relationships/tags" Target="../tags/tag652.xml"/><Relationship Id="rId7" Type="http://schemas.openxmlformats.org/officeDocument/2006/relationships/tags" Target="../tags/tag656.xml"/><Relationship Id="rId12" Type="http://schemas.openxmlformats.org/officeDocument/2006/relationships/tags" Target="../tags/tag661.xml"/><Relationship Id="rId17" Type="http://schemas.openxmlformats.org/officeDocument/2006/relationships/tags" Target="../tags/tag666.xml"/><Relationship Id="rId2" Type="http://schemas.openxmlformats.org/officeDocument/2006/relationships/tags" Target="../tags/tag651.xml"/><Relationship Id="rId16" Type="http://schemas.openxmlformats.org/officeDocument/2006/relationships/tags" Target="../tags/tag665.xml"/><Relationship Id="rId20" Type="http://schemas.openxmlformats.org/officeDocument/2006/relationships/image" Target="../media/image45.jpeg"/><Relationship Id="rId1" Type="http://schemas.openxmlformats.org/officeDocument/2006/relationships/tags" Target="../tags/tag650.xml"/><Relationship Id="rId6" Type="http://schemas.openxmlformats.org/officeDocument/2006/relationships/tags" Target="../tags/tag655.xml"/><Relationship Id="rId11" Type="http://schemas.openxmlformats.org/officeDocument/2006/relationships/tags" Target="../tags/tag660.xml"/><Relationship Id="rId5" Type="http://schemas.openxmlformats.org/officeDocument/2006/relationships/tags" Target="../tags/tag654.xml"/><Relationship Id="rId15" Type="http://schemas.openxmlformats.org/officeDocument/2006/relationships/tags" Target="../tags/tag664.xml"/><Relationship Id="rId10" Type="http://schemas.openxmlformats.org/officeDocument/2006/relationships/tags" Target="../tags/tag659.xml"/><Relationship Id="rId19" Type="http://schemas.openxmlformats.org/officeDocument/2006/relationships/image" Target="../media/image44.png"/><Relationship Id="rId4" Type="http://schemas.openxmlformats.org/officeDocument/2006/relationships/tags" Target="../tags/tag653.xml"/><Relationship Id="rId9" Type="http://schemas.openxmlformats.org/officeDocument/2006/relationships/tags" Target="../tags/tag658.xml"/><Relationship Id="rId14" Type="http://schemas.openxmlformats.org/officeDocument/2006/relationships/tags" Target="../tags/tag663.xml"/></Relationships>
</file>

<file path=ppt/slides/_rels/slide93.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tags" Target="../tags/tag669.xml"/><Relationship Id="rId7" Type="http://schemas.openxmlformats.org/officeDocument/2006/relationships/slideLayout" Target="../slideLayouts/slideLayout2.xml"/><Relationship Id="rId2" Type="http://schemas.openxmlformats.org/officeDocument/2006/relationships/tags" Target="../tags/tag668.xml"/><Relationship Id="rId1" Type="http://schemas.openxmlformats.org/officeDocument/2006/relationships/tags" Target="../tags/tag667.xml"/><Relationship Id="rId6" Type="http://schemas.openxmlformats.org/officeDocument/2006/relationships/tags" Target="../tags/tag672.xml"/><Relationship Id="rId5" Type="http://schemas.openxmlformats.org/officeDocument/2006/relationships/tags" Target="../tags/tag671.xml"/><Relationship Id="rId4" Type="http://schemas.openxmlformats.org/officeDocument/2006/relationships/tags" Target="../tags/tag670.xml"/></Relationships>
</file>

<file path=ppt/slides/_rels/slide94.xml.rels><?xml version="1.0" encoding="UTF-8" standalone="yes"?>
<Relationships xmlns="http://schemas.openxmlformats.org/package/2006/relationships"><Relationship Id="rId8" Type="http://schemas.openxmlformats.org/officeDocument/2006/relationships/tags" Target="../tags/tag680.xml"/><Relationship Id="rId13" Type="http://schemas.openxmlformats.org/officeDocument/2006/relationships/tags" Target="../tags/tag685.xml"/><Relationship Id="rId18" Type="http://schemas.openxmlformats.org/officeDocument/2006/relationships/tags" Target="../tags/tag690.xml"/><Relationship Id="rId3" Type="http://schemas.openxmlformats.org/officeDocument/2006/relationships/tags" Target="../tags/tag675.xml"/><Relationship Id="rId21" Type="http://schemas.openxmlformats.org/officeDocument/2006/relationships/slideLayout" Target="../slideLayouts/slideLayout2.xml"/><Relationship Id="rId7" Type="http://schemas.openxmlformats.org/officeDocument/2006/relationships/tags" Target="../tags/tag679.xml"/><Relationship Id="rId12" Type="http://schemas.openxmlformats.org/officeDocument/2006/relationships/tags" Target="../tags/tag684.xml"/><Relationship Id="rId17" Type="http://schemas.openxmlformats.org/officeDocument/2006/relationships/tags" Target="../tags/tag689.xml"/><Relationship Id="rId2" Type="http://schemas.openxmlformats.org/officeDocument/2006/relationships/tags" Target="../tags/tag674.xml"/><Relationship Id="rId16" Type="http://schemas.openxmlformats.org/officeDocument/2006/relationships/tags" Target="../tags/tag688.xml"/><Relationship Id="rId20" Type="http://schemas.openxmlformats.org/officeDocument/2006/relationships/tags" Target="../tags/tag692.xml"/><Relationship Id="rId1" Type="http://schemas.openxmlformats.org/officeDocument/2006/relationships/tags" Target="../tags/tag673.xml"/><Relationship Id="rId6" Type="http://schemas.openxmlformats.org/officeDocument/2006/relationships/tags" Target="../tags/tag678.xml"/><Relationship Id="rId11" Type="http://schemas.openxmlformats.org/officeDocument/2006/relationships/tags" Target="../tags/tag683.xml"/><Relationship Id="rId5" Type="http://schemas.openxmlformats.org/officeDocument/2006/relationships/tags" Target="../tags/tag677.xml"/><Relationship Id="rId15" Type="http://schemas.openxmlformats.org/officeDocument/2006/relationships/tags" Target="../tags/tag687.xml"/><Relationship Id="rId10" Type="http://schemas.openxmlformats.org/officeDocument/2006/relationships/tags" Target="../tags/tag682.xml"/><Relationship Id="rId19" Type="http://schemas.openxmlformats.org/officeDocument/2006/relationships/tags" Target="../tags/tag691.xml"/><Relationship Id="rId4" Type="http://schemas.openxmlformats.org/officeDocument/2006/relationships/tags" Target="../tags/tag676.xml"/><Relationship Id="rId9" Type="http://schemas.openxmlformats.org/officeDocument/2006/relationships/tags" Target="../tags/tag681.xml"/><Relationship Id="rId14" Type="http://schemas.openxmlformats.org/officeDocument/2006/relationships/tags" Target="../tags/tag686.xml"/></Relationships>
</file>

<file path=ppt/slides/_rels/slide95.xml.rels><?xml version="1.0" encoding="UTF-8" standalone="yes"?>
<Relationships xmlns="http://schemas.openxmlformats.org/package/2006/relationships"><Relationship Id="rId8" Type="http://schemas.openxmlformats.org/officeDocument/2006/relationships/tags" Target="../tags/tag700.xml"/><Relationship Id="rId13" Type="http://schemas.openxmlformats.org/officeDocument/2006/relationships/tags" Target="../tags/tag705.xml"/><Relationship Id="rId18" Type="http://schemas.openxmlformats.org/officeDocument/2006/relationships/tags" Target="../tags/tag710.xml"/><Relationship Id="rId3" Type="http://schemas.openxmlformats.org/officeDocument/2006/relationships/tags" Target="../tags/tag695.xml"/><Relationship Id="rId7" Type="http://schemas.openxmlformats.org/officeDocument/2006/relationships/tags" Target="../tags/tag699.xml"/><Relationship Id="rId12" Type="http://schemas.openxmlformats.org/officeDocument/2006/relationships/tags" Target="../tags/tag704.xml"/><Relationship Id="rId17" Type="http://schemas.openxmlformats.org/officeDocument/2006/relationships/tags" Target="../tags/tag709.xml"/><Relationship Id="rId2" Type="http://schemas.openxmlformats.org/officeDocument/2006/relationships/tags" Target="../tags/tag694.xml"/><Relationship Id="rId16" Type="http://schemas.openxmlformats.org/officeDocument/2006/relationships/tags" Target="../tags/tag708.xml"/><Relationship Id="rId20" Type="http://schemas.openxmlformats.org/officeDocument/2006/relationships/slideLayout" Target="../slideLayouts/slideLayout2.xml"/><Relationship Id="rId1" Type="http://schemas.openxmlformats.org/officeDocument/2006/relationships/tags" Target="../tags/tag693.xml"/><Relationship Id="rId6" Type="http://schemas.openxmlformats.org/officeDocument/2006/relationships/tags" Target="../tags/tag698.xml"/><Relationship Id="rId11" Type="http://schemas.openxmlformats.org/officeDocument/2006/relationships/tags" Target="../tags/tag703.xml"/><Relationship Id="rId5" Type="http://schemas.openxmlformats.org/officeDocument/2006/relationships/tags" Target="../tags/tag697.xml"/><Relationship Id="rId15" Type="http://schemas.openxmlformats.org/officeDocument/2006/relationships/tags" Target="../tags/tag707.xml"/><Relationship Id="rId10" Type="http://schemas.openxmlformats.org/officeDocument/2006/relationships/tags" Target="../tags/tag702.xml"/><Relationship Id="rId19" Type="http://schemas.openxmlformats.org/officeDocument/2006/relationships/tags" Target="../tags/tag711.xml"/><Relationship Id="rId4" Type="http://schemas.openxmlformats.org/officeDocument/2006/relationships/tags" Target="../tags/tag696.xml"/><Relationship Id="rId9" Type="http://schemas.openxmlformats.org/officeDocument/2006/relationships/tags" Target="../tags/tag701.xml"/><Relationship Id="rId14" Type="http://schemas.openxmlformats.org/officeDocument/2006/relationships/tags" Target="../tags/tag706.xml"/></Relationships>
</file>

<file path=ppt/slides/_rels/slide96.xml.rels><?xml version="1.0" encoding="UTF-8" standalone="yes"?>
<Relationships xmlns="http://schemas.openxmlformats.org/package/2006/relationships"><Relationship Id="rId8" Type="http://schemas.openxmlformats.org/officeDocument/2006/relationships/tags" Target="../tags/tag719.xml"/><Relationship Id="rId13" Type="http://schemas.openxmlformats.org/officeDocument/2006/relationships/tags" Target="../tags/tag724.xml"/><Relationship Id="rId18" Type="http://schemas.openxmlformats.org/officeDocument/2006/relationships/tags" Target="../tags/tag729.xml"/><Relationship Id="rId3" Type="http://schemas.openxmlformats.org/officeDocument/2006/relationships/tags" Target="../tags/tag714.xml"/><Relationship Id="rId7" Type="http://schemas.openxmlformats.org/officeDocument/2006/relationships/tags" Target="../tags/tag718.xml"/><Relationship Id="rId12" Type="http://schemas.openxmlformats.org/officeDocument/2006/relationships/tags" Target="../tags/tag723.xml"/><Relationship Id="rId17" Type="http://schemas.openxmlformats.org/officeDocument/2006/relationships/tags" Target="../tags/tag728.xml"/><Relationship Id="rId2" Type="http://schemas.openxmlformats.org/officeDocument/2006/relationships/tags" Target="../tags/tag713.xml"/><Relationship Id="rId16" Type="http://schemas.openxmlformats.org/officeDocument/2006/relationships/tags" Target="../tags/tag727.xml"/><Relationship Id="rId1" Type="http://schemas.openxmlformats.org/officeDocument/2006/relationships/tags" Target="../tags/tag712.xml"/><Relationship Id="rId6" Type="http://schemas.openxmlformats.org/officeDocument/2006/relationships/tags" Target="../tags/tag717.xml"/><Relationship Id="rId11" Type="http://schemas.openxmlformats.org/officeDocument/2006/relationships/tags" Target="../tags/tag722.xml"/><Relationship Id="rId5" Type="http://schemas.openxmlformats.org/officeDocument/2006/relationships/tags" Target="../tags/tag716.xml"/><Relationship Id="rId15" Type="http://schemas.openxmlformats.org/officeDocument/2006/relationships/tags" Target="../tags/tag726.xml"/><Relationship Id="rId10" Type="http://schemas.openxmlformats.org/officeDocument/2006/relationships/tags" Target="../tags/tag721.xml"/><Relationship Id="rId19" Type="http://schemas.openxmlformats.org/officeDocument/2006/relationships/slideLayout" Target="../slideLayouts/slideLayout2.xml"/><Relationship Id="rId4" Type="http://schemas.openxmlformats.org/officeDocument/2006/relationships/tags" Target="../tags/tag715.xml"/><Relationship Id="rId9" Type="http://schemas.openxmlformats.org/officeDocument/2006/relationships/tags" Target="../tags/tag720.xml"/><Relationship Id="rId14" Type="http://schemas.openxmlformats.org/officeDocument/2006/relationships/tags" Target="../tags/tag725.xml"/></Relationships>
</file>

<file path=ppt/slides/_rels/slide97.xml.rels><?xml version="1.0" encoding="UTF-8" standalone="yes"?>
<Relationships xmlns="http://schemas.openxmlformats.org/package/2006/relationships"><Relationship Id="rId3" Type="http://schemas.openxmlformats.org/officeDocument/2006/relationships/tags" Target="../tags/tag732.xml"/><Relationship Id="rId2" Type="http://schemas.openxmlformats.org/officeDocument/2006/relationships/tags" Target="../tags/tag731.xml"/><Relationship Id="rId1" Type="http://schemas.openxmlformats.org/officeDocument/2006/relationships/tags" Target="../tags/tag730.xml"/><Relationship Id="rId5" Type="http://schemas.openxmlformats.org/officeDocument/2006/relationships/image" Target="../media/image47.jpeg"/><Relationship Id="rId4"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3" Type="http://schemas.openxmlformats.org/officeDocument/2006/relationships/tags" Target="../tags/tag745.xml"/><Relationship Id="rId18" Type="http://schemas.openxmlformats.org/officeDocument/2006/relationships/tags" Target="../tags/tag750.xml"/><Relationship Id="rId26" Type="http://schemas.openxmlformats.org/officeDocument/2006/relationships/tags" Target="../tags/tag758.xml"/><Relationship Id="rId21" Type="http://schemas.openxmlformats.org/officeDocument/2006/relationships/tags" Target="../tags/tag753.xml"/><Relationship Id="rId34" Type="http://schemas.openxmlformats.org/officeDocument/2006/relationships/tags" Target="../tags/tag766.xml"/><Relationship Id="rId7" Type="http://schemas.openxmlformats.org/officeDocument/2006/relationships/tags" Target="../tags/tag739.xml"/><Relationship Id="rId12" Type="http://schemas.openxmlformats.org/officeDocument/2006/relationships/tags" Target="../tags/tag744.xml"/><Relationship Id="rId17" Type="http://schemas.openxmlformats.org/officeDocument/2006/relationships/tags" Target="../tags/tag749.xml"/><Relationship Id="rId25" Type="http://schemas.openxmlformats.org/officeDocument/2006/relationships/tags" Target="../tags/tag757.xml"/><Relationship Id="rId33" Type="http://schemas.openxmlformats.org/officeDocument/2006/relationships/tags" Target="../tags/tag765.xml"/><Relationship Id="rId38" Type="http://schemas.openxmlformats.org/officeDocument/2006/relationships/image" Target="../media/image48.jpeg"/><Relationship Id="rId2" Type="http://schemas.openxmlformats.org/officeDocument/2006/relationships/tags" Target="../tags/tag734.xml"/><Relationship Id="rId16" Type="http://schemas.openxmlformats.org/officeDocument/2006/relationships/tags" Target="../tags/tag748.xml"/><Relationship Id="rId20" Type="http://schemas.openxmlformats.org/officeDocument/2006/relationships/tags" Target="../tags/tag752.xml"/><Relationship Id="rId29" Type="http://schemas.openxmlformats.org/officeDocument/2006/relationships/tags" Target="../tags/tag761.xml"/><Relationship Id="rId1" Type="http://schemas.openxmlformats.org/officeDocument/2006/relationships/tags" Target="../tags/tag733.xml"/><Relationship Id="rId6" Type="http://schemas.openxmlformats.org/officeDocument/2006/relationships/tags" Target="../tags/tag738.xml"/><Relationship Id="rId11" Type="http://schemas.openxmlformats.org/officeDocument/2006/relationships/tags" Target="../tags/tag743.xml"/><Relationship Id="rId24" Type="http://schemas.openxmlformats.org/officeDocument/2006/relationships/tags" Target="../tags/tag756.xml"/><Relationship Id="rId32" Type="http://schemas.openxmlformats.org/officeDocument/2006/relationships/tags" Target="../tags/tag764.xml"/><Relationship Id="rId37" Type="http://schemas.openxmlformats.org/officeDocument/2006/relationships/slideLayout" Target="../slideLayouts/slideLayout2.xml"/><Relationship Id="rId5" Type="http://schemas.openxmlformats.org/officeDocument/2006/relationships/tags" Target="../tags/tag737.xml"/><Relationship Id="rId15" Type="http://schemas.openxmlformats.org/officeDocument/2006/relationships/tags" Target="../tags/tag747.xml"/><Relationship Id="rId23" Type="http://schemas.openxmlformats.org/officeDocument/2006/relationships/tags" Target="../tags/tag755.xml"/><Relationship Id="rId28" Type="http://schemas.openxmlformats.org/officeDocument/2006/relationships/tags" Target="../tags/tag760.xml"/><Relationship Id="rId36" Type="http://schemas.openxmlformats.org/officeDocument/2006/relationships/tags" Target="../tags/tag768.xml"/><Relationship Id="rId10" Type="http://schemas.openxmlformats.org/officeDocument/2006/relationships/tags" Target="../tags/tag742.xml"/><Relationship Id="rId19" Type="http://schemas.openxmlformats.org/officeDocument/2006/relationships/tags" Target="../tags/tag751.xml"/><Relationship Id="rId31" Type="http://schemas.openxmlformats.org/officeDocument/2006/relationships/tags" Target="../tags/tag763.xml"/><Relationship Id="rId4" Type="http://schemas.openxmlformats.org/officeDocument/2006/relationships/tags" Target="../tags/tag736.xml"/><Relationship Id="rId9" Type="http://schemas.openxmlformats.org/officeDocument/2006/relationships/tags" Target="../tags/tag741.xml"/><Relationship Id="rId14" Type="http://schemas.openxmlformats.org/officeDocument/2006/relationships/tags" Target="../tags/tag746.xml"/><Relationship Id="rId22" Type="http://schemas.openxmlformats.org/officeDocument/2006/relationships/tags" Target="../tags/tag754.xml"/><Relationship Id="rId27" Type="http://schemas.openxmlformats.org/officeDocument/2006/relationships/tags" Target="../tags/tag759.xml"/><Relationship Id="rId30" Type="http://schemas.openxmlformats.org/officeDocument/2006/relationships/tags" Target="../tags/tag762.xml"/><Relationship Id="rId35" Type="http://schemas.openxmlformats.org/officeDocument/2006/relationships/tags" Target="../tags/tag767.xml"/><Relationship Id="rId8" Type="http://schemas.openxmlformats.org/officeDocument/2006/relationships/tags" Target="../tags/tag740.xml"/><Relationship Id="rId3" Type="http://schemas.openxmlformats.org/officeDocument/2006/relationships/tags" Target="../tags/tag735.xml"/></Relationships>
</file>

<file path=ppt/slides/_rels/slide99.xml.rels><?xml version="1.0" encoding="UTF-8" standalone="yes"?>
<Relationships xmlns="http://schemas.openxmlformats.org/package/2006/relationships"><Relationship Id="rId3" Type="http://schemas.openxmlformats.org/officeDocument/2006/relationships/tags" Target="../tags/tag771.xml"/><Relationship Id="rId2" Type="http://schemas.openxmlformats.org/officeDocument/2006/relationships/tags" Target="../tags/tag770.xml"/><Relationship Id="rId1" Type="http://schemas.openxmlformats.org/officeDocument/2006/relationships/tags" Target="../tags/tag769.xml"/><Relationship Id="rId5" Type="http://schemas.openxmlformats.org/officeDocument/2006/relationships/image" Target="../media/image47.jpe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2619" y="6382637"/>
            <a:ext cx="12204000" cy="0"/>
          </a:xfrm>
          <a:prstGeom prst="line">
            <a:avLst/>
          </a:prstGeom>
          <a:noFill/>
          <a:ln w="66675" cap="flat" cmpd="sng" algn="ctr">
            <a:solidFill>
              <a:srgbClr val="C0262E"/>
            </a:solidFill>
            <a:prstDash val="solid"/>
            <a:miter lim="800000"/>
          </a:ln>
          <a:effectLst/>
        </p:spPr>
      </p:cxnSp>
      <p:cxnSp>
        <p:nvCxnSpPr>
          <p:cNvPr id="5" name="直接连接符 4"/>
          <p:cNvCxnSpPr/>
          <p:nvPr/>
        </p:nvCxnSpPr>
        <p:spPr>
          <a:xfrm>
            <a:off x="2619" y="6666062"/>
            <a:ext cx="12204000" cy="0"/>
          </a:xfrm>
          <a:prstGeom prst="line">
            <a:avLst/>
          </a:prstGeom>
          <a:noFill/>
          <a:ln w="66675" cap="flat" cmpd="sng" algn="ctr">
            <a:solidFill>
              <a:srgbClr val="C0262E"/>
            </a:solidFill>
            <a:prstDash val="solid"/>
            <a:miter lim="800000"/>
          </a:ln>
          <a:effectLst/>
        </p:spPr>
      </p:cxnSp>
      <p:cxnSp>
        <p:nvCxnSpPr>
          <p:cNvPr id="6" name="直接连接符 5"/>
          <p:cNvCxnSpPr/>
          <p:nvPr/>
        </p:nvCxnSpPr>
        <p:spPr>
          <a:xfrm>
            <a:off x="2619" y="6099212"/>
            <a:ext cx="12204000" cy="0"/>
          </a:xfrm>
          <a:prstGeom prst="line">
            <a:avLst/>
          </a:prstGeom>
          <a:noFill/>
          <a:ln w="66675" cap="flat" cmpd="sng" algn="ctr">
            <a:solidFill>
              <a:srgbClr val="C0262E"/>
            </a:solidFill>
            <a:prstDash val="solid"/>
            <a:miter lim="800000"/>
          </a:ln>
          <a:effectLst/>
        </p:spPr>
      </p:cxnSp>
      <p:cxnSp>
        <p:nvCxnSpPr>
          <p:cNvPr id="7" name="直接连接符 6"/>
          <p:cNvCxnSpPr/>
          <p:nvPr/>
        </p:nvCxnSpPr>
        <p:spPr>
          <a:xfrm>
            <a:off x="7997" y="5815787"/>
            <a:ext cx="12204000" cy="0"/>
          </a:xfrm>
          <a:prstGeom prst="line">
            <a:avLst/>
          </a:prstGeom>
          <a:noFill/>
          <a:ln w="66675" cap="flat" cmpd="sng" algn="ctr">
            <a:solidFill>
              <a:srgbClr val="C0262E"/>
            </a:solidFill>
            <a:prstDash val="solid"/>
            <a:miter lim="800000"/>
          </a:ln>
          <a:effectLst/>
        </p:spPr>
      </p:cxnSp>
      <p:sp>
        <p:nvSpPr>
          <p:cNvPr id="8" name="矩形 7"/>
          <p:cNvSpPr/>
          <p:nvPr/>
        </p:nvSpPr>
        <p:spPr>
          <a:xfrm>
            <a:off x="0" y="-2435"/>
            <a:ext cx="12192000" cy="5628586"/>
          </a:xfrm>
          <a:prstGeom prst="rect">
            <a:avLst/>
          </a:prstGeom>
          <a:solidFill>
            <a:srgbClr val="C0262E"/>
          </a:solidFill>
          <a:ln w="12700" cap="flat" cmpd="sng" algn="ctr">
            <a:no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pic>
        <p:nvPicPr>
          <p:cNvPr id="10" name="图片 9"/>
          <p:cNvPicPr>
            <a:picLocks noChangeAspect="1"/>
          </p:cNvPicPr>
          <p:nvPr/>
        </p:nvPicPr>
        <p:blipFill rotWithShape="1">
          <a:blip r:embed="rId2">
            <a:extLst>
              <a:ext uri="{BEBA8EAE-BF5A-486C-A8C5-ECC9F3942E4B}">
                <a14:imgProps xmlns:a14="http://schemas.microsoft.com/office/drawing/2010/main">
                  <a14:imgLayer r:embed="rId3">
                    <a14:imgEffect>
                      <a14:backgroundRemoval t="44252" b="91606" l="47512" r="90877">
                        <a14:foregroundMark x1="52666" y1="72810" x2="52666" y2="72810"/>
                        <a14:foregroundMark x1="73697" y1="84763" x2="73697" y2="84763"/>
                        <a14:foregroundMark x1="87915" y1="75912" x2="87915" y2="75912"/>
                        <a14:foregroundMark x1="87618" y1="79106" x2="87618" y2="79106"/>
                        <a14:foregroundMark x1="88922" y1="79380" x2="88922" y2="79380"/>
                        <a14:backgroundMark x1="56220" y1="63686" x2="56220" y2="63686"/>
                        <a14:backgroundMark x1="57050" y1="68431" x2="57050" y2="68431"/>
                        <a14:backgroundMark x1="86552" y1="68066" x2="86552" y2="68066"/>
                      </a14:backgroundRemoval>
                    </a14:imgEffect>
                  </a14:imgLayer>
                </a14:imgProps>
              </a:ext>
              <a:ext uri="{28A0092B-C50C-407E-A947-70E740481C1C}">
                <a14:useLocalDpi xmlns:a14="http://schemas.microsoft.com/office/drawing/2010/main" val="0"/>
              </a:ext>
            </a:extLst>
          </a:blip>
          <a:srcRect l="47108" t="44162" r="8087" b="6249"/>
          <a:stretch>
            <a:fillRect/>
          </a:stretch>
        </p:blipFill>
        <p:spPr>
          <a:xfrm>
            <a:off x="7409094" y="3837289"/>
            <a:ext cx="4186990" cy="3008759"/>
          </a:xfrm>
          <a:prstGeom prst="rect">
            <a:avLst/>
          </a:prstGeom>
        </p:spPr>
      </p:pic>
      <p:sp>
        <p:nvSpPr>
          <p:cNvPr id="11" name="文本框 10"/>
          <p:cNvSpPr txBox="1"/>
          <p:nvPr/>
        </p:nvSpPr>
        <p:spPr>
          <a:xfrm>
            <a:off x="3461534" y="4332761"/>
            <a:ext cx="5286170" cy="829945"/>
          </a:xfrm>
          <a:prstGeom prst="rect">
            <a:avLst/>
          </a:prstGeom>
          <a:noFill/>
        </p:spPr>
        <p:txBody>
          <a:bodyPr wrap="square" rtlCol="0">
            <a:spAutoFit/>
          </a:bodyPr>
          <a:lstStyle/>
          <a:p>
            <a:pPr algn="ctr" defTabSz="457200" fontAlgn="auto">
              <a:spcBef>
                <a:spcPts val="0"/>
              </a:spcBef>
              <a:spcAft>
                <a:spcPts val="0"/>
              </a:spcAft>
            </a:pPr>
            <a:r>
              <a:rPr lang="zh-CN" altLang="en-US" sz="4800" b="0" dirty="0">
                <a:ln w="19050">
                  <a:solidFill>
                    <a:srgbClr val="FFFFFF"/>
                  </a:solidFill>
                </a:ln>
                <a:solidFill>
                  <a:srgbClr val="231F20"/>
                </a:solidFill>
                <a:latin typeface="微软雅黑" panose="020B0503020204020204" pitchFamily="34" charset="-122"/>
                <a:ea typeface="微软雅黑" panose="020B0503020204020204" pitchFamily="34" charset="-122"/>
              </a:rPr>
              <a:t>第</a:t>
            </a:r>
            <a:r>
              <a:rPr lang="en-US" altLang="zh-CN" sz="4800" b="0" dirty="0">
                <a:ln w="19050">
                  <a:solidFill>
                    <a:srgbClr val="FFFFFF"/>
                  </a:solidFill>
                </a:ln>
                <a:solidFill>
                  <a:srgbClr val="231F20"/>
                </a:solidFill>
                <a:latin typeface="微软雅黑" panose="020B0503020204020204" pitchFamily="34" charset="-122"/>
                <a:ea typeface="微软雅黑" panose="020B0503020204020204" pitchFamily="34" charset="-122"/>
              </a:rPr>
              <a:t>6</a:t>
            </a:r>
            <a:r>
              <a:rPr lang="zh-CN" altLang="en-US" sz="4800" b="0" dirty="0">
                <a:ln w="19050">
                  <a:solidFill>
                    <a:srgbClr val="FFFFFF"/>
                  </a:solidFill>
                </a:ln>
                <a:solidFill>
                  <a:srgbClr val="231F20"/>
                </a:solidFill>
                <a:latin typeface="微软雅黑" panose="020B0503020204020204" pitchFamily="34" charset="-122"/>
                <a:ea typeface="微软雅黑" panose="020B0503020204020204" pitchFamily="34" charset="-122"/>
              </a:rPr>
              <a:t>章  </a:t>
            </a:r>
            <a:r>
              <a:rPr lang="zh-CN" altLang="en-US" sz="4800" dirty="0">
                <a:ln w="19050">
                  <a:solidFill>
                    <a:srgbClr val="FFFFFF"/>
                  </a:solidFill>
                </a:ln>
                <a:solidFill>
                  <a:srgbClr val="231F20"/>
                </a:solidFill>
                <a:latin typeface="微软雅黑" panose="020B0503020204020204" pitchFamily="34" charset="-122"/>
                <a:ea typeface="微软雅黑" panose="020B0503020204020204" pitchFamily="34" charset="-122"/>
              </a:rPr>
              <a:t>数和二叉树</a:t>
            </a:r>
            <a:endParaRPr lang="zh-CN" altLang="en-US" sz="4800" b="0" dirty="0">
              <a:ln w="19050">
                <a:solidFill>
                  <a:srgbClr val="FFFFFF"/>
                </a:solidFill>
              </a:ln>
              <a:solidFill>
                <a:srgbClr val="231F20"/>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rotWithShape="1">
          <a:blip r:embed="rId4">
            <a:clrChange>
              <a:clrFrom>
                <a:srgbClr val="C0262E"/>
              </a:clrFrom>
              <a:clrTo>
                <a:srgbClr val="C0262E">
                  <a:alpha val="0"/>
                </a:srgbClr>
              </a:clrTo>
            </a:clrChange>
            <a:extLst>
              <a:ext uri="{28A0092B-C50C-407E-A947-70E740481C1C}">
                <a14:useLocalDpi xmlns:a14="http://schemas.microsoft.com/office/drawing/2010/main" val="0"/>
              </a:ext>
            </a:extLst>
          </a:blip>
          <a:srcRect l="18499" b="27144"/>
          <a:stretch/>
        </p:blipFill>
        <p:spPr>
          <a:xfrm>
            <a:off x="2885562" y="886846"/>
            <a:ext cx="6647195" cy="223448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675">
        <p15:prstTrans prst="pageCurlDouble"/>
      </p:transition>
    </mc:Choice>
    <mc:Fallback xmlns="" xmlns:a14="http://schemas.microsoft.com/office/drawing/2010/main" xmlns:p14="http://schemas.microsoft.com/office/powerpoint/2010/main">
      <p:transition spd="slow" advTm="56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2250"/>
                                        <p:tgtEl>
                                          <p:spTgt spid="15"/>
                                        </p:tgtEl>
                                      </p:cBhvr>
                                    </p:animEffect>
                                  </p:childTnLst>
                                </p:cTn>
                              </p:par>
                            </p:childTnLst>
                          </p:cTn>
                        </p:par>
                        <p:par>
                          <p:cTn id="8" fill="hold">
                            <p:stCondLst>
                              <p:cond delay="2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p:cNvPicPr>
            <a:picLocks noChangeAspect="1"/>
          </p:cNvPicPr>
          <p:nvPr/>
        </p:nvPicPr>
        <p:blipFill rotWithShape="1">
          <a:blip r:embed="rId2">
            <a:extLst>
              <a:ext uri="{28A0092B-C50C-407E-A947-70E740481C1C}">
                <a14:useLocalDpi xmlns:a14="http://schemas.microsoft.com/office/drawing/2010/main" val="0"/>
              </a:ext>
            </a:extLst>
          </a:blip>
          <a:srcRect l="12718" t="15389" r="18940" b="12728"/>
          <a:stretch>
            <a:fillRect/>
          </a:stretch>
        </p:blipFill>
        <p:spPr>
          <a:xfrm>
            <a:off x="5489343" y="2215454"/>
            <a:ext cx="5821947" cy="4418026"/>
          </a:xfrm>
          <a:prstGeom prst="rect">
            <a:avLst/>
          </a:prstGeom>
        </p:spPr>
      </p:pic>
      <p:sp>
        <p:nvSpPr>
          <p:cNvPr id="2" name="文本框 1"/>
          <p:cNvSpPr txBox="1"/>
          <p:nvPr/>
        </p:nvSpPr>
        <p:spPr>
          <a:xfrm>
            <a:off x="1053074" y="147761"/>
            <a:ext cx="40036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6.1.2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树的逻辑结构表示方法</a:t>
            </a:r>
          </a:p>
        </p:txBody>
      </p:sp>
      <p:sp>
        <p:nvSpPr>
          <p:cNvPr id="3" name="Text Box 4"/>
          <p:cNvSpPr txBox="1">
            <a:spLocks noChangeArrowheads="1"/>
          </p:cNvSpPr>
          <p:nvPr/>
        </p:nvSpPr>
        <p:spPr bwMode="auto">
          <a:xfrm>
            <a:off x="1053074" y="1218498"/>
            <a:ext cx="8645652" cy="86106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72000" bIns="72000">
            <a:spAutoFit/>
          </a:bodyPr>
          <a:lstStyle/>
          <a:p>
            <a:pPr marL="342900" indent="-342900" algn="l">
              <a:lnSpc>
                <a:spcPts val="2800"/>
              </a:lnSpc>
              <a:spcBef>
                <a:spcPts val="0"/>
              </a:spcBef>
              <a:buFontTx/>
              <a:buBlip>
                <a:blip r:embed="rId3"/>
              </a:buBlip>
            </a:pPr>
            <a:r>
              <a:rPr lang="zh-CN" altLang="en-US" sz="2000" b="1"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树形表示法</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。这是树的最基本的表示，使用一棵倒置的树表示树结构，非常直观和形象。</a:t>
            </a:r>
          </a:p>
        </p:txBody>
      </p:sp>
      <p:pic>
        <p:nvPicPr>
          <p:cNvPr id="6" name="Picture 2"/>
          <p:cNvPicPr>
            <a:picLocks noChangeAspect="1" noChangeArrowheads="1"/>
          </p:cNvPicPr>
          <p:nvPr/>
        </p:nvPicPr>
        <p:blipFill>
          <a:blip r:embed="rId4" cstate="print"/>
          <a:srcRect/>
          <a:stretch>
            <a:fillRect/>
          </a:stretch>
        </p:blipFill>
        <p:spPr bwMode="auto">
          <a:xfrm>
            <a:off x="6705445" y="3189319"/>
            <a:ext cx="1428750" cy="1428750"/>
          </a:xfrm>
          <a:prstGeom prst="rect">
            <a:avLst/>
          </a:prstGeom>
          <a:noFill/>
          <a:ln w="9525">
            <a:noFill/>
            <a:miter lim="800000"/>
            <a:headEnd/>
            <a:tailEnd/>
          </a:ln>
        </p:spPr>
      </p:pic>
      <p:pic>
        <p:nvPicPr>
          <p:cNvPr id="18" name="Picture 2"/>
          <p:cNvPicPr>
            <a:picLocks noChangeAspect="1" noChangeArrowheads="1"/>
          </p:cNvPicPr>
          <p:nvPr/>
        </p:nvPicPr>
        <p:blipFill>
          <a:blip r:embed="rId4" cstate="print"/>
          <a:srcRect/>
          <a:stretch>
            <a:fillRect/>
          </a:stretch>
        </p:blipFill>
        <p:spPr bwMode="auto">
          <a:xfrm rot="10800000">
            <a:off x="8724552" y="3189319"/>
            <a:ext cx="1428750" cy="1428750"/>
          </a:xfrm>
          <a:prstGeom prst="rect">
            <a:avLst/>
          </a:prstGeom>
          <a:noFill/>
          <a:ln w="9525">
            <a:noFill/>
            <a:miter lim="800000"/>
            <a:headEnd/>
            <a:tailEnd/>
          </a:ln>
        </p:spPr>
      </p:pic>
      <p:sp>
        <p:nvSpPr>
          <p:cNvPr id="19" name="右箭头 35"/>
          <p:cNvSpPr/>
          <p:nvPr/>
        </p:nvSpPr>
        <p:spPr>
          <a:xfrm>
            <a:off x="8153043" y="3789648"/>
            <a:ext cx="500066" cy="285752"/>
          </a:xfrm>
          <a:prstGeom prst="rightArrow">
            <a:avLst/>
          </a:prstGeom>
          <a:solidFill>
            <a:srgbClr val="C0262E"/>
          </a:solidFill>
          <a:ln>
            <a:no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1226106" y="2892841"/>
            <a:ext cx="3374469" cy="2116201"/>
            <a:chOff x="1226106" y="2892841"/>
            <a:chExt cx="3374469" cy="2116201"/>
          </a:xfrm>
        </p:grpSpPr>
        <p:sp>
          <p:nvSpPr>
            <p:cNvPr id="21" name="Freeform 45"/>
            <p:cNvSpPr/>
            <p:nvPr/>
          </p:nvSpPr>
          <p:spPr bwMode="auto">
            <a:xfrm>
              <a:off x="3071822" y="3745607"/>
              <a:ext cx="288932" cy="399145"/>
            </a:xfrm>
            <a:custGeom>
              <a:avLst/>
              <a:gdLst/>
              <a:ahLst/>
              <a:cxnLst>
                <a:cxn ang="0">
                  <a:pos x="285" y="0"/>
                </a:cxn>
                <a:cxn ang="0">
                  <a:pos x="0" y="405"/>
                </a:cxn>
              </a:cxnLst>
              <a:rect l="0" t="0" r="r" b="b"/>
              <a:pathLst>
                <a:path w="285" h="405">
                  <a:moveTo>
                    <a:pt x="285" y="0"/>
                  </a:moveTo>
                  <a:lnTo>
                    <a:pt x="0" y="405"/>
                  </a:lnTo>
                </a:path>
              </a:pathLst>
            </a:cu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2" name="Freeform 44"/>
            <p:cNvSpPr/>
            <p:nvPr/>
          </p:nvSpPr>
          <p:spPr bwMode="auto">
            <a:xfrm>
              <a:off x="3542954" y="3760274"/>
              <a:ext cx="312650" cy="384478"/>
            </a:xfrm>
            <a:custGeom>
              <a:avLst/>
              <a:gdLst/>
              <a:ahLst/>
              <a:cxnLst>
                <a:cxn ang="0">
                  <a:pos x="0" y="0"/>
                </a:cxn>
                <a:cxn ang="0">
                  <a:pos x="308" y="390"/>
                </a:cxn>
              </a:cxnLst>
              <a:rect l="0" t="0" r="r" b="b"/>
              <a:pathLst>
                <a:path w="308" h="390">
                  <a:moveTo>
                    <a:pt x="0" y="0"/>
                  </a:moveTo>
                  <a:lnTo>
                    <a:pt x="308" y="390"/>
                  </a:lnTo>
                </a:path>
              </a:pathLst>
            </a:cu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3" name="Line 43"/>
            <p:cNvSpPr>
              <a:spLocks noChangeShapeType="1"/>
            </p:cNvSpPr>
            <p:nvPr/>
          </p:nvSpPr>
          <p:spPr bwMode="auto">
            <a:xfrm>
              <a:off x="3889026" y="4424467"/>
              <a:ext cx="1078" cy="301716"/>
            </a:xfrm>
            <a:prstGeom prst="line">
              <a:avLst/>
            </a:pr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4" name="Freeform 42"/>
            <p:cNvSpPr/>
            <p:nvPr/>
          </p:nvSpPr>
          <p:spPr bwMode="auto">
            <a:xfrm>
              <a:off x="4000070" y="4352181"/>
              <a:ext cx="363321" cy="362478"/>
            </a:xfrm>
            <a:custGeom>
              <a:avLst/>
              <a:gdLst/>
              <a:ahLst/>
              <a:cxnLst>
                <a:cxn ang="0">
                  <a:pos x="0" y="0"/>
                </a:cxn>
                <a:cxn ang="0">
                  <a:pos x="337" y="346"/>
                </a:cxn>
              </a:cxnLst>
              <a:rect l="0" t="0" r="r" b="b"/>
              <a:pathLst>
                <a:path w="337" h="346">
                  <a:moveTo>
                    <a:pt x="0" y="0"/>
                  </a:moveTo>
                  <a:lnTo>
                    <a:pt x="337" y="346"/>
                  </a:lnTo>
                </a:path>
              </a:pathLst>
            </a:cu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5" name="Freeform 41"/>
            <p:cNvSpPr/>
            <p:nvPr/>
          </p:nvSpPr>
          <p:spPr bwMode="auto">
            <a:xfrm>
              <a:off x="3354285" y="4307133"/>
              <a:ext cx="408602" cy="362478"/>
            </a:xfrm>
            <a:custGeom>
              <a:avLst/>
              <a:gdLst/>
              <a:ahLst/>
              <a:cxnLst>
                <a:cxn ang="0">
                  <a:pos x="404" y="0"/>
                </a:cxn>
                <a:cxn ang="0">
                  <a:pos x="0" y="369"/>
                </a:cxn>
              </a:cxnLst>
              <a:rect l="0" t="0" r="r" b="b"/>
              <a:pathLst>
                <a:path w="404" h="369">
                  <a:moveTo>
                    <a:pt x="404" y="0"/>
                  </a:moveTo>
                  <a:lnTo>
                    <a:pt x="0" y="369"/>
                  </a:lnTo>
                </a:path>
              </a:pathLst>
            </a:cu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 name="Freeform 40"/>
            <p:cNvSpPr/>
            <p:nvPr/>
          </p:nvSpPr>
          <p:spPr bwMode="auto">
            <a:xfrm>
              <a:off x="1786721" y="3784369"/>
              <a:ext cx="132607" cy="393907"/>
            </a:xfrm>
            <a:custGeom>
              <a:avLst/>
              <a:gdLst/>
              <a:ahLst/>
              <a:cxnLst>
                <a:cxn ang="0">
                  <a:pos x="0" y="0"/>
                </a:cxn>
                <a:cxn ang="0">
                  <a:pos x="130" y="399"/>
                </a:cxn>
              </a:cxnLst>
              <a:rect l="0" t="0" r="r" b="b"/>
              <a:pathLst>
                <a:path w="130" h="399">
                  <a:moveTo>
                    <a:pt x="0" y="0"/>
                  </a:moveTo>
                  <a:lnTo>
                    <a:pt x="130" y="399"/>
                  </a:lnTo>
                </a:path>
              </a:pathLst>
            </a:cu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 name="Freeform 39"/>
            <p:cNvSpPr/>
            <p:nvPr/>
          </p:nvSpPr>
          <p:spPr bwMode="auto">
            <a:xfrm>
              <a:off x="1371650" y="3783321"/>
              <a:ext cx="216699" cy="343621"/>
            </a:xfrm>
            <a:custGeom>
              <a:avLst/>
              <a:gdLst/>
              <a:ahLst/>
              <a:cxnLst>
                <a:cxn ang="0">
                  <a:pos x="201" y="0"/>
                </a:cxn>
                <a:cxn ang="0">
                  <a:pos x="0" y="328"/>
                </a:cxn>
              </a:cxnLst>
              <a:rect l="0" t="0" r="r" b="b"/>
              <a:pathLst>
                <a:path w="201" h="328">
                  <a:moveTo>
                    <a:pt x="201" y="0"/>
                  </a:moveTo>
                  <a:lnTo>
                    <a:pt x="0" y="328"/>
                  </a:lnTo>
                </a:path>
              </a:pathLst>
            </a:custGeom>
            <a:solidFill>
              <a:srgbClr val="FFFFFF"/>
            </a:solid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8" name="Freeform 38"/>
            <p:cNvSpPr/>
            <p:nvPr/>
          </p:nvSpPr>
          <p:spPr bwMode="auto">
            <a:xfrm>
              <a:off x="1764080" y="3096080"/>
              <a:ext cx="487304" cy="399145"/>
            </a:xfrm>
            <a:custGeom>
              <a:avLst/>
              <a:gdLst/>
              <a:ahLst/>
              <a:cxnLst>
                <a:cxn ang="0">
                  <a:pos x="480" y="0"/>
                </a:cxn>
                <a:cxn ang="0">
                  <a:pos x="0" y="405"/>
                </a:cxn>
              </a:cxnLst>
              <a:rect l="0" t="0" r="r" b="b"/>
              <a:pathLst>
                <a:path w="480" h="405">
                  <a:moveTo>
                    <a:pt x="480" y="0"/>
                  </a:moveTo>
                  <a:lnTo>
                    <a:pt x="0" y="405"/>
                  </a:lnTo>
                </a:path>
              </a:pathLst>
            </a:cu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9" name="Line 37"/>
            <p:cNvSpPr>
              <a:spLocks noChangeShapeType="1"/>
            </p:cNvSpPr>
            <p:nvPr/>
          </p:nvSpPr>
          <p:spPr bwMode="auto">
            <a:xfrm>
              <a:off x="2407709" y="3196652"/>
              <a:ext cx="0" cy="1535817"/>
            </a:xfrm>
            <a:prstGeom prst="line">
              <a:avLst/>
            </a:pr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0" name="Oval 36"/>
            <p:cNvSpPr>
              <a:spLocks noChangeArrowheads="1"/>
            </p:cNvSpPr>
            <p:nvPr/>
          </p:nvSpPr>
          <p:spPr bwMode="auto">
            <a:xfrm>
              <a:off x="2241681" y="2892841"/>
              <a:ext cx="305104" cy="326859"/>
            </a:xfrm>
            <a:prstGeom prst="ellipse">
              <a:avLst/>
            </a:prstGeom>
            <a:solidFill>
              <a:srgbClr val="F6B69B"/>
            </a:solidFill>
            <a:ln>
              <a:solidFill>
                <a:srgbClr val="C0262E"/>
              </a:solidFill>
              <a:tailEnd type="none"/>
            </a:ln>
          </p:spPr>
          <p:style>
            <a:lnRef idx="1">
              <a:schemeClr val="accent2"/>
            </a:lnRef>
            <a:fillRef idx="2">
              <a:schemeClr val="accent2"/>
            </a:fillRef>
            <a:effectRef idx="1">
              <a:schemeClr val="accent2"/>
            </a:effectRef>
            <a:fontRef idx="minor">
              <a:schemeClr val="dk1"/>
            </a:fontRef>
          </p:style>
          <p:txBody>
            <a:bodyPr rtlCol="0" anchor="ctr"/>
            <a:lstStyle/>
            <a:p>
              <a:pPr algn="ctr">
                <a:lnSpc>
                  <a:spcPts val="1920"/>
                </a:lnSpc>
              </a:pPr>
              <a:r>
                <a:rPr lang="en-US" altLang="zh-CN" sz="1600" dirty="0">
                  <a:solidFill>
                    <a:schemeClr val="tx1"/>
                  </a:solidFill>
                  <a:latin typeface="微软雅黑" panose="020B0503020204020204" pitchFamily="34" charset="-122"/>
                  <a:ea typeface="微软雅黑" panose="020B0503020204020204" pitchFamily="34" charset="-122"/>
                </a:rPr>
                <a:t>A</a:t>
              </a:r>
            </a:p>
          </p:txBody>
        </p:sp>
        <p:sp>
          <p:nvSpPr>
            <p:cNvPr id="31" name="Oval 35"/>
            <p:cNvSpPr>
              <a:spLocks noChangeArrowheads="1"/>
            </p:cNvSpPr>
            <p:nvPr/>
          </p:nvSpPr>
          <p:spPr bwMode="auto">
            <a:xfrm>
              <a:off x="2241681" y="3500463"/>
              <a:ext cx="305104" cy="326859"/>
            </a:xfrm>
            <a:prstGeom prst="ellipse">
              <a:avLst/>
            </a:prstGeom>
            <a:solidFill>
              <a:srgbClr val="F6B69B"/>
            </a:solidFill>
            <a:ln>
              <a:solidFill>
                <a:srgbClr val="C0262E"/>
              </a:solidFill>
              <a:tailEnd type="none"/>
            </a:ln>
          </p:spPr>
          <p:style>
            <a:lnRef idx="1">
              <a:schemeClr val="accent2"/>
            </a:lnRef>
            <a:fillRef idx="2">
              <a:schemeClr val="accent2"/>
            </a:fillRef>
            <a:effectRef idx="1">
              <a:schemeClr val="accent2"/>
            </a:effectRef>
            <a:fontRef idx="minor">
              <a:schemeClr val="dk1"/>
            </a:fontRef>
          </p:style>
          <p:txBody>
            <a:bodyPr rtlCol="0" anchor="ctr"/>
            <a:lstStyle/>
            <a:p>
              <a:pPr algn="ctr">
                <a:lnSpc>
                  <a:spcPts val="1920"/>
                </a:lnSpc>
              </a:pPr>
              <a:r>
                <a:rPr lang="en-US" altLang="zh-CN" sz="1600" dirty="0">
                  <a:solidFill>
                    <a:schemeClr val="tx1"/>
                  </a:solidFill>
                  <a:latin typeface="微软雅黑" panose="020B0503020204020204" pitchFamily="34" charset="-122"/>
                  <a:ea typeface="微软雅黑" panose="020B0503020204020204" pitchFamily="34" charset="-122"/>
                </a:rPr>
                <a:t>C</a:t>
              </a:r>
            </a:p>
          </p:txBody>
        </p:sp>
        <p:sp>
          <p:nvSpPr>
            <p:cNvPr id="32" name="Oval 34"/>
            <p:cNvSpPr>
              <a:spLocks noChangeArrowheads="1"/>
            </p:cNvSpPr>
            <p:nvPr/>
          </p:nvSpPr>
          <p:spPr bwMode="auto">
            <a:xfrm>
              <a:off x="2241681" y="4103894"/>
              <a:ext cx="305104" cy="327906"/>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G</a:t>
              </a:r>
            </a:p>
          </p:txBody>
        </p:sp>
        <p:sp>
          <p:nvSpPr>
            <p:cNvPr id="33" name="Oval 33"/>
            <p:cNvSpPr>
              <a:spLocks noChangeArrowheads="1"/>
            </p:cNvSpPr>
            <p:nvPr/>
          </p:nvSpPr>
          <p:spPr bwMode="auto">
            <a:xfrm>
              <a:off x="2241681" y="4682183"/>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J</a:t>
              </a:r>
            </a:p>
          </p:txBody>
        </p:sp>
        <p:sp>
          <p:nvSpPr>
            <p:cNvPr id="37" name="Oval 32"/>
            <p:cNvSpPr>
              <a:spLocks noChangeArrowheads="1"/>
            </p:cNvSpPr>
            <p:nvPr/>
          </p:nvSpPr>
          <p:spPr bwMode="auto">
            <a:xfrm>
              <a:off x="1526897" y="3500463"/>
              <a:ext cx="305104" cy="326859"/>
            </a:xfrm>
            <a:prstGeom prst="ellipse">
              <a:avLst/>
            </a:prstGeom>
            <a:solidFill>
              <a:srgbClr val="F6B69B"/>
            </a:solidFill>
            <a:ln>
              <a:solidFill>
                <a:srgbClr val="C0262E"/>
              </a:solidFill>
              <a:tailEnd type="none"/>
            </a:ln>
          </p:spPr>
          <p:style>
            <a:lnRef idx="1">
              <a:schemeClr val="accent2"/>
            </a:lnRef>
            <a:fillRef idx="2">
              <a:schemeClr val="accent2"/>
            </a:fillRef>
            <a:effectRef idx="1">
              <a:schemeClr val="accent2"/>
            </a:effectRef>
            <a:fontRef idx="minor">
              <a:schemeClr val="dk1"/>
            </a:fontRef>
          </p:style>
          <p:txBody>
            <a:bodyPr rtlCol="0" anchor="ctr"/>
            <a:lstStyle/>
            <a:p>
              <a:pPr algn="ctr">
                <a:lnSpc>
                  <a:spcPts val="1920"/>
                </a:lnSpc>
              </a:pPr>
              <a:r>
                <a:rPr lang="en-US" altLang="zh-CN" sz="1600" dirty="0">
                  <a:solidFill>
                    <a:schemeClr val="tx1"/>
                  </a:solidFill>
                  <a:latin typeface="微软雅黑" panose="020B0503020204020204" pitchFamily="34" charset="-122"/>
                  <a:ea typeface="微软雅黑" panose="020B0503020204020204" pitchFamily="34" charset="-122"/>
                </a:rPr>
                <a:t>B</a:t>
              </a:r>
            </a:p>
          </p:txBody>
        </p:sp>
        <p:sp>
          <p:nvSpPr>
            <p:cNvPr id="38" name="Oval 31"/>
            <p:cNvSpPr>
              <a:spLocks noChangeArrowheads="1"/>
            </p:cNvSpPr>
            <p:nvPr/>
          </p:nvSpPr>
          <p:spPr bwMode="auto">
            <a:xfrm>
              <a:off x="1226106" y="4104942"/>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E</a:t>
              </a:r>
            </a:p>
          </p:txBody>
        </p:sp>
        <p:sp>
          <p:nvSpPr>
            <p:cNvPr id="39" name="Oval 30"/>
            <p:cNvSpPr>
              <a:spLocks noChangeArrowheads="1"/>
            </p:cNvSpPr>
            <p:nvPr/>
          </p:nvSpPr>
          <p:spPr bwMode="auto">
            <a:xfrm>
              <a:off x="3259412" y="3500463"/>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D</a:t>
              </a:r>
            </a:p>
          </p:txBody>
        </p:sp>
        <p:sp>
          <p:nvSpPr>
            <p:cNvPr id="40" name="Oval 29"/>
            <p:cNvSpPr>
              <a:spLocks noChangeArrowheads="1"/>
            </p:cNvSpPr>
            <p:nvPr/>
          </p:nvSpPr>
          <p:spPr bwMode="auto">
            <a:xfrm>
              <a:off x="1787799" y="4104942"/>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F</a:t>
              </a:r>
            </a:p>
          </p:txBody>
        </p:sp>
        <p:sp>
          <p:nvSpPr>
            <p:cNvPr id="41" name="Oval 28"/>
            <p:cNvSpPr>
              <a:spLocks noChangeArrowheads="1"/>
            </p:cNvSpPr>
            <p:nvPr/>
          </p:nvSpPr>
          <p:spPr bwMode="auto">
            <a:xfrm>
              <a:off x="3707904" y="4104942"/>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I</a:t>
              </a:r>
            </a:p>
          </p:txBody>
        </p:sp>
        <p:sp>
          <p:nvSpPr>
            <p:cNvPr id="42" name="Oval 27"/>
            <p:cNvSpPr>
              <a:spLocks noChangeArrowheads="1"/>
            </p:cNvSpPr>
            <p:nvPr/>
          </p:nvSpPr>
          <p:spPr bwMode="auto">
            <a:xfrm>
              <a:off x="2910106" y="4104942"/>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H</a:t>
              </a:r>
            </a:p>
          </p:txBody>
        </p:sp>
        <p:sp>
          <p:nvSpPr>
            <p:cNvPr id="43" name="Oval 26"/>
            <p:cNvSpPr>
              <a:spLocks noChangeArrowheads="1"/>
            </p:cNvSpPr>
            <p:nvPr/>
          </p:nvSpPr>
          <p:spPr bwMode="auto">
            <a:xfrm>
              <a:off x="4295471" y="4682183"/>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M</a:t>
              </a:r>
            </a:p>
          </p:txBody>
        </p:sp>
        <p:sp>
          <p:nvSpPr>
            <p:cNvPr id="44" name="Oval 25"/>
            <p:cNvSpPr>
              <a:spLocks noChangeArrowheads="1"/>
            </p:cNvSpPr>
            <p:nvPr/>
          </p:nvSpPr>
          <p:spPr bwMode="auto">
            <a:xfrm>
              <a:off x="3173164" y="4682183"/>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K</a:t>
              </a:r>
            </a:p>
          </p:txBody>
        </p:sp>
        <p:sp>
          <p:nvSpPr>
            <p:cNvPr id="45" name="Oval 24"/>
            <p:cNvSpPr>
              <a:spLocks noChangeArrowheads="1"/>
            </p:cNvSpPr>
            <p:nvPr/>
          </p:nvSpPr>
          <p:spPr bwMode="auto">
            <a:xfrm>
              <a:off x="3751028" y="4682183"/>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L</a:t>
              </a:r>
            </a:p>
          </p:txBody>
        </p:sp>
        <p:sp>
          <p:nvSpPr>
            <p:cNvPr id="46" name="Line 23"/>
            <p:cNvSpPr>
              <a:spLocks noChangeShapeType="1"/>
            </p:cNvSpPr>
            <p:nvPr/>
          </p:nvSpPr>
          <p:spPr bwMode="auto">
            <a:xfrm>
              <a:off x="2537082" y="3099223"/>
              <a:ext cx="743893" cy="496574"/>
            </a:xfrm>
            <a:prstGeom prst="line">
              <a:avLst/>
            </a:pr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47" name="Text Box 4"/>
          <p:cNvSpPr txBox="1">
            <a:spLocks noChangeArrowheads="1"/>
          </p:cNvSpPr>
          <p:nvPr/>
        </p:nvSpPr>
        <p:spPr bwMode="auto">
          <a:xfrm>
            <a:off x="1588349" y="5365024"/>
            <a:ext cx="2023158" cy="274478"/>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dirty="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b="0" i="0" u="none" strike="noStrike" cap="none" normalizeH="0" baseline="0" dirty="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a</a:t>
            </a:r>
            <a:r>
              <a:rPr kumimoji="0" lang="zh-CN" altLang="en-US" sz="1800" b="0" i="0" u="none" strike="noStrike" cap="none" normalizeH="0" baseline="0" dirty="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）树形表示法</a:t>
            </a:r>
          </a:p>
        </p:txBody>
      </p:sp>
      <p:sp>
        <p:nvSpPr>
          <p:cNvPr id="51"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5/42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up)">
                                      <p:cBhvr>
                                        <p:cTn id="15" dur="500"/>
                                        <p:tgtEl>
                                          <p:spTgt spid="4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left)">
                                      <p:cBhvr>
                                        <p:cTn id="30" dur="500"/>
                                        <p:tgtEl>
                                          <p:spTgt spid="19"/>
                                        </p:tgtEl>
                                      </p:cBhvr>
                                    </p:animEffect>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19" grpId="0" animBg="1"/>
      <p:bldP spid="4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图片 72" descr="卡通人物&#10;&#10;描述已自动生成"/>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542259" y="1661219"/>
            <a:ext cx="3367088" cy="4648200"/>
          </a:xfrm>
          <a:prstGeom prst="rect">
            <a:avLst/>
          </a:prstGeom>
        </p:spPr>
      </p:pic>
      <p:grpSp>
        <p:nvGrpSpPr>
          <p:cNvPr id="3" name="组合 51"/>
          <p:cNvGrpSpPr/>
          <p:nvPr/>
        </p:nvGrpSpPr>
        <p:grpSpPr>
          <a:xfrm>
            <a:off x="4397964" y="2723398"/>
            <a:ext cx="1964837" cy="2092424"/>
            <a:chOff x="1000100" y="1876105"/>
            <a:chExt cx="1964837" cy="2092424"/>
          </a:xfrm>
        </p:grpSpPr>
        <p:sp>
          <p:nvSpPr>
            <p:cNvPr id="28" name="Freeform 70"/>
            <p:cNvSpPr/>
            <p:nvPr>
              <p:custDataLst>
                <p:tags r:id="rId24"/>
              </p:custDataLst>
            </p:nvPr>
          </p:nvSpPr>
          <p:spPr bwMode="auto">
            <a:xfrm>
              <a:off x="2132259" y="2702355"/>
              <a:ext cx="223599" cy="367110"/>
            </a:xfrm>
            <a:custGeom>
              <a:avLst/>
              <a:gdLst/>
              <a:ahLst/>
              <a:cxnLst>
                <a:cxn ang="0">
                  <a:pos x="233" y="0"/>
                </a:cxn>
                <a:cxn ang="0">
                  <a:pos x="0" y="383"/>
                </a:cxn>
              </a:cxnLst>
              <a:rect l="0" t="0" r="r" b="b"/>
              <a:pathLst>
                <a:path w="233" h="383">
                  <a:moveTo>
                    <a:pt x="233" y="0"/>
                  </a:moveTo>
                  <a:lnTo>
                    <a:pt x="0" y="38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9" name="Line 69"/>
            <p:cNvSpPr>
              <a:spLocks noChangeShapeType="1"/>
            </p:cNvSpPr>
            <p:nvPr>
              <p:custDataLst>
                <p:tags r:id="rId25"/>
              </p:custDataLst>
            </p:nvPr>
          </p:nvSpPr>
          <p:spPr bwMode="auto">
            <a:xfrm>
              <a:off x="1234828" y="3327351"/>
              <a:ext cx="330845" cy="373177"/>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0" name="Freeform 68"/>
            <p:cNvSpPr/>
            <p:nvPr>
              <p:custDataLst>
                <p:tags r:id="rId26"/>
              </p:custDataLst>
            </p:nvPr>
          </p:nvSpPr>
          <p:spPr bwMode="auto">
            <a:xfrm>
              <a:off x="2535951" y="2667970"/>
              <a:ext cx="251928" cy="409585"/>
            </a:xfrm>
            <a:custGeom>
              <a:avLst/>
              <a:gdLst/>
              <a:ahLst/>
              <a:cxnLst>
                <a:cxn ang="0">
                  <a:pos x="0" y="0"/>
                </a:cxn>
                <a:cxn ang="0">
                  <a:pos x="263" y="427"/>
                </a:cxn>
              </a:cxnLst>
              <a:rect l="0" t="0" r="r" b="b"/>
              <a:pathLst>
                <a:path w="263" h="427">
                  <a:moveTo>
                    <a:pt x="0" y="0"/>
                  </a:moveTo>
                  <a:lnTo>
                    <a:pt x="263" y="42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1" name="Line 67"/>
            <p:cNvSpPr>
              <a:spLocks noChangeShapeType="1"/>
            </p:cNvSpPr>
            <p:nvPr>
              <p:custDataLst>
                <p:tags r:id="rId27"/>
              </p:custDataLst>
            </p:nvPr>
          </p:nvSpPr>
          <p:spPr bwMode="auto">
            <a:xfrm flipH="1">
              <a:off x="1156923" y="2629539"/>
              <a:ext cx="307575" cy="456106"/>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2" name="Line 66"/>
            <p:cNvSpPr>
              <a:spLocks noChangeShapeType="1"/>
            </p:cNvSpPr>
            <p:nvPr>
              <p:custDataLst>
                <p:tags r:id="rId28"/>
              </p:custDataLst>
            </p:nvPr>
          </p:nvSpPr>
          <p:spPr bwMode="auto">
            <a:xfrm flipH="1">
              <a:off x="1518121" y="2013645"/>
              <a:ext cx="512962" cy="45812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3" name="Oval 65"/>
            <p:cNvSpPr>
              <a:spLocks noChangeArrowheads="1"/>
            </p:cNvSpPr>
            <p:nvPr>
              <p:custDataLst>
                <p:tags r:id="rId29"/>
              </p:custDataLst>
            </p:nvPr>
          </p:nvSpPr>
          <p:spPr bwMode="auto">
            <a:xfrm>
              <a:off x="1883546" y="1876105"/>
              <a:ext cx="272163"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34" name="Oval 64"/>
            <p:cNvSpPr>
              <a:spLocks noChangeArrowheads="1"/>
            </p:cNvSpPr>
            <p:nvPr>
              <p:custDataLst>
                <p:tags r:id="rId30"/>
              </p:custDataLst>
            </p:nvPr>
          </p:nvSpPr>
          <p:spPr bwMode="auto">
            <a:xfrm>
              <a:off x="1360286" y="2379743"/>
              <a:ext cx="272163"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35" name="Oval 63"/>
            <p:cNvSpPr>
              <a:spLocks noChangeArrowheads="1"/>
            </p:cNvSpPr>
            <p:nvPr>
              <p:custDataLst>
                <p:tags r:id="rId31"/>
              </p:custDataLst>
            </p:nvPr>
          </p:nvSpPr>
          <p:spPr bwMode="auto">
            <a:xfrm>
              <a:off x="2296164" y="2423230"/>
              <a:ext cx="272163"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36" name="Oval 62"/>
            <p:cNvSpPr>
              <a:spLocks noChangeArrowheads="1"/>
            </p:cNvSpPr>
            <p:nvPr>
              <p:custDataLst>
                <p:tags r:id="rId32"/>
              </p:custDataLst>
            </p:nvPr>
          </p:nvSpPr>
          <p:spPr bwMode="auto">
            <a:xfrm>
              <a:off x="1982519" y="3070475"/>
              <a:ext cx="272163"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37" name="Oval 61"/>
            <p:cNvSpPr>
              <a:spLocks noChangeArrowheads="1"/>
            </p:cNvSpPr>
            <p:nvPr>
              <p:custDataLst>
                <p:tags r:id="rId33"/>
              </p:custDataLst>
            </p:nvPr>
          </p:nvSpPr>
          <p:spPr bwMode="auto">
            <a:xfrm>
              <a:off x="2692774" y="3070475"/>
              <a:ext cx="272163"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38" name="Oval 60"/>
            <p:cNvSpPr>
              <a:spLocks noChangeArrowheads="1"/>
            </p:cNvSpPr>
            <p:nvPr>
              <p:custDataLst>
                <p:tags r:id="rId34"/>
              </p:custDataLst>
            </p:nvPr>
          </p:nvSpPr>
          <p:spPr bwMode="auto">
            <a:xfrm>
              <a:off x="1000100" y="3085645"/>
              <a:ext cx="271152" cy="29834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39" name="Line 59"/>
            <p:cNvSpPr>
              <a:spLocks noChangeShapeType="1"/>
            </p:cNvSpPr>
            <p:nvPr>
              <p:custDataLst>
                <p:tags r:id="rId35"/>
              </p:custDataLst>
            </p:nvPr>
          </p:nvSpPr>
          <p:spPr bwMode="auto">
            <a:xfrm>
              <a:off x="2105953" y="2132981"/>
              <a:ext cx="253952" cy="31351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40" name="Oval 58"/>
            <p:cNvSpPr>
              <a:spLocks noChangeArrowheads="1"/>
            </p:cNvSpPr>
            <p:nvPr>
              <p:custDataLst>
                <p:tags r:id="rId36"/>
              </p:custDataLst>
            </p:nvPr>
          </p:nvSpPr>
          <p:spPr bwMode="auto">
            <a:xfrm>
              <a:off x="1449321" y="3669178"/>
              <a:ext cx="271152"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G</a:t>
              </a:r>
            </a:p>
          </p:txBody>
        </p:sp>
      </p:grpSp>
      <p:sp>
        <p:nvSpPr>
          <p:cNvPr id="50" name="右箭头 49"/>
          <p:cNvSpPr/>
          <p:nvPr>
            <p:custDataLst>
              <p:tags r:id="rId1"/>
            </p:custDataLst>
          </p:nvPr>
        </p:nvSpPr>
        <p:spPr>
          <a:xfrm>
            <a:off x="6755417" y="3633351"/>
            <a:ext cx="1214446" cy="214314"/>
          </a:xfrm>
          <a:prstGeom prst="right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endParaRPr>
          </a:p>
        </p:txBody>
      </p:sp>
      <p:sp>
        <p:nvSpPr>
          <p:cNvPr id="51" name="TextBox 50"/>
          <p:cNvSpPr txBox="1"/>
          <p:nvPr/>
        </p:nvSpPr>
        <p:spPr>
          <a:xfrm>
            <a:off x="6683979" y="3276161"/>
            <a:ext cx="1357322" cy="398780"/>
          </a:xfrm>
          <a:prstGeom prst="rect">
            <a:avLst/>
          </a:prstGeom>
          <a:noFill/>
        </p:spPr>
        <p:txBody>
          <a:bodyPr wrap="square" rtlCol="0">
            <a:spAutoFit/>
          </a:bodyPr>
          <a:lstStyle/>
          <a:p>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InOrder</a:t>
            </a:r>
          </a:p>
        </p:txBody>
      </p:sp>
      <p:grpSp>
        <p:nvGrpSpPr>
          <p:cNvPr id="42" name="组合 41"/>
          <p:cNvGrpSpPr/>
          <p:nvPr/>
        </p:nvGrpSpPr>
        <p:grpSpPr>
          <a:xfrm>
            <a:off x="8398491" y="2498435"/>
            <a:ext cx="2141896" cy="2837767"/>
            <a:chOff x="3210228" y="1373479"/>
            <a:chExt cx="2141896" cy="2837767"/>
          </a:xfrm>
        </p:grpSpPr>
        <p:sp>
          <p:nvSpPr>
            <p:cNvPr id="43" name="AutoShape 47"/>
            <p:cNvSpPr>
              <a:spLocks noChangeShapeType="1"/>
            </p:cNvSpPr>
            <p:nvPr>
              <p:custDataLst>
                <p:tags r:id="rId4"/>
              </p:custDataLst>
            </p:nvPr>
          </p:nvSpPr>
          <p:spPr bwMode="auto">
            <a:xfrm>
              <a:off x="4304952" y="2193661"/>
              <a:ext cx="1012" cy="229570"/>
            </a:xfrm>
            <a:prstGeom prst="straightConnector1">
              <a:avLst/>
            </a:prstGeom>
            <a:ln w="38100">
              <a:solidFill>
                <a:schemeClr val="accent4"/>
              </a:solidFill>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44" name="Freeform 46"/>
            <p:cNvSpPr/>
            <p:nvPr>
              <p:custDataLst>
                <p:tags r:id="rId5"/>
              </p:custDataLst>
            </p:nvPr>
          </p:nvSpPr>
          <p:spPr bwMode="auto">
            <a:xfrm>
              <a:off x="4438504" y="2718536"/>
              <a:ext cx="223599" cy="367110"/>
            </a:xfrm>
            <a:custGeom>
              <a:avLst/>
              <a:gdLst/>
              <a:ahLst/>
              <a:cxnLst>
                <a:cxn ang="0">
                  <a:pos x="233" y="0"/>
                </a:cxn>
                <a:cxn ang="0">
                  <a:pos x="0" y="383"/>
                </a:cxn>
              </a:cxnLst>
              <a:rect l="0" t="0" r="r" b="b"/>
              <a:pathLst>
                <a:path w="233" h="383">
                  <a:moveTo>
                    <a:pt x="233" y="0"/>
                  </a:moveTo>
                  <a:lnTo>
                    <a:pt x="0" y="38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45" name="Line 45"/>
            <p:cNvSpPr>
              <a:spLocks noChangeShapeType="1"/>
            </p:cNvSpPr>
            <p:nvPr>
              <p:custDataLst>
                <p:tags r:id="rId6"/>
              </p:custDataLst>
            </p:nvPr>
          </p:nvSpPr>
          <p:spPr bwMode="auto">
            <a:xfrm>
              <a:off x="3541073" y="3343533"/>
              <a:ext cx="330845" cy="373177"/>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46" name="Freeform 44"/>
            <p:cNvSpPr/>
            <p:nvPr>
              <p:custDataLst>
                <p:tags r:id="rId7"/>
              </p:custDataLst>
            </p:nvPr>
          </p:nvSpPr>
          <p:spPr bwMode="auto">
            <a:xfrm>
              <a:off x="4842196" y="2684151"/>
              <a:ext cx="251928" cy="409585"/>
            </a:xfrm>
            <a:custGeom>
              <a:avLst/>
              <a:gdLst/>
              <a:ahLst/>
              <a:cxnLst>
                <a:cxn ang="0">
                  <a:pos x="0" y="0"/>
                </a:cxn>
                <a:cxn ang="0">
                  <a:pos x="263" y="427"/>
                </a:cxn>
              </a:cxnLst>
              <a:rect l="0" t="0" r="r" b="b"/>
              <a:pathLst>
                <a:path w="263" h="427">
                  <a:moveTo>
                    <a:pt x="0" y="0"/>
                  </a:moveTo>
                  <a:lnTo>
                    <a:pt x="263" y="42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47" name="Line 43"/>
            <p:cNvSpPr>
              <a:spLocks noChangeShapeType="1"/>
            </p:cNvSpPr>
            <p:nvPr>
              <p:custDataLst>
                <p:tags r:id="rId8"/>
              </p:custDataLst>
            </p:nvPr>
          </p:nvSpPr>
          <p:spPr bwMode="auto">
            <a:xfrm flipH="1">
              <a:off x="3463168" y="2645721"/>
              <a:ext cx="307575" cy="456106"/>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48" name="Line 42"/>
            <p:cNvSpPr>
              <a:spLocks noChangeShapeType="1"/>
            </p:cNvSpPr>
            <p:nvPr>
              <p:custDataLst>
                <p:tags r:id="rId9"/>
              </p:custDataLst>
            </p:nvPr>
          </p:nvSpPr>
          <p:spPr bwMode="auto">
            <a:xfrm flipH="1">
              <a:off x="3824366" y="2029827"/>
              <a:ext cx="512962" cy="45812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49" name="Oval 41"/>
            <p:cNvSpPr>
              <a:spLocks noChangeArrowheads="1"/>
            </p:cNvSpPr>
            <p:nvPr>
              <p:custDataLst>
                <p:tags r:id="rId10"/>
              </p:custDataLst>
            </p:nvPr>
          </p:nvSpPr>
          <p:spPr bwMode="auto">
            <a:xfrm>
              <a:off x="4170388" y="1892287"/>
              <a:ext cx="272163"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52" name="Oval 40"/>
            <p:cNvSpPr>
              <a:spLocks noChangeArrowheads="1"/>
            </p:cNvSpPr>
            <p:nvPr>
              <p:custDataLst>
                <p:tags r:id="rId11"/>
              </p:custDataLst>
            </p:nvPr>
          </p:nvSpPr>
          <p:spPr bwMode="auto">
            <a:xfrm>
              <a:off x="3666531" y="2395925"/>
              <a:ext cx="272163"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53" name="Oval 39"/>
            <p:cNvSpPr>
              <a:spLocks noChangeArrowheads="1"/>
            </p:cNvSpPr>
            <p:nvPr>
              <p:custDataLst>
                <p:tags r:id="rId12"/>
              </p:custDataLst>
            </p:nvPr>
          </p:nvSpPr>
          <p:spPr bwMode="auto">
            <a:xfrm>
              <a:off x="4602409" y="2439412"/>
              <a:ext cx="272163"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54" name="Oval 38"/>
            <p:cNvSpPr>
              <a:spLocks noChangeArrowheads="1"/>
            </p:cNvSpPr>
            <p:nvPr>
              <p:custDataLst>
                <p:tags r:id="rId13"/>
              </p:custDataLst>
            </p:nvPr>
          </p:nvSpPr>
          <p:spPr bwMode="auto">
            <a:xfrm>
              <a:off x="4288764" y="3086657"/>
              <a:ext cx="272163"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55" name="Oval 37"/>
            <p:cNvSpPr>
              <a:spLocks noChangeArrowheads="1"/>
            </p:cNvSpPr>
            <p:nvPr>
              <p:custDataLst>
                <p:tags r:id="rId14"/>
              </p:custDataLst>
            </p:nvPr>
          </p:nvSpPr>
          <p:spPr bwMode="auto">
            <a:xfrm>
              <a:off x="4999019" y="3086657"/>
              <a:ext cx="272163"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56" name="Oval 36"/>
            <p:cNvSpPr>
              <a:spLocks noChangeArrowheads="1"/>
            </p:cNvSpPr>
            <p:nvPr>
              <p:custDataLst>
                <p:tags r:id="rId15"/>
              </p:custDataLst>
            </p:nvPr>
          </p:nvSpPr>
          <p:spPr bwMode="auto">
            <a:xfrm>
              <a:off x="3306345" y="3101827"/>
              <a:ext cx="271152" cy="29834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57" name="Line 35"/>
            <p:cNvSpPr>
              <a:spLocks noChangeShapeType="1"/>
            </p:cNvSpPr>
            <p:nvPr>
              <p:custDataLst>
                <p:tags r:id="rId16"/>
              </p:custDataLst>
            </p:nvPr>
          </p:nvSpPr>
          <p:spPr bwMode="auto">
            <a:xfrm>
              <a:off x="4412198" y="2149162"/>
              <a:ext cx="253952" cy="31351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58" name="Oval 34"/>
            <p:cNvSpPr>
              <a:spLocks noChangeArrowheads="1"/>
            </p:cNvSpPr>
            <p:nvPr>
              <p:custDataLst>
                <p:tags r:id="rId17"/>
              </p:custDataLst>
            </p:nvPr>
          </p:nvSpPr>
          <p:spPr bwMode="auto">
            <a:xfrm>
              <a:off x="3755566" y="3685359"/>
              <a:ext cx="271152"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G</a:t>
              </a:r>
            </a:p>
          </p:txBody>
        </p:sp>
        <p:sp>
          <p:nvSpPr>
            <p:cNvPr id="59" name="Freeform 32"/>
            <p:cNvSpPr/>
            <p:nvPr/>
          </p:nvSpPr>
          <p:spPr bwMode="auto">
            <a:xfrm>
              <a:off x="3210228" y="1438204"/>
              <a:ext cx="2141896" cy="2736635"/>
            </a:xfrm>
            <a:custGeom>
              <a:avLst/>
              <a:gdLst/>
              <a:ahLst/>
              <a:cxnLst>
                <a:cxn ang="0">
                  <a:pos x="977" y="228"/>
                </a:cxn>
                <a:cxn ang="0">
                  <a:pos x="920" y="440"/>
                </a:cxn>
                <a:cxn ang="0">
                  <a:pos x="621" y="749"/>
                </a:cxn>
                <a:cxn ang="0">
                  <a:pos x="415" y="1016"/>
                </a:cxn>
                <a:cxn ang="0">
                  <a:pos x="265" y="1308"/>
                </a:cxn>
                <a:cxn ang="0">
                  <a:pos x="10" y="1811"/>
                </a:cxn>
                <a:cxn ang="0">
                  <a:pos x="205" y="2111"/>
                </a:cxn>
                <a:cxn ang="0">
                  <a:pos x="392" y="2328"/>
                </a:cxn>
                <a:cxn ang="0">
                  <a:pos x="654" y="2665"/>
                </a:cxn>
                <a:cxn ang="0">
                  <a:pos x="855" y="2572"/>
                </a:cxn>
                <a:cxn ang="0">
                  <a:pos x="940" y="2433"/>
                </a:cxn>
                <a:cxn ang="0">
                  <a:pos x="835" y="2208"/>
                </a:cxn>
                <a:cxn ang="0">
                  <a:pos x="655" y="2058"/>
                </a:cxn>
                <a:cxn ang="0">
                  <a:pos x="451" y="1805"/>
                </a:cxn>
                <a:cxn ang="0">
                  <a:pos x="720" y="1286"/>
                </a:cxn>
                <a:cxn ang="0">
                  <a:pos x="1030" y="873"/>
                </a:cxn>
                <a:cxn ang="0">
                  <a:pos x="1225" y="978"/>
                </a:cxn>
                <a:cxn ang="0">
                  <a:pos x="1277" y="1211"/>
                </a:cxn>
                <a:cxn ang="0">
                  <a:pos x="1172" y="1481"/>
                </a:cxn>
                <a:cxn ang="0">
                  <a:pos x="1014" y="1645"/>
                </a:cxn>
                <a:cxn ang="0">
                  <a:pos x="949" y="1824"/>
                </a:cxn>
                <a:cxn ang="0">
                  <a:pos x="1066" y="2076"/>
                </a:cxn>
                <a:cxn ang="0">
                  <a:pos x="1335" y="2058"/>
                </a:cxn>
                <a:cxn ang="0">
                  <a:pos x="1435" y="1884"/>
                </a:cxn>
                <a:cxn ang="0">
                  <a:pos x="1439" y="1581"/>
                </a:cxn>
                <a:cxn ang="0">
                  <a:pos x="1509" y="1384"/>
                </a:cxn>
                <a:cxn ang="0">
                  <a:pos x="1645" y="1525"/>
                </a:cxn>
                <a:cxn ang="0">
                  <a:pos x="1682" y="1796"/>
                </a:cxn>
                <a:cxn ang="0">
                  <a:pos x="1862" y="2067"/>
                </a:cxn>
                <a:cxn ang="0">
                  <a:pos x="2080" y="1953"/>
                </a:cxn>
                <a:cxn ang="0">
                  <a:pos x="2087" y="1691"/>
                </a:cxn>
                <a:cxn ang="0">
                  <a:pos x="1945" y="1496"/>
                </a:cxn>
                <a:cxn ang="0">
                  <a:pos x="1742" y="1166"/>
                </a:cxn>
                <a:cxn ang="0">
                  <a:pos x="1439" y="703"/>
                </a:cxn>
                <a:cxn ang="0">
                  <a:pos x="1322" y="477"/>
                </a:cxn>
                <a:cxn ang="0">
                  <a:pos x="1238" y="0"/>
                </a:cxn>
              </a:cxnLst>
              <a:rect l="0" t="0" r="r" b="b"/>
              <a:pathLst>
                <a:path w="2117" h="2706">
                  <a:moveTo>
                    <a:pt x="977" y="228"/>
                  </a:moveTo>
                  <a:cubicBezTo>
                    <a:pt x="966" y="264"/>
                    <a:pt x="979" y="353"/>
                    <a:pt x="920" y="440"/>
                  </a:cubicBezTo>
                  <a:cubicBezTo>
                    <a:pt x="861" y="527"/>
                    <a:pt x="705" y="653"/>
                    <a:pt x="621" y="749"/>
                  </a:cubicBezTo>
                  <a:cubicBezTo>
                    <a:pt x="537" y="845"/>
                    <a:pt x="474" y="923"/>
                    <a:pt x="415" y="1016"/>
                  </a:cubicBezTo>
                  <a:cubicBezTo>
                    <a:pt x="356" y="1109"/>
                    <a:pt x="332" y="1176"/>
                    <a:pt x="265" y="1308"/>
                  </a:cubicBezTo>
                  <a:cubicBezTo>
                    <a:pt x="198" y="1440"/>
                    <a:pt x="20" y="1677"/>
                    <a:pt x="10" y="1811"/>
                  </a:cubicBezTo>
                  <a:cubicBezTo>
                    <a:pt x="0" y="1945"/>
                    <a:pt x="141" y="2025"/>
                    <a:pt x="205" y="2111"/>
                  </a:cubicBezTo>
                  <a:cubicBezTo>
                    <a:pt x="269" y="2197"/>
                    <a:pt x="317" y="2236"/>
                    <a:pt x="392" y="2328"/>
                  </a:cubicBezTo>
                  <a:cubicBezTo>
                    <a:pt x="467" y="2420"/>
                    <a:pt x="577" y="2624"/>
                    <a:pt x="654" y="2665"/>
                  </a:cubicBezTo>
                  <a:cubicBezTo>
                    <a:pt x="731" y="2706"/>
                    <a:pt x="807" y="2611"/>
                    <a:pt x="855" y="2572"/>
                  </a:cubicBezTo>
                  <a:cubicBezTo>
                    <a:pt x="903" y="2533"/>
                    <a:pt x="943" y="2494"/>
                    <a:pt x="940" y="2433"/>
                  </a:cubicBezTo>
                  <a:cubicBezTo>
                    <a:pt x="937" y="2372"/>
                    <a:pt x="883" y="2270"/>
                    <a:pt x="835" y="2208"/>
                  </a:cubicBezTo>
                  <a:cubicBezTo>
                    <a:pt x="787" y="2146"/>
                    <a:pt x="719" y="2125"/>
                    <a:pt x="655" y="2058"/>
                  </a:cubicBezTo>
                  <a:cubicBezTo>
                    <a:pt x="591" y="1991"/>
                    <a:pt x="440" y="1934"/>
                    <a:pt x="451" y="1805"/>
                  </a:cubicBezTo>
                  <a:cubicBezTo>
                    <a:pt x="462" y="1676"/>
                    <a:pt x="624" y="1441"/>
                    <a:pt x="720" y="1286"/>
                  </a:cubicBezTo>
                  <a:cubicBezTo>
                    <a:pt x="816" y="1131"/>
                    <a:pt x="946" y="924"/>
                    <a:pt x="1030" y="873"/>
                  </a:cubicBezTo>
                  <a:cubicBezTo>
                    <a:pt x="1114" y="822"/>
                    <a:pt x="1184" y="922"/>
                    <a:pt x="1225" y="978"/>
                  </a:cubicBezTo>
                  <a:cubicBezTo>
                    <a:pt x="1266" y="1034"/>
                    <a:pt x="1286" y="1127"/>
                    <a:pt x="1277" y="1211"/>
                  </a:cubicBezTo>
                  <a:cubicBezTo>
                    <a:pt x="1268" y="1295"/>
                    <a:pt x="1216" y="1409"/>
                    <a:pt x="1172" y="1481"/>
                  </a:cubicBezTo>
                  <a:cubicBezTo>
                    <a:pt x="1128" y="1553"/>
                    <a:pt x="1051" y="1588"/>
                    <a:pt x="1014" y="1645"/>
                  </a:cubicBezTo>
                  <a:cubicBezTo>
                    <a:pt x="977" y="1702"/>
                    <a:pt x="940" y="1752"/>
                    <a:pt x="949" y="1824"/>
                  </a:cubicBezTo>
                  <a:cubicBezTo>
                    <a:pt x="958" y="1896"/>
                    <a:pt x="1002" y="2037"/>
                    <a:pt x="1066" y="2076"/>
                  </a:cubicBezTo>
                  <a:cubicBezTo>
                    <a:pt x="1130" y="2115"/>
                    <a:pt x="1273" y="2090"/>
                    <a:pt x="1335" y="2058"/>
                  </a:cubicBezTo>
                  <a:cubicBezTo>
                    <a:pt x="1397" y="2026"/>
                    <a:pt x="1418" y="1963"/>
                    <a:pt x="1435" y="1884"/>
                  </a:cubicBezTo>
                  <a:cubicBezTo>
                    <a:pt x="1452" y="1805"/>
                    <a:pt x="1427" y="1664"/>
                    <a:pt x="1439" y="1581"/>
                  </a:cubicBezTo>
                  <a:cubicBezTo>
                    <a:pt x="1451" y="1498"/>
                    <a:pt x="1475" y="1393"/>
                    <a:pt x="1509" y="1384"/>
                  </a:cubicBezTo>
                  <a:cubicBezTo>
                    <a:pt x="1543" y="1375"/>
                    <a:pt x="1616" y="1456"/>
                    <a:pt x="1645" y="1525"/>
                  </a:cubicBezTo>
                  <a:cubicBezTo>
                    <a:pt x="1674" y="1594"/>
                    <a:pt x="1646" y="1706"/>
                    <a:pt x="1682" y="1796"/>
                  </a:cubicBezTo>
                  <a:cubicBezTo>
                    <a:pt x="1718" y="1886"/>
                    <a:pt x="1796" y="2041"/>
                    <a:pt x="1862" y="2067"/>
                  </a:cubicBezTo>
                  <a:cubicBezTo>
                    <a:pt x="1928" y="2093"/>
                    <a:pt x="2043" y="2016"/>
                    <a:pt x="2080" y="1953"/>
                  </a:cubicBezTo>
                  <a:cubicBezTo>
                    <a:pt x="2117" y="1890"/>
                    <a:pt x="2109" y="1767"/>
                    <a:pt x="2087" y="1691"/>
                  </a:cubicBezTo>
                  <a:cubicBezTo>
                    <a:pt x="2065" y="1615"/>
                    <a:pt x="2002" y="1583"/>
                    <a:pt x="1945" y="1496"/>
                  </a:cubicBezTo>
                  <a:cubicBezTo>
                    <a:pt x="1888" y="1409"/>
                    <a:pt x="1826" y="1298"/>
                    <a:pt x="1742" y="1166"/>
                  </a:cubicBezTo>
                  <a:cubicBezTo>
                    <a:pt x="1658" y="1034"/>
                    <a:pt x="1509" y="818"/>
                    <a:pt x="1439" y="703"/>
                  </a:cubicBezTo>
                  <a:cubicBezTo>
                    <a:pt x="1369" y="588"/>
                    <a:pt x="1355" y="594"/>
                    <a:pt x="1322" y="477"/>
                  </a:cubicBezTo>
                  <a:cubicBezTo>
                    <a:pt x="1289" y="360"/>
                    <a:pt x="1255" y="99"/>
                    <a:pt x="1238" y="0"/>
                  </a:cubicBezTo>
                </a:path>
              </a:pathLst>
            </a:custGeom>
            <a:ln w="19050">
              <a:solidFill>
                <a:srgbClr val="FF0000"/>
              </a:solidFill>
              <a:prstDash val="dash"/>
              <a:tailEnd type="triangl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60" name="AutoShape 31"/>
            <p:cNvSpPr>
              <a:spLocks noChangeShapeType="1"/>
            </p:cNvSpPr>
            <p:nvPr/>
          </p:nvSpPr>
          <p:spPr bwMode="auto">
            <a:xfrm flipH="1">
              <a:off x="4198717" y="1373479"/>
              <a:ext cx="23270" cy="295306"/>
            </a:xfrm>
            <a:prstGeom prst="straightConnector1">
              <a:avLst/>
            </a:prstGeom>
            <a:ln w="19050">
              <a:solidFill>
                <a:srgbClr val="FF0000"/>
              </a:solidFill>
              <a:prstDash val="dash"/>
              <a:tailEnd type="triangl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61" name="AutoShape 7"/>
            <p:cNvSpPr>
              <a:spLocks noChangeShapeType="1"/>
            </p:cNvSpPr>
            <p:nvPr>
              <p:custDataLst>
                <p:tags r:id="rId18"/>
              </p:custDataLst>
            </p:nvPr>
          </p:nvSpPr>
          <p:spPr bwMode="auto">
            <a:xfrm>
              <a:off x="3843589" y="2703366"/>
              <a:ext cx="1012" cy="229570"/>
            </a:xfrm>
            <a:prstGeom prst="straightConnector1">
              <a:avLst/>
            </a:prstGeom>
            <a:ln w="38100">
              <a:solidFill>
                <a:schemeClr val="accent4"/>
              </a:solidFill>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62" name="AutoShape 6"/>
            <p:cNvSpPr>
              <a:spLocks noChangeShapeType="1"/>
            </p:cNvSpPr>
            <p:nvPr>
              <p:custDataLst>
                <p:tags r:id="rId19"/>
              </p:custDataLst>
            </p:nvPr>
          </p:nvSpPr>
          <p:spPr bwMode="auto">
            <a:xfrm>
              <a:off x="3422697" y="3399155"/>
              <a:ext cx="1012" cy="229570"/>
            </a:xfrm>
            <a:prstGeom prst="straightConnector1">
              <a:avLst/>
            </a:prstGeom>
            <a:ln w="38100">
              <a:solidFill>
                <a:schemeClr val="accent4"/>
              </a:solidFill>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63" name="AutoShape 5"/>
            <p:cNvSpPr>
              <a:spLocks noChangeShapeType="1"/>
            </p:cNvSpPr>
            <p:nvPr>
              <p:custDataLst>
                <p:tags r:id="rId20"/>
              </p:custDataLst>
            </p:nvPr>
          </p:nvSpPr>
          <p:spPr bwMode="auto">
            <a:xfrm>
              <a:off x="3892154" y="3981676"/>
              <a:ext cx="1012" cy="229570"/>
            </a:xfrm>
            <a:prstGeom prst="straightConnector1">
              <a:avLst/>
            </a:prstGeom>
            <a:ln w="38100">
              <a:solidFill>
                <a:schemeClr val="accent4"/>
              </a:solidFill>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64" name="AutoShape 4"/>
            <p:cNvSpPr>
              <a:spLocks noChangeShapeType="1"/>
            </p:cNvSpPr>
            <p:nvPr>
              <p:custDataLst>
                <p:tags r:id="rId21"/>
              </p:custDataLst>
            </p:nvPr>
          </p:nvSpPr>
          <p:spPr bwMode="auto">
            <a:xfrm>
              <a:off x="4418269" y="3386008"/>
              <a:ext cx="1012" cy="229570"/>
            </a:xfrm>
            <a:prstGeom prst="straightConnector1">
              <a:avLst/>
            </a:prstGeom>
            <a:ln w="38100">
              <a:solidFill>
                <a:schemeClr val="accent4"/>
              </a:solidFill>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65" name="AutoShape 3"/>
            <p:cNvSpPr>
              <a:spLocks noChangeShapeType="1"/>
            </p:cNvSpPr>
            <p:nvPr>
              <p:custDataLst>
                <p:tags r:id="rId22"/>
              </p:custDataLst>
            </p:nvPr>
          </p:nvSpPr>
          <p:spPr bwMode="auto">
            <a:xfrm>
              <a:off x="5162924" y="3386008"/>
              <a:ext cx="1012" cy="229570"/>
            </a:xfrm>
            <a:prstGeom prst="straightConnector1">
              <a:avLst/>
            </a:prstGeom>
            <a:ln w="38100">
              <a:solidFill>
                <a:schemeClr val="accent4"/>
              </a:solidFill>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66" name="AutoShape 2"/>
            <p:cNvSpPr>
              <a:spLocks noChangeShapeType="1"/>
            </p:cNvSpPr>
            <p:nvPr>
              <p:custDataLst>
                <p:tags r:id="rId23"/>
              </p:custDataLst>
            </p:nvPr>
          </p:nvSpPr>
          <p:spPr bwMode="auto">
            <a:xfrm>
              <a:off x="4735961" y="2750898"/>
              <a:ext cx="1012" cy="229570"/>
            </a:xfrm>
            <a:prstGeom prst="straightConnector1">
              <a:avLst/>
            </a:prstGeom>
            <a:ln w="38100">
              <a:solidFill>
                <a:schemeClr val="accent4"/>
              </a:solidFill>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grpSp>
        <p:nvGrpSpPr>
          <p:cNvPr id="68" name="组合 67"/>
          <p:cNvGrpSpPr/>
          <p:nvPr/>
        </p:nvGrpSpPr>
        <p:grpSpPr>
          <a:xfrm>
            <a:off x="1073369" y="1386980"/>
            <a:ext cx="3051512" cy="517274"/>
            <a:chOff x="1396240" y="2304668"/>
            <a:chExt cx="1890287" cy="480002"/>
          </a:xfrm>
        </p:grpSpPr>
        <p:sp>
          <p:nvSpPr>
            <p:cNvPr id="69" name="矩形: 圆角 68"/>
            <p:cNvSpPr/>
            <p:nvPr>
              <p:custDataLst>
                <p:tags r:id="rId2"/>
              </p:custDataLst>
            </p:nvPr>
          </p:nvSpPr>
          <p:spPr>
            <a:xfrm>
              <a:off x="1396240" y="2304668"/>
              <a:ext cx="1890287"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70" name="文本框 69"/>
            <p:cNvSpPr txBox="1"/>
            <p:nvPr>
              <p:custDataLst>
                <p:tags r:id="rId3"/>
              </p:custDataLst>
            </p:nvPr>
          </p:nvSpPr>
          <p:spPr>
            <a:xfrm>
              <a:off x="1433295" y="2360437"/>
              <a:ext cx="1853232" cy="370046"/>
            </a:xfrm>
            <a:prstGeom prst="rect">
              <a:avLst/>
            </a:prstGeom>
            <a:noFill/>
          </p:spPr>
          <p:txBody>
            <a:bodyPr wrap="square" rtlCol="0">
              <a:spAutoFit/>
            </a:bodyPr>
            <a:lstStyle/>
            <a:p>
              <a:pPr algn="ctr"/>
              <a:r>
                <a:rPr lang="en-US" altLang="zh-CN" sz="2000" b="1">
                  <a:solidFill>
                    <a:schemeClr val="lt1"/>
                  </a:solidFill>
                  <a:latin typeface="微软雅黑" panose="020B0503020204020204" pitchFamily="34" charset="-122"/>
                  <a:ea typeface="微软雅黑" panose="020B0503020204020204" pitchFamily="34" charset="-122"/>
                </a:rPr>
                <a:t>2</a:t>
              </a:r>
              <a:r>
                <a:rPr lang="zh-CN" altLang="en-US" sz="2000" b="1">
                  <a:solidFill>
                    <a:schemeClr val="lt1"/>
                  </a:solidFill>
                  <a:latin typeface="微软雅黑" panose="020B0503020204020204" pitchFamily="34" charset="-122"/>
                  <a:ea typeface="微软雅黑" panose="020B0503020204020204" pitchFamily="34" charset="-122"/>
                </a:rPr>
                <a:t>）中序遍历的递归算法</a:t>
              </a:r>
            </a:p>
          </p:txBody>
        </p:sp>
      </p:grpSp>
      <p:sp>
        <p:nvSpPr>
          <p:cNvPr id="71" name="文本框 70"/>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sp>
        <p:nvSpPr>
          <p:cNvPr id="72"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6.3.2 </a:t>
            </a:r>
            <a:r>
              <a:rPr lang="zh-CN" altLang="en-US">
                <a:solidFill>
                  <a:srgbClr val="000000"/>
                </a:solidFill>
                <a:latin typeface="微软雅黑" panose="020B0503020204020204" pitchFamily="34" charset="-122"/>
                <a:ea typeface="微软雅黑" panose="020B0503020204020204" pitchFamily="34" charset="-122"/>
              </a:rPr>
              <a:t>先序、中序和后序遍历递归算法</a:t>
            </a:r>
          </a:p>
        </p:txBody>
      </p:sp>
    </p:spTree>
    <p:extLst>
      <p:ext uri="{BB962C8B-B14F-4D97-AF65-F5344CB8AC3E}">
        <p14:creationId xmlns:p14="http://schemas.microsoft.com/office/powerpoint/2010/main" val="16904599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left)">
                                      <p:cBhvr>
                                        <p:cTn id="7" dur="500"/>
                                        <p:tgtEl>
                                          <p:spTgt spid="7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 calcmode="lin" valueType="num">
                                      <p:cBhvr additive="base">
                                        <p:cTn id="11" dur="500" fill="hold"/>
                                        <p:tgtEl>
                                          <p:spTgt spid="72"/>
                                        </p:tgtEl>
                                        <p:attrNameLst>
                                          <p:attrName>ppt_x</p:attrName>
                                        </p:attrNameLst>
                                      </p:cBhvr>
                                      <p:tavLst>
                                        <p:tav tm="0">
                                          <p:val>
                                            <p:strVal val="0-#ppt_w/2"/>
                                          </p:val>
                                        </p:tav>
                                        <p:tav tm="100000">
                                          <p:val>
                                            <p:strVal val="#ppt_x"/>
                                          </p:val>
                                        </p:tav>
                                      </p:tavLst>
                                    </p:anim>
                                    <p:anim calcmode="lin" valueType="num">
                                      <p:cBhvr additive="base">
                                        <p:cTn id="12" dur="500" fill="hold"/>
                                        <p:tgtEl>
                                          <p:spTgt spid="7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500"/>
                                        <p:tgtEl>
                                          <p:spTgt spid="68"/>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fade">
                                      <p:cBhvr>
                                        <p:cTn id="20" dur="500"/>
                                        <p:tgtEl>
                                          <p:spTgt spid="73"/>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1" grpId="0"/>
      <p:bldP spid="71" grpId="0"/>
      <p:bldP spid="7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卡通人物&#10;&#10;描述已自动生成"/>
          <p:cNvPicPr>
            <a:picLocks noChangeAspect="1"/>
          </p:cNvPicPr>
          <p:nvPr/>
        </p:nvPicPr>
        <p:blipFill rotWithShape="1">
          <a:blip r:embed="rId5">
            <a:extLst>
              <a:ext uri="{28A0092B-C50C-407E-A947-70E740481C1C}">
                <a14:useLocalDpi xmlns:a14="http://schemas.microsoft.com/office/drawing/2010/main" val="0"/>
              </a:ext>
            </a:extLst>
          </a:blip>
          <a:srcRect l="11682"/>
          <a:stretch>
            <a:fillRect/>
          </a:stretch>
        </p:blipFill>
        <p:spPr>
          <a:xfrm>
            <a:off x="231111" y="2089750"/>
            <a:ext cx="3692986" cy="4352925"/>
          </a:xfrm>
          <a:prstGeom prst="rect">
            <a:avLst/>
          </a:prstGeom>
        </p:spPr>
      </p:pic>
      <p:grpSp>
        <p:nvGrpSpPr>
          <p:cNvPr id="9" name="组合 8"/>
          <p:cNvGrpSpPr/>
          <p:nvPr/>
        </p:nvGrpSpPr>
        <p:grpSpPr>
          <a:xfrm>
            <a:off x="1073369" y="1386980"/>
            <a:ext cx="3051512" cy="517274"/>
            <a:chOff x="1396240" y="2304668"/>
            <a:chExt cx="1890287" cy="480002"/>
          </a:xfrm>
        </p:grpSpPr>
        <p:sp>
          <p:nvSpPr>
            <p:cNvPr id="10" name="矩形: 圆角 9"/>
            <p:cNvSpPr/>
            <p:nvPr>
              <p:custDataLst>
                <p:tags r:id="rId2"/>
              </p:custDataLst>
            </p:nvPr>
          </p:nvSpPr>
          <p:spPr>
            <a:xfrm>
              <a:off x="1396240" y="2304668"/>
              <a:ext cx="1890287"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11" name="文本框 10"/>
            <p:cNvSpPr txBox="1"/>
            <p:nvPr>
              <p:custDataLst>
                <p:tags r:id="rId3"/>
              </p:custDataLst>
            </p:nvPr>
          </p:nvSpPr>
          <p:spPr>
            <a:xfrm>
              <a:off x="1433295" y="2360437"/>
              <a:ext cx="1853232" cy="370046"/>
            </a:xfrm>
            <a:prstGeom prst="rect">
              <a:avLst/>
            </a:prstGeom>
            <a:noFill/>
          </p:spPr>
          <p:txBody>
            <a:bodyPr wrap="square" rtlCol="0">
              <a:spAutoFit/>
            </a:bodyPr>
            <a:lstStyle/>
            <a:p>
              <a:pPr algn="ctr"/>
              <a:r>
                <a:rPr lang="en-US" altLang="zh-CN" sz="2000" b="1">
                  <a:solidFill>
                    <a:schemeClr val="lt1"/>
                  </a:solidFill>
                  <a:latin typeface="微软雅黑" panose="020B0503020204020204" pitchFamily="34" charset="-122"/>
                  <a:ea typeface="微软雅黑" panose="020B0503020204020204" pitchFamily="34" charset="-122"/>
                </a:rPr>
                <a:t>3</a:t>
              </a:r>
              <a:r>
                <a:rPr lang="zh-CN" altLang="en-US" sz="2000" b="1">
                  <a:solidFill>
                    <a:schemeClr val="lt1"/>
                  </a:solidFill>
                  <a:latin typeface="微软雅黑" panose="020B0503020204020204" pitchFamily="34" charset="-122"/>
                  <a:ea typeface="微软雅黑" panose="020B0503020204020204" pitchFamily="34" charset="-122"/>
                </a:rPr>
                <a:t>）后序遍历的递归算法</a:t>
              </a:r>
            </a:p>
          </p:txBody>
        </p:sp>
      </p:grpSp>
      <p:sp>
        <p:nvSpPr>
          <p:cNvPr id="12" name="文本框 11"/>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sp>
        <p:nvSpPr>
          <p:cNvPr id="13"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6.3.2 </a:t>
            </a:r>
            <a:r>
              <a:rPr lang="zh-CN" altLang="en-US">
                <a:solidFill>
                  <a:srgbClr val="000000"/>
                </a:solidFill>
                <a:latin typeface="微软雅黑" panose="020B0503020204020204" pitchFamily="34" charset="-122"/>
                <a:ea typeface="微软雅黑" panose="020B0503020204020204" pitchFamily="34" charset="-122"/>
              </a:rPr>
              <a:t>先序、中序和后序遍历递归算法</a:t>
            </a:r>
          </a:p>
        </p:txBody>
      </p:sp>
      <p:sp>
        <p:nvSpPr>
          <p:cNvPr id="6" name="TextBox 5"/>
          <p:cNvSpPr txBox="1"/>
          <p:nvPr>
            <p:custDataLst>
              <p:tags r:id="rId1"/>
            </p:custDataLst>
          </p:nvPr>
        </p:nvSpPr>
        <p:spPr>
          <a:xfrm>
            <a:off x="3844584" y="2512533"/>
            <a:ext cx="7786742" cy="3980180"/>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def PostOrder(bt):               	#</a:t>
            </a:r>
            <a:r>
              <a:rPr lang="zh-CN" altLang="zh-CN">
                <a:solidFill>
                  <a:srgbClr val="000000"/>
                </a:solidFill>
                <a:latin typeface="微软雅黑" panose="020B0503020204020204" pitchFamily="34" charset="-122"/>
                <a:ea typeface="微软雅黑" panose="020B0503020204020204" pitchFamily="34" charset="-122"/>
              </a:rPr>
              <a:t>后序遍历的递归算法</a:t>
            </a:r>
          </a:p>
          <a:p>
            <a:r>
              <a:rPr lang="en-US" altLang="zh-CN">
                <a:solidFill>
                  <a:srgbClr val="000000"/>
                </a:solidFill>
                <a:latin typeface="微软雅黑" panose="020B0503020204020204" pitchFamily="34" charset="-122"/>
                <a:ea typeface="微软雅黑" panose="020B0503020204020204" pitchFamily="34" charset="-122"/>
              </a:rPr>
              <a:t>  _PostOrder(bt.b)</a:t>
            </a:r>
            <a:endParaRPr lang="zh-CN" altLang="zh-CN">
              <a:solidFill>
                <a:srgbClr val="000000"/>
              </a:solidFill>
              <a:latin typeface="微软雅黑" panose="020B0503020204020204" pitchFamily="34" charset="-122"/>
              <a:ea typeface="微软雅黑" panose="020B0503020204020204" pitchFamily="34" charset="-122"/>
            </a:endParaRPr>
          </a:p>
          <a:p>
            <a:endParaRPr lang="en-US"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def _PostOrder(t):              	#</a:t>
            </a:r>
            <a:r>
              <a:rPr lang="zh-CN" altLang="zh-CN">
                <a:solidFill>
                  <a:srgbClr val="000000"/>
                </a:solidFill>
                <a:latin typeface="微软雅黑" panose="020B0503020204020204" pitchFamily="34" charset="-122"/>
                <a:ea typeface="微软雅黑" panose="020B0503020204020204" pitchFamily="34" charset="-122"/>
              </a:rPr>
              <a:t>被</a:t>
            </a:r>
            <a:r>
              <a:rPr lang="en-US" altLang="zh-CN">
                <a:solidFill>
                  <a:srgbClr val="000000"/>
                </a:solidFill>
                <a:latin typeface="微软雅黑" panose="020B0503020204020204" pitchFamily="34" charset="-122"/>
                <a:ea typeface="微软雅黑" panose="020B0503020204020204" pitchFamily="34" charset="-122"/>
              </a:rPr>
              <a:t>PostOrder</a:t>
            </a:r>
            <a:r>
              <a:rPr lang="zh-CN" altLang="zh-CN">
                <a:solidFill>
                  <a:srgbClr val="000000"/>
                </a:solidFill>
                <a:latin typeface="微软雅黑" panose="020B0503020204020204" pitchFamily="34" charset="-122"/>
                <a:ea typeface="微软雅黑" panose="020B0503020204020204" pitchFamily="34" charset="-122"/>
              </a:rPr>
              <a:t>方法调用</a:t>
            </a:r>
          </a:p>
          <a:p>
            <a:r>
              <a:rPr lang="en-US" altLang="zh-CN">
                <a:solidFill>
                  <a:srgbClr val="000000"/>
                </a:solidFill>
                <a:latin typeface="微软雅黑" panose="020B0503020204020204" pitchFamily="34" charset="-122"/>
                <a:ea typeface="微软雅黑" panose="020B0503020204020204" pitchFamily="34" charset="-122"/>
              </a:rPr>
              <a:t>  if t!=None: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_PostOrder(t.lchild)		#</a:t>
            </a:r>
            <a:r>
              <a:rPr lang="zh-CN" altLang="zh-CN">
                <a:solidFill>
                  <a:srgbClr val="000000"/>
                </a:solidFill>
                <a:latin typeface="微软雅黑" panose="020B0503020204020204" pitchFamily="34" charset="-122"/>
                <a:ea typeface="微软雅黑" panose="020B0503020204020204" pitchFamily="34" charset="-122"/>
              </a:rPr>
              <a:t>后序遍历左子树</a:t>
            </a:r>
          </a:p>
          <a:p>
            <a:r>
              <a:rPr lang="en-US" altLang="zh-CN">
                <a:solidFill>
                  <a:srgbClr val="000000"/>
                </a:solidFill>
                <a:latin typeface="微软雅黑" panose="020B0503020204020204" pitchFamily="34" charset="-122"/>
                <a:ea typeface="微软雅黑" panose="020B0503020204020204" pitchFamily="34" charset="-122"/>
              </a:rPr>
              <a:t>    _PostOrder(t.rchild)		#</a:t>
            </a:r>
            <a:r>
              <a:rPr lang="zh-CN" altLang="zh-CN">
                <a:solidFill>
                  <a:srgbClr val="000000"/>
                </a:solidFill>
                <a:latin typeface="微软雅黑" panose="020B0503020204020204" pitchFamily="34" charset="-122"/>
                <a:ea typeface="微软雅黑" panose="020B0503020204020204" pitchFamily="34" charset="-122"/>
              </a:rPr>
              <a:t>后序遍历右子树</a:t>
            </a:r>
          </a:p>
          <a:p>
            <a:r>
              <a:rPr lang="en-US" altLang="zh-CN">
                <a:solidFill>
                  <a:srgbClr val="000000"/>
                </a:solidFill>
                <a:latin typeface="微软雅黑" panose="020B0503020204020204" pitchFamily="34" charset="-122"/>
                <a:ea typeface="微软雅黑" panose="020B0503020204020204" pitchFamily="34" charset="-122"/>
              </a:rPr>
              <a:t>    print(t.data,end=' ')		#</a:t>
            </a:r>
            <a:r>
              <a:rPr lang="zh-CN" altLang="zh-CN">
                <a:solidFill>
                  <a:srgbClr val="000000"/>
                </a:solidFill>
                <a:latin typeface="微软雅黑" panose="020B0503020204020204" pitchFamily="34" charset="-122"/>
                <a:ea typeface="微软雅黑" panose="020B0503020204020204" pitchFamily="34" charset="-122"/>
              </a:rPr>
              <a:t>访问根结点</a:t>
            </a:r>
          </a:p>
        </p:txBody>
      </p:sp>
    </p:spTree>
    <p:extLst>
      <p:ext uri="{BB962C8B-B14F-4D97-AF65-F5344CB8AC3E}">
        <p14:creationId xmlns:p14="http://schemas.microsoft.com/office/powerpoint/2010/main" val="2090040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6" grpId="0" bldLvl="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descr="卡通人物&#10;&#10;描述已自动生成"/>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542259" y="1661219"/>
            <a:ext cx="3367088" cy="4648200"/>
          </a:xfrm>
          <a:prstGeom prst="rect">
            <a:avLst/>
          </a:prstGeom>
        </p:spPr>
      </p:pic>
      <p:grpSp>
        <p:nvGrpSpPr>
          <p:cNvPr id="2" name="组合 51"/>
          <p:cNvGrpSpPr/>
          <p:nvPr/>
        </p:nvGrpSpPr>
        <p:grpSpPr>
          <a:xfrm>
            <a:off x="4336751" y="2676182"/>
            <a:ext cx="1964837" cy="2092424"/>
            <a:chOff x="1000100" y="1876105"/>
            <a:chExt cx="1964837" cy="2092424"/>
          </a:xfrm>
        </p:grpSpPr>
        <p:sp>
          <p:nvSpPr>
            <p:cNvPr id="28" name="Freeform 70"/>
            <p:cNvSpPr/>
            <p:nvPr>
              <p:custDataLst>
                <p:tags r:id="rId24"/>
              </p:custDataLst>
            </p:nvPr>
          </p:nvSpPr>
          <p:spPr bwMode="auto">
            <a:xfrm>
              <a:off x="2132259" y="2702355"/>
              <a:ext cx="223599" cy="367110"/>
            </a:xfrm>
            <a:custGeom>
              <a:avLst/>
              <a:gdLst/>
              <a:ahLst/>
              <a:cxnLst>
                <a:cxn ang="0">
                  <a:pos x="233" y="0"/>
                </a:cxn>
                <a:cxn ang="0">
                  <a:pos x="0" y="383"/>
                </a:cxn>
              </a:cxnLst>
              <a:rect l="0" t="0" r="r" b="b"/>
              <a:pathLst>
                <a:path w="233" h="383">
                  <a:moveTo>
                    <a:pt x="233" y="0"/>
                  </a:moveTo>
                  <a:lnTo>
                    <a:pt x="0" y="38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9" name="Line 69"/>
            <p:cNvSpPr>
              <a:spLocks noChangeShapeType="1"/>
            </p:cNvSpPr>
            <p:nvPr>
              <p:custDataLst>
                <p:tags r:id="rId25"/>
              </p:custDataLst>
            </p:nvPr>
          </p:nvSpPr>
          <p:spPr bwMode="auto">
            <a:xfrm>
              <a:off x="1234828" y="3327351"/>
              <a:ext cx="330845" cy="373177"/>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0" name="Freeform 68"/>
            <p:cNvSpPr/>
            <p:nvPr>
              <p:custDataLst>
                <p:tags r:id="rId26"/>
              </p:custDataLst>
            </p:nvPr>
          </p:nvSpPr>
          <p:spPr bwMode="auto">
            <a:xfrm>
              <a:off x="2535951" y="2667970"/>
              <a:ext cx="251928" cy="409585"/>
            </a:xfrm>
            <a:custGeom>
              <a:avLst/>
              <a:gdLst/>
              <a:ahLst/>
              <a:cxnLst>
                <a:cxn ang="0">
                  <a:pos x="0" y="0"/>
                </a:cxn>
                <a:cxn ang="0">
                  <a:pos x="263" y="427"/>
                </a:cxn>
              </a:cxnLst>
              <a:rect l="0" t="0" r="r" b="b"/>
              <a:pathLst>
                <a:path w="263" h="427">
                  <a:moveTo>
                    <a:pt x="0" y="0"/>
                  </a:moveTo>
                  <a:lnTo>
                    <a:pt x="263" y="42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1" name="Line 67"/>
            <p:cNvSpPr>
              <a:spLocks noChangeShapeType="1"/>
            </p:cNvSpPr>
            <p:nvPr>
              <p:custDataLst>
                <p:tags r:id="rId27"/>
              </p:custDataLst>
            </p:nvPr>
          </p:nvSpPr>
          <p:spPr bwMode="auto">
            <a:xfrm flipH="1">
              <a:off x="1156923" y="2629539"/>
              <a:ext cx="307575" cy="456106"/>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2" name="Line 66"/>
            <p:cNvSpPr>
              <a:spLocks noChangeShapeType="1"/>
            </p:cNvSpPr>
            <p:nvPr>
              <p:custDataLst>
                <p:tags r:id="rId28"/>
              </p:custDataLst>
            </p:nvPr>
          </p:nvSpPr>
          <p:spPr bwMode="auto">
            <a:xfrm flipH="1">
              <a:off x="1518121" y="2013645"/>
              <a:ext cx="512962" cy="45812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3" name="Oval 65"/>
            <p:cNvSpPr>
              <a:spLocks noChangeArrowheads="1"/>
            </p:cNvSpPr>
            <p:nvPr>
              <p:custDataLst>
                <p:tags r:id="rId29"/>
              </p:custDataLst>
            </p:nvPr>
          </p:nvSpPr>
          <p:spPr bwMode="auto">
            <a:xfrm>
              <a:off x="1883546" y="1876105"/>
              <a:ext cx="272163"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34" name="Oval 64"/>
            <p:cNvSpPr>
              <a:spLocks noChangeArrowheads="1"/>
            </p:cNvSpPr>
            <p:nvPr>
              <p:custDataLst>
                <p:tags r:id="rId30"/>
              </p:custDataLst>
            </p:nvPr>
          </p:nvSpPr>
          <p:spPr bwMode="auto">
            <a:xfrm>
              <a:off x="1360286" y="2379743"/>
              <a:ext cx="272163"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35" name="Oval 63"/>
            <p:cNvSpPr>
              <a:spLocks noChangeArrowheads="1"/>
            </p:cNvSpPr>
            <p:nvPr>
              <p:custDataLst>
                <p:tags r:id="rId31"/>
              </p:custDataLst>
            </p:nvPr>
          </p:nvSpPr>
          <p:spPr bwMode="auto">
            <a:xfrm>
              <a:off x="2296164" y="2423230"/>
              <a:ext cx="272163"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36" name="Oval 62"/>
            <p:cNvSpPr>
              <a:spLocks noChangeArrowheads="1"/>
            </p:cNvSpPr>
            <p:nvPr>
              <p:custDataLst>
                <p:tags r:id="rId32"/>
              </p:custDataLst>
            </p:nvPr>
          </p:nvSpPr>
          <p:spPr bwMode="auto">
            <a:xfrm>
              <a:off x="1982519" y="3070475"/>
              <a:ext cx="272163"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37" name="Oval 61"/>
            <p:cNvSpPr>
              <a:spLocks noChangeArrowheads="1"/>
            </p:cNvSpPr>
            <p:nvPr>
              <p:custDataLst>
                <p:tags r:id="rId33"/>
              </p:custDataLst>
            </p:nvPr>
          </p:nvSpPr>
          <p:spPr bwMode="auto">
            <a:xfrm>
              <a:off x="2692774" y="3070475"/>
              <a:ext cx="272163"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38" name="Oval 60"/>
            <p:cNvSpPr>
              <a:spLocks noChangeArrowheads="1"/>
            </p:cNvSpPr>
            <p:nvPr>
              <p:custDataLst>
                <p:tags r:id="rId34"/>
              </p:custDataLst>
            </p:nvPr>
          </p:nvSpPr>
          <p:spPr bwMode="auto">
            <a:xfrm>
              <a:off x="1000100" y="3085645"/>
              <a:ext cx="271152" cy="29834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39" name="Line 59"/>
            <p:cNvSpPr>
              <a:spLocks noChangeShapeType="1"/>
            </p:cNvSpPr>
            <p:nvPr>
              <p:custDataLst>
                <p:tags r:id="rId35"/>
              </p:custDataLst>
            </p:nvPr>
          </p:nvSpPr>
          <p:spPr bwMode="auto">
            <a:xfrm>
              <a:off x="2105953" y="2132981"/>
              <a:ext cx="253952" cy="31351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40" name="Oval 58"/>
            <p:cNvSpPr>
              <a:spLocks noChangeArrowheads="1"/>
            </p:cNvSpPr>
            <p:nvPr>
              <p:custDataLst>
                <p:tags r:id="rId36"/>
              </p:custDataLst>
            </p:nvPr>
          </p:nvSpPr>
          <p:spPr bwMode="auto">
            <a:xfrm>
              <a:off x="1449321" y="3669178"/>
              <a:ext cx="271152"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G</a:t>
              </a:r>
            </a:p>
          </p:txBody>
        </p:sp>
      </p:grpSp>
      <p:sp>
        <p:nvSpPr>
          <p:cNvPr id="50" name="右箭头 49"/>
          <p:cNvSpPr/>
          <p:nvPr>
            <p:custDataLst>
              <p:tags r:id="rId1"/>
            </p:custDataLst>
          </p:nvPr>
        </p:nvSpPr>
        <p:spPr>
          <a:xfrm>
            <a:off x="6694204" y="3586135"/>
            <a:ext cx="1214446" cy="214314"/>
          </a:xfrm>
          <a:prstGeom prst="right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endParaRPr>
          </a:p>
        </p:txBody>
      </p:sp>
      <p:sp>
        <p:nvSpPr>
          <p:cNvPr id="51" name="TextBox 50"/>
          <p:cNvSpPr txBox="1"/>
          <p:nvPr/>
        </p:nvSpPr>
        <p:spPr>
          <a:xfrm>
            <a:off x="6556090" y="3228945"/>
            <a:ext cx="1500198" cy="398780"/>
          </a:xfrm>
          <a:prstGeom prst="rect">
            <a:avLst/>
          </a:prstGeom>
          <a:noFill/>
        </p:spPr>
        <p:txBody>
          <a:bodyPr wrap="square" rtlCol="0">
            <a:spAutoFit/>
          </a:bodyPr>
          <a:lstStyle/>
          <a:p>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PostOrder</a:t>
            </a:r>
          </a:p>
        </p:txBody>
      </p:sp>
      <p:grpSp>
        <p:nvGrpSpPr>
          <p:cNvPr id="42" name="组合 41"/>
          <p:cNvGrpSpPr/>
          <p:nvPr/>
        </p:nvGrpSpPr>
        <p:grpSpPr>
          <a:xfrm>
            <a:off x="8194854" y="2522656"/>
            <a:ext cx="2285565" cy="2801360"/>
            <a:chOff x="5735580" y="1373479"/>
            <a:chExt cx="2285565" cy="2801360"/>
          </a:xfrm>
        </p:grpSpPr>
        <p:sp>
          <p:nvSpPr>
            <p:cNvPr id="67" name="Freeform 30"/>
            <p:cNvSpPr/>
            <p:nvPr>
              <p:custDataLst>
                <p:tags r:id="rId4"/>
              </p:custDataLst>
            </p:nvPr>
          </p:nvSpPr>
          <p:spPr bwMode="auto">
            <a:xfrm>
              <a:off x="6963857" y="2718536"/>
              <a:ext cx="223599" cy="367110"/>
            </a:xfrm>
            <a:custGeom>
              <a:avLst/>
              <a:gdLst/>
              <a:ahLst/>
              <a:cxnLst>
                <a:cxn ang="0">
                  <a:pos x="233" y="0"/>
                </a:cxn>
                <a:cxn ang="0">
                  <a:pos x="0" y="383"/>
                </a:cxn>
              </a:cxnLst>
              <a:rect l="0" t="0" r="r" b="b"/>
              <a:pathLst>
                <a:path w="233" h="383">
                  <a:moveTo>
                    <a:pt x="233" y="0"/>
                  </a:moveTo>
                  <a:lnTo>
                    <a:pt x="0" y="38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68" name="Line 29"/>
            <p:cNvSpPr>
              <a:spLocks noChangeShapeType="1"/>
            </p:cNvSpPr>
            <p:nvPr>
              <p:custDataLst>
                <p:tags r:id="rId5"/>
              </p:custDataLst>
            </p:nvPr>
          </p:nvSpPr>
          <p:spPr bwMode="auto">
            <a:xfrm>
              <a:off x="6066426" y="3343533"/>
              <a:ext cx="330845" cy="373177"/>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69" name="Freeform 28"/>
            <p:cNvSpPr/>
            <p:nvPr>
              <p:custDataLst>
                <p:tags r:id="rId6"/>
              </p:custDataLst>
            </p:nvPr>
          </p:nvSpPr>
          <p:spPr bwMode="auto">
            <a:xfrm>
              <a:off x="7367549" y="2684151"/>
              <a:ext cx="251928" cy="409585"/>
            </a:xfrm>
            <a:custGeom>
              <a:avLst/>
              <a:gdLst/>
              <a:ahLst/>
              <a:cxnLst>
                <a:cxn ang="0">
                  <a:pos x="0" y="0"/>
                </a:cxn>
                <a:cxn ang="0">
                  <a:pos x="263" y="427"/>
                </a:cxn>
              </a:cxnLst>
              <a:rect l="0" t="0" r="r" b="b"/>
              <a:pathLst>
                <a:path w="263" h="427">
                  <a:moveTo>
                    <a:pt x="0" y="0"/>
                  </a:moveTo>
                  <a:lnTo>
                    <a:pt x="263" y="42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70" name="Line 27"/>
            <p:cNvSpPr>
              <a:spLocks noChangeShapeType="1"/>
            </p:cNvSpPr>
            <p:nvPr>
              <p:custDataLst>
                <p:tags r:id="rId7"/>
              </p:custDataLst>
            </p:nvPr>
          </p:nvSpPr>
          <p:spPr bwMode="auto">
            <a:xfrm flipH="1">
              <a:off x="5988520" y="2645721"/>
              <a:ext cx="307575" cy="456106"/>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71" name="Line 26"/>
            <p:cNvSpPr>
              <a:spLocks noChangeShapeType="1"/>
            </p:cNvSpPr>
            <p:nvPr>
              <p:custDataLst>
                <p:tags r:id="rId8"/>
              </p:custDataLst>
            </p:nvPr>
          </p:nvSpPr>
          <p:spPr bwMode="auto">
            <a:xfrm flipH="1">
              <a:off x="6349718" y="2029827"/>
              <a:ext cx="512962" cy="45812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72" name="Oval 25"/>
            <p:cNvSpPr>
              <a:spLocks noChangeArrowheads="1"/>
            </p:cNvSpPr>
            <p:nvPr>
              <p:custDataLst>
                <p:tags r:id="rId9"/>
              </p:custDataLst>
            </p:nvPr>
          </p:nvSpPr>
          <p:spPr bwMode="auto">
            <a:xfrm>
              <a:off x="6695740" y="1892287"/>
              <a:ext cx="272163"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73" name="Oval 24"/>
            <p:cNvSpPr>
              <a:spLocks noChangeArrowheads="1"/>
            </p:cNvSpPr>
            <p:nvPr>
              <p:custDataLst>
                <p:tags r:id="rId10"/>
              </p:custDataLst>
            </p:nvPr>
          </p:nvSpPr>
          <p:spPr bwMode="auto">
            <a:xfrm>
              <a:off x="6191884" y="2395925"/>
              <a:ext cx="272163"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74" name="Oval 23"/>
            <p:cNvSpPr>
              <a:spLocks noChangeArrowheads="1"/>
            </p:cNvSpPr>
            <p:nvPr>
              <p:custDataLst>
                <p:tags r:id="rId11"/>
              </p:custDataLst>
            </p:nvPr>
          </p:nvSpPr>
          <p:spPr bwMode="auto">
            <a:xfrm>
              <a:off x="7127762" y="2439412"/>
              <a:ext cx="272163"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75" name="Oval 22"/>
            <p:cNvSpPr>
              <a:spLocks noChangeArrowheads="1"/>
            </p:cNvSpPr>
            <p:nvPr>
              <p:custDataLst>
                <p:tags r:id="rId12"/>
              </p:custDataLst>
            </p:nvPr>
          </p:nvSpPr>
          <p:spPr bwMode="auto">
            <a:xfrm>
              <a:off x="6814116" y="3086657"/>
              <a:ext cx="272163"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76" name="Oval 21"/>
            <p:cNvSpPr>
              <a:spLocks noChangeArrowheads="1"/>
            </p:cNvSpPr>
            <p:nvPr>
              <p:custDataLst>
                <p:tags r:id="rId13"/>
              </p:custDataLst>
            </p:nvPr>
          </p:nvSpPr>
          <p:spPr bwMode="auto">
            <a:xfrm>
              <a:off x="7524372" y="3086657"/>
              <a:ext cx="272163"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77" name="Oval 20"/>
            <p:cNvSpPr>
              <a:spLocks noChangeArrowheads="1"/>
            </p:cNvSpPr>
            <p:nvPr>
              <p:custDataLst>
                <p:tags r:id="rId14"/>
              </p:custDataLst>
            </p:nvPr>
          </p:nvSpPr>
          <p:spPr bwMode="auto">
            <a:xfrm>
              <a:off x="5831697" y="3101827"/>
              <a:ext cx="271152" cy="29834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78" name="Line 19"/>
            <p:cNvSpPr>
              <a:spLocks noChangeShapeType="1"/>
            </p:cNvSpPr>
            <p:nvPr>
              <p:custDataLst>
                <p:tags r:id="rId15"/>
              </p:custDataLst>
            </p:nvPr>
          </p:nvSpPr>
          <p:spPr bwMode="auto">
            <a:xfrm>
              <a:off x="6937551" y="2149162"/>
              <a:ext cx="253952" cy="31351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79" name="Oval 18"/>
            <p:cNvSpPr>
              <a:spLocks noChangeArrowheads="1"/>
            </p:cNvSpPr>
            <p:nvPr>
              <p:custDataLst>
                <p:tags r:id="rId16"/>
              </p:custDataLst>
            </p:nvPr>
          </p:nvSpPr>
          <p:spPr bwMode="auto">
            <a:xfrm>
              <a:off x="6280919" y="3685359"/>
              <a:ext cx="271152"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G</a:t>
              </a:r>
            </a:p>
          </p:txBody>
        </p:sp>
        <p:sp>
          <p:nvSpPr>
            <p:cNvPr id="80" name="Freeform 16"/>
            <p:cNvSpPr/>
            <p:nvPr/>
          </p:nvSpPr>
          <p:spPr bwMode="auto">
            <a:xfrm>
              <a:off x="5735580" y="1438204"/>
              <a:ext cx="2141896" cy="2736635"/>
            </a:xfrm>
            <a:custGeom>
              <a:avLst/>
              <a:gdLst/>
              <a:ahLst/>
              <a:cxnLst>
                <a:cxn ang="0">
                  <a:pos x="977" y="228"/>
                </a:cxn>
                <a:cxn ang="0">
                  <a:pos x="920" y="440"/>
                </a:cxn>
                <a:cxn ang="0">
                  <a:pos x="621" y="749"/>
                </a:cxn>
                <a:cxn ang="0">
                  <a:pos x="415" y="1016"/>
                </a:cxn>
                <a:cxn ang="0">
                  <a:pos x="265" y="1308"/>
                </a:cxn>
                <a:cxn ang="0">
                  <a:pos x="10" y="1811"/>
                </a:cxn>
                <a:cxn ang="0">
                  <a:pos x="205" y="2111"/>
                </a:cxn>
                <a:cxn ang="0">
                  <a:pos x="392" y="2328"/>
                </a:cxn>
                <a:cxn ang="0">
                  <a:pos x="654" y="2665"/>
                </a:cxn>
                <a:cxn ang="0">
                  <a:pos x="855" y="2572"/>
                </a:cxn>
                <a:cxn ang="0">
                  <a:pos x="940" y="2433"/>
                </a:cxn>
                <a:cxn ang="0">
                  <a:pos x="835" y="2208"/>
                </a:cxn>
                <a:cxn ang="0">
                  <a:pos x="655" y="2058"/>
                </a:cxn>
                <a:cxn ang="0">
                  <a:pos x="451" y="1805"/>
                </a:cxn>
                <a:cxn ang="0">
                  <a:pos x="720" y="1286"/>
                </a:cxn>
                <a:cxn ang="0">
                  <a:pos x="1030" y="873"/>
                </a:cxn>
                <a:cxn ang="0">
                  <a:pos x="1225" y="978"/>
                </a:cxn>
                <a:cxn ang="0">
                  <a:pos x="1277" y="1211"/>
                </a:cxn>
                <a:cxn ang="0">
                  <a:pos x="1172" y="1481"/>
                </a:cxn>
                <a:cxn ang="0">
                  <a:pos x="1014" y="1645"/>
                </a:cxn>
                <a:cxn ang="0">
                  <a:pos x="949" y="1824"/>
                </a:cxn>
                <a:cxn ang="0">
                  <a:pos x="1066" y="2076"/>
                </a:cxn>
                <a:cxn ang="0">
                  <a:pos x="1335" y="2058"/>
                </a:cxn>
                <a:cxn ang="0">
                  <a:pos x="1435" y="1884"/>
                </a:cxn>
                <a:cxn ang="0">
                  <a:pos x="1439" y="1581"/>
                </a:cxn>
                <a:cxn ang="0">
                  <a:pos x="1509" y="1384"/>
                </a:cxn>
                <a:cxn ang="0">
                  <a:pos x="1645" y="1525"/>
                </a:cxn>
                <a:cxn ang="0">
                  <a:pos x="1682" y="1796"/>
                </a:cxn>
                <a:cxn ang="0">
                  <a:pos x="1862" y="2067"/>
                </a:cxn>
                <a:cxn ang="0">
                  <a:pos x="2080" y="1953"/>
                </a:cxn>
                <a:cxn ang="0">
                  <a:pos x="2087" y="1691"/>
                </a:cxn>
                <a:cxn ang="0">
                  <a:pos x="1945" y="1496"/>
                </a:cxn>
                <a:cxn ang="0">
                  <a:pos x="1742" y="1166"/>
                </a:cxn>
                <a:cxn ang="0">
                  <a:pos x="1439" y="703"/>
                </a:cxn>
                <a:cxn ang="0">
                  <a:pos x="1322" y="477"/>
                </a:cxn>
                <a:cxn ang="0">
                  <a:pos x="1238" y="0"/>
                </a:cxn>
              </a:cxnLst>
              <a:rect l="0" t="0" r="r" b="b"/>
              <a:pathLst>
                <a:path w="2117" h="2706">
                  <a:moveTo>
                    <a:pt x="977" y="228"/>
                  </a:moveTo>
                  <a:cubicBezTo>
                    <a:pt x="966" y="264"/>
                    <a:pt x="979" y="353"/>
                    <a:pt x="920" y="440"/>
                  </a:cubicBezTo>
                  <a:cubicBezTo>
                    <a:pt x="861" y="527"/>
                    <a:pt x="705" y="653"/>
                    <a:pt x="621" y="749"/>
                  </a:cubicBezTo>
                  <a:cubicBezTo>
                    <a:pt x="537" y="845"/>
                    <a:pt x="474" y="923"/>
                    <a:pt x="415" y="1016"/>
                  </a:cubicBezTo>
                  <a:cubicBezTo>
                    <a:pt x="356" y="1109"/>
                    <a:pt x="332" y="1176"/>
                    <a:pt x="265" y="1308"/>
                  </a:cubicBezTo>
                  <a:cubicBezTo>
                    <a:pt x="198" y="1440"/>
                    <a:pt x="20" y="1677"/>
                    <a:pt x="10" y="1811"/>
                  </a:cubicBezTo>
                  <a:cubicBezTo>
                    <a:pt x="0" y="1945"/>
                    <a:pt x="141" y="2025"/>
                    <a:pt x="205" y="2111"/>
                  </a:cubicBezTo>
                  <a:cubicBezTo>
                    <a:pt x="269" y="2197"/>
                    <a:pt x="317" y="2236"/>
                    <a:pt x="392" y="2328"/>
                  </a:cubicBezTo>
                  <a:cubicBezTo>
                    <a:pt x="467" y="2420"/>
                    <a:pt x="577" y="2624"/>
                    <a:pt x="654" y="2665"/>
                  </a:cubicBezTo>
                  <a:cubicBezTo>
                    <a:pt x="731" y="2706"/>
                    <a:pt x="807" y="2611"/>
                    <a:pt x="855" y="2572"/>
                  </a:cubicBezTo>
                  <a:cubicBezTo>
                    <a:pt x="903" y="2533"/>
                    <a:pt x="943" y="2494"/>
                    <a:pt x="940" y="2433"/>
                  </a:cubicBezTo>
                  <a:cubicBezTo>
                    <a:pt x="937" y="2372"/>
                    <a:pt x="883" y="2270"/>
                    <a:pt x="835" y="2208"/>
                  </a:cubicBezTo>
                  <a:cubicBezTo>
                    <a:pt x="787" y="2146"/>
                    <a:pt x="719" y="2125"/>
                    <a:pt x="655" y="2058"/>
                  </a:cubicBezTo>
                  <a:cubicBezTo>
                    <a:pt x="591" y="1991"/>
                    <a:pt x="440" y="1934"/>
                    <a:pt x="451" y="1805"/>
                  </a:cubicBezTo>
                  <a:cubicBezTo>
                    <a:pt x="462" y="1676"/>
                    <a:pt x="624" y="1441"/>
                    <a:pt x="720" y="1286"/>
                  </a:cubicBezTo>
                  <a:cubicBezTo>
                    <a:pt x="816" y="1131"/>
                    <a:pt x="946" y="924"/>
                    <a:pt x="1030" y="873"/>
                  </a:cubicBezTo>
                  <a:cubicBezTo>
                    <a:pt x="1114" y="822"/>
                    <a:pt x="1184" y="922"/>
                    <a:pt x="1225" y="978"/>
                  </a:cubicBezTo>
                  <a:cubicBezTo>
                    <a:pt x="1266" y="1034"/>
                    <a:pt x="1286" y="1127"/>
                    <a:pt x="1277" y="1211"/>
                  </a:cubicBezTo>
                  <a:cubicBezTo>
                    <a:pt x="1268" y="1295"/>
                    <a:pt x="1216" y="1409"/>
                    <a:pt x="1172" y="1481"/>
                  </a:cubicBezTo>
                  <a:cubicBezTo>
                    <a:pt x="1128" y="1553"/>
                    <a:pt x="1051" y="1588"/>
                    <a:pt x="1014" y="1645"/>
                  </a:cubicBezTo>
                  <a:cubicBezTo>
                    <a:pt x="977" y="1702"/>
                    <a:pt x="940" y="1752"/>
                    <a:pt x="949" y="1824"/>
                  </a:cubicBezTo>
                  <a:cubicBezTo>
                    <a:pt x="958" y="1896"/>
                    <a:pt x="1002" y="2037"/>
                    <a:pt x="1066" y="2076"/>
                  </a:cubicBezTo>
                  <a:cubicBezTo>
                    <a:pt x="1130" y="2115"/>
                    <a:pt x="1273" y="2090"/>
                    <a:pt x="1335" y="2058"/>
                  </a:cubicBezTo>
                  <a:cubicBezTo>
                    <a:pt x="1397" y="2026"/>
                    <a:pt x="1418" y="1963"/>
                    <a:pt x="1435" y="1884"/>
                  </a:cubicBezTo>
                  <a:cubicBezTo>
                    <a:pt x="1452" y="1805"/>
                    <a:pt x="1427" y="1664"/>
                    <a:pt x="1439" y="1581"/>
                  </a:cubicBezTo>
                  <a:cubicBezTo>
                    <a:pt x="1451" y="1498"/>
                    <a:pt x="1475" y="1393"/>
                    <a:pt x="1509" y="1384"/>
                  </a:cubicBezTo>
                  <a:cubicBezTo>
                    <a:pt x="1543" y="1375"/>
                    <a:pt x="1616" y="1456"/>
                    <a:pt x="1645" y="1525"/>
                  </a:cubicBezTo>
                  <a:cubicBezTo>
                    <a:pt x="1674" y="1594"/>
                    <a:pt x="1646" y="1706"/>
                    <a:pt x="1682" y="1796"/>
                  </a:cubicBezTo>
                  <a:cubicBezTo>
                    <a:pt x="1718" y="1886"/>
                    <a:pt x="1796" y="2041"/>
                    <a:pt x="1862" y="2067"/>
                  </a:cubicBezTo>
                  <a:cubicBezTo>
                    <a:pt x="1928" y="2093"/>
                    <a:pt x="2043" y="2016"/>
                    <a:pt x="2080" y="1953"/>
                  </a:cubicBezTo>
                  <a:cubicBezTo>
                    <a:pt x="2117" y="1890"/>
                    <a:pt x="2109" y="1767"/>
                    <a:pt x="2087" y="1691"/>
                  </a:cubicBezTo>
                  <a:cubicBezTo>
                    <a:pt x="2065" y="1615"/>
                    <a:pt x="2002" y="1583"/>
                    <a:pt x="1945" y="1496"/>
                  </a:cubicBezTo>
                  <a:cubicBezTo>
                    <a:pt x="1888" y="1409"/>
                    <a:pt x="1826" y="1298"/>
                    <a:pt x="1742" y="1166"/>
                  </a:cubicBezTo>
                  <a:cubicBezTo>
                    <a:pt x="1658" y="1034"/>
                    <a:pt x="1509" y="818"/>
                    <a:pt x="1439" y="703"/>
                  </a:cubicBezTo>
                  <a:cubicBezTo>
                    <a:pt x="1369" y="588"/>
                    <a:pt x="1355" y="594"/>
                    <a:pt x="1322" y="477"/>
                  </a:cubicBezTo>
                  <a:cubicBezTo>
                    <a:pt x="1289" y="360"/>
                    <a:pt x="1255" y="99"/>
                    <a:pt x="1238" y="0"/>
                  </a:cubicBezTo>
                </a:path>
              </a:pathLst>
            </a:custGeom>
            <a:ln w="19050">
              <a:solidFill>
                <a:srgbClr val="FF0000"/>
              </a:solidFill>
              <a:prstDash val="dash"/>
              <a:tailEnd type="triangl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1" name="AutoShape 15"/>
            <p:cNvSpPr>
              <a:spLocks noChangeShapeType="1"/>
            </p:cNvSpPr>
            <p:nvPr/>
          </p:nvSpPr>
          <p:spPr bwMode="auto">
            <a:xfrm flipH="1">
              <a:off x="6724070" y="1373479"/>
              <a:ext cx="23270" cy="295306"/>
            </a:xfrm>
            <a:prstGeom prst="straightConnector1">
              <a:avLst/>
            </a:prstGeom>
            <a:ln w="19050">
              <a:solidFill>
                <a:srgbClr val="FF0000"/>
              </a:solidFill>
              <a:prstDash val="dash"/>
              <a:tailEnd type="triangl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2" name="AutoShape 14"/>
            <p:cNvSpPr>
              <a:spLocks noChangeShapeType="1"/>
            </p:cNvSpPr>
            <p:nvPr>
              <p:custDataLst>
                <p:tags r:id="rId17"/>
              </p:custDataLst>
            </p:nvPr>
          </p:nvSpPr>
          <p:spPr bwMode="auto">
            <a:xfrm>
              <a:off x="6973974" y="2020725"/>
              <a:ext cx="229669" cy="1011"/>
            </a:xfrm>
            <a:prstGeom prst="straightConnector1">
              <a:avLst/>
            </a:prstGeom>
            <a:ln w="38100">
              <a:solidFill>
                <a:schemeClr val="accent4"/>
              </a:solidFill>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3" name="AutoShape 13"/>
            <p:cNvSpPr>
              <a:spLocks noChangeShapeType="1"/>
            </p:cNvSpPr>
            <p:nvPr>
              <p:custDataLst>
                <p:tags r:id="rId18"/>
              </p:custDataLst>
            </p:nvPr>
          </p:nvSpPr>
          <p:spPr bwMode="auto">
            <a:xfrm>
              <a:off x="6464047" y="2546612"/>
              <a:ext cx="229669" cy="1011"/>
            </a:xfrm>
            <a:prstGeom prst="straightConnector1">
              <a:avLst/>
            </a:prstGeom>
            <a:ln w="38100">
              <a:solidFill>
                <a:schemeClr val="accent4"/>
              </a:solidFill>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4" name="AutoShape 12"/>
            <p:cNvSpPr>
              <a:spLocks noChangeShapeType="1"/>
            </p:cNvSpPr>
            <p:nvPr>
              <p:custDataLst>
                <p:tags r:id="rId19"/>
              </p:custDataLst>
            </p:nvPr>
          </p:nvSpPr>
          <p:spPr bwMode="auto">
            <a:xfrm>
              <a:off x="6107908" y="3250491"/>
              <a:ext cx="229669" cy="1011"/>
            </a:xfrm>
            <a:prstGeom prst="straightConnector1">
              <a:avLst/>
            </a:prstGeom>
            <a:ln w="38100">
              <a:solidFill>
                <a:schemeClr val="accent4"/>
              </a:solidFill>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5" name="AutoShape 11"/>
            <p:cNvSpPr>
              <a:spLocks noChangeShapeType="1"/>
            </p:cNvSpPr>
            <p:nvPr>
              <p:custDataLst>
                <p:tags r:id="rId20"/>
              </p:custDataLst>
            </p:nvPr>
          </p:nvSpPr>
          <p:spPr bwMode="auto">
            <a:xfrm>
              <a:off x="6553082" y="3857284"/>
              <a:ext cx="229669" cy="1011"/>
            </a:xfrm>
            <a:prstGeom prst="straightConnector1">
              <a:avLst/>
            </a:prstGeom>
            <a:ln w="38100">
              <a:solidFill>
                <a:schemeClr val="accent4"/>
              </a:solidFill>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6" name="AutoShape 10"/>
            <p:cNvSpPr>
              <a:spLocks noChangeShapeType="1"/>
            </p:cNvSpPr>
            <p:nvPr>
              <p:custDataLst>
                <p:tags r:id="rId21"/>
              </p:custDataLst>
            </p:nvPr>
          </p:nvSpPr>
          <p:spPr bwMode="auto">
            <a:xfrm>
              <a:off x="7087291" y="3234310"/>
              <a:ext cx="229669" cy="1011"/>
            </a:xfrm>
            <a:prstGeom prst="straightConnector1">
              <a:avLst/>
            </a:prstGeom>
            <a:ln w="38100">
              <a:solidFill>
                <a:schemeClr val="accent4"/>
              </a:solidFill>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7" name="AutoShape 9"/>
            <p:cNvSpPr>
              <a:spLocks noChangeShapeType="1"/>
            </p:cNvSpPr>
            <p:nvPr>
              <p:custDataLst>
                <p:tags r:id="rId22"/>
              </p:custDataLst>
            </p:nvPr>
          </p:nvSpPr>
          <p:spPr bwMode="auto">
            <a:xfrm>
              <a:off x="7402960" y="2570883"/>
              <a:ext cx="229669" cy="1011"/>
            </a:xfrm>
            <a:prstGeom prst="straightConnector1">
              <a:avLst/>
            </a:prstGeom>
            <a:ln w="38100">
              <a:solidFill>
                <a:schemeClr val="accent4"/>
              </a:solidFill>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8" name="AutoShape 8"/>
            <p:cNvSpPr>
              <a:spLocks noChangeShapeType="1"/>
            </p:cNvSpPr>
            <p:nvPr>
              <p:custDataLst>
                <p:tags r:id="rId23"/>
              </p:custDataLst>
            </p:nvPr>
          </p:nvSpPr>
          <p:spPr bwMode="auto">
            <a:xfrm>
              <a:off x="7791476" y="3250491"/>
              <a:ext cx="229669" cy="1011"/>
            </a:xfrm>
            <a:prstGeom prst="straightConnector1">
              <a:avLst/>
            </a:prstGeom>
            <a:ln w="38100">
              <a:solidFill>
                <a:schemeClr val="accent4"/>
              </a:solidFill>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grpSp>
        <p:nvGrpSpPr>
          <p:cNvPr id="44" name="组合 43"/>
          <p:cNvGrpSpPr/>
          <p:nvPr/>
        </p:nvGrpSpPr>
        <p:grpSpPr>
          <a:xfrm>
            <a:off x="1073369" y="1386980"/>
            <a:ext cx="3051512" cy="517274"/>
            <a:chOff x="1396240" y="2304668"/>
            <a:chExt cx="1890287" cy="480002"/>
          </a:xfrm>
        </p:grpSpPr>
        <p:sp>
          <p:nvSpPr>
            <p:cNvPr id="45" name="矩形: 圆角 44"/>
            <p:cNvSpPr/>
            <p:nvPr>
              <p:custDataLst>
                <p:tags r:id="rId2"/>
              </p:custDataLst>
            </p:nvPr>
          </p:nvSpPr>
          <p:spPr>
            <a:xfrm>
              <a:off x="1396240" y="2304668"/>
              <a:ext cx="1890287"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46" name="文本框 45"/>
            <p:cNvSpPr txBox="1"/>
            <p:nvPr>
              <p:custDataLst>
                <p:tags r:id="rId3"/>
              </p:custDataLst>
            </p:nvPr>
          </p:nvSpPr>
          <p:spPr>
            <a:xfrm>
              <a:off x="1433295" y="2360437"/>
              <a:ext cx="1853232" cy="370046"/>
            </a:xfrm>
            <a:prstGeom prst="rect">
              <a:avLst/>
            </a:prstGeom>
            <a:noFill/>
          </p:spPr>
          <p:txBody>
            <a:bodyPr wrap="square" rtlCol="0">
              <a:spAutoFit/>
            </a:bodyPr>
            <a:lstStyle/>
            <a:p>
              <a:pPr algn="ctr"/>
              <a:r>
                <a:rPr lang="en-US" altLang="zh-CN" sz="2000" b="1">
                  <a:solidFill>
                    <a:schemeClr val="lt1"/>
                  </a:solidFill>
                  <a:latin typeface="微软雅黑" panose="020B0503020204020204" pitchFamily="34" charset="-122"/>
                  <a:ea typeface="微软雅黑" panose="020B0503020204020204" pitchFamily="34" charset="-122"/>
                </a:rPr>
                <a:t>3</a:t>
              </a:r>
              <a:r>
                <a:rPr lang="zh-CN" altLang="en-US" sz="2000" b="1">
                  <a:solidFill>
                    <a:schemeClr val="lt1"/>
                  </a:solidFill>
                  <a:latin typeface="微软雅黑" panose="020B0503020204020204" pitchFamily="34" charset="-122"/>
                  <a:ea typeface="微软雅黑" panose="020B0503020204020204" pitchFamily="34" charset="-122"/>
                </a:rPr>
                <a:t>）后序遍历的递归算法</a:t>
              </a:r>
            </a:p>
          </p:txBody>
        </p:sp>
      </p:grpSp>
      <p:sp>
        <p:nvSpPr>
          <p:cNvPr id="47" name="文本框 46"/>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sp>
        <p:nvSpPr>
          <p:cNvPr id="48"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6.3.2 </a:t>
            </a:r>
            <a:r>
              <a:rPr lang="zh-CN" altLang="en-US">
                <a:solidFill>
                  <a:srgbClr val="000000"/>
                </a:solidFill>
                <a:latin typeface="微软雅黑" panose="020B0503020204020204" pitchFamily="34" charset="-122"/>
                <a:ea typeface="微软雅黑" panose="020B0503020204020204" pitchFamily="34" charset="-122"/>
              </a:rPr>
              <a:t>先序、中序和后序遍历递归算法</a:t>
            </a:r>
          </a:p>
        </p:txBody>
      </p:sp>
    </p:spTree>
    <p:extLst>
      <p:ext uri="{BB962C8B-B14F-4D97-AF65-F5344CB8AC3E}">
        <p14:creationId xmlns:p14="http://schemas.microsoft.com/office/powerpoint/2010/main" val="7256744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0-#ppt_w/2"/>
                                          </p:val>
                                        </p:tav>
                                        <p:tav tm="100000">
                                          <p:val>
                                            <p:strVal val="#ppt_x"/>
                                          </p:val>
                                        </p:tav>
                                      </p:tavLst>
                                    </p:anim>
                                    <p:anim calcmode="lin" valueType="num">
                                      <p:cBhvr additive="base">
                                        <p:cTn id="12" dur="500" fill="hold"/>
                                        <p:tgtEl>
                                          <p:spTgt spid="4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1" grpId="0"/>
      <p:bldP spid="47" grpId="0"/>
      <p:bldP spid="4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64" name="Rectangle 72"/>
          <p:cNvSpPr>
            <a:spLocks noChangeArrowheads="1"/>
          </p:cNvSpPr>
          <p:nvPr>
            <p:custDataLst>
              <p:tags r:id="rId1"/>
            </p:custDataLst>
          </p:nvPr>
        </p:nvSpPr>
        <p:spPr bwMode="auto">
          <a:xfrm>
            <a:off x="1524001"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80" name="TextBox 79"/>
          <p:cNvSpPr txBox="1"/>
          <p:nvPr/>
        </p:nvSpPr>
        <p:spPr>
          <a:xfrm>
            <a:off x="547806" y="1574811"/>
            <a:ext cx="11200246" cy="475615"/>
          </a:xfrm>
          <a:prstGeom prst="rect">
            <a:avLst/>
          </a:prstGeom>
          <a:noFill/>
        </p:spPr>
        <p:txBody>
          <a:bodyPr wrap="square" rtlCol="0">
            <a:spAutoFit/>
          </a:bodyPr>
          <a:lstStyle/>
          <a:p>
            <a:pPr>
              <a:lnSpc>
                <a:spcPts val="3000"/>
              </a:lnSpc>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6.9</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】假设二叉树采用二叉链存储结构存储，设计一个算法求一棵给定二叉树中的结点个数。</a:t>
            </a:r>
          </a:p>
        </p:txBody>
      </p:sp>
      <p:sp>
        <p:nvSpPr>
          <p:cNvPr id="81" name="TextBox 80"/>
          <p:cNvSpPr txBox="1"/>
          <p:nvPr/>
        </p:nvSpPr>
        <p:spPr>
          <a:xfrm>
            <a:off x="1488358" y="2461316"/>
            <a:ext cx="5040823" cy="2399665"/>
          </a:xfrm>
          <a:prstGeom prst="rect">
            <a:avLst/>
          </a:prstGeom>
          <a:noFill/>
        </p:spPr>
        <p:txBody>
          <a:bodyPr wrap="square" rtlCol="0">
            <a:spAutoFit/>
          </a:bodyPr>
          <a:lstStyle/>
          <a:p>
            <a:pPr>
              <a:lnSpc>
                <a:spcPct val="250000"/>
              </a:lnSpc>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解：求一棵二叉树中的结点个数是以遍历算法为基础的，任何一种遍历算法都可以出一棵二叉树中的结点个数</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8" name="文本框 7"/>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sp>
        <p:nvSpPr>
          <p:cNvPr id="9"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6.3.3 </a:t>
            </a:r>
            <a:r>
              <a:rPr lang="zh-CN" altLang="en-US">
                <a:solidFill>
                  <a:srgbClr val="000000"/>
                </a:solidFill>
                <a:latin typeface="微软雅黑" panose="020B0503020204020204" pitchFamily="34" charset="-122"/>
                <a:ea typeface="微软雅黑" panose="020B0503020204020204" pitchFamily="34" charset="-122"/>
              </a:rPr>
              <a:t>递归遍历算法的应用</a:t>
            </a:r>
          </a:p>
        </p:txBody>
      </p:sp>
      <p:pic>
        <p:nvPicPr>
          <p:cNvPr id="3" name="图片 2" descr="卡通人物&#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3472" y="2018009"/>
            <a:ext cx="3752850" cy="4029075"/>
          </a:xfrm>
          <a:prstGeom prst="rect">
            <a:avLst/>
          </a:prstGeom>
        </p:spPr>
      </p:pic>
    </p:spTree>
    <p:extLst>
      <p:ext uri="{BB962C8B-B14F-4D97-AF65-F5344CB8AC3E}">
        <p14:creationId xmlns:p14="http://schemas.microsoft.com/office/powerpoint/2010/main" val="28403974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500"/>
                                        <p:tgtEl>
                                          <p:spTgt spid="80"/>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81"/>
                                        </p:tgtEl>
                                        <p:attrNameLst>
                                          <p:attrName>style.visibility</p:attrName>
                                        </p:attrNameLst>
                                      </p:cBhvr>
                                      <p:to>
                                        <p:strVal val="visible"/>
                                      </p:to>
                                    </p:set>
                                    <p:animEffect transition="in" filter="fade">
                                      <p:cBhvr>
                                        <p:cTn id="20"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 grpId="0"/>
      <p:bldP spid="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卡通人物&#10;&#10;描述已自动生成"/>
          <p:cNvPicPr>
            <a:picLocks noChangeAspect="1"/>
          </p:cNvPicPr>
          <p:nvPr/>
        </p:nvPicPr>
        <p:blipFill rotWithShape="1">
          <a:blip r:embed="rId3">
            <a:extLst>
              <a:ext uri="{28A0092B-C50C-407E-A947-70E740481C1C}">
                <a14:useLocalDpi xmlns:a14="http://schemas.microsoft.com/office/drawing/2010/main" val="0"/>
              </a:ext>
            </a:extLst>
          </a:blip>
          <a:srcRect l="15086" r="20283"/>
          <a:stretch>
            <a:fillRect/>
          </a:stretch>
        </p:blipFill>
        <p:spPr>
          <a:xfrm>
            <a:off x="142241" y="1719006"/>
            <a:ext cx="2702560" cy="4352925"/>
          </a:xfrm>
          <a:prstGeom prst="rect">
            <a:avLst/>
          </a:prstGeom>
        </p:spPr>
      </p:pic>
      <p:sp>
        <p:nvSpPr>
          <p:cNvPr id="3" name="TextBox 2"/>
          <p:cNvSpPr txBox="1"/>
          <p:nvPr>
            <p:custDataLst>
              <p:tags r:id="rId1"/>
            </p:custDataLst>
          </p:nvPr>
        </p:nvSpPr>
        <p:spPr>
          <a:xfrm>
            <a:off x="2966387" y="1477806"/>
            <a:ext cx="8195256" cy="4903470"/>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def NodeCount1(bt):		#</a:t>
            </a:r>
            <a:r>
              <a:rPr lang="zh-CN" altLang="zh-CN">
                <a:solidFill>
                  <a:srgbClr val="000000"/>
                </a:solidFill>
                <a:latin typeface="微软雅黑" panose="020B0503020204020204" pitchFamily="34" charset="-122"/>
                <a:ea typeface="微软雅黑" panose="020B0503020204020204" pitchFamily="34" charset="-122"/>
              </a:rPr>
              <a:t>基于先序遍历求结点个数</a:t>
            </a:r>
          </a:p>
          <a:p>
            <a:r>
              <a:rPr lang="en-US" altLang="zh-CN">
                <a:solidFill>
                  <a:srgbClr val="000000"/>
                </a:solidFill>
                <a:latin typeface="微软雅黑" panose="020B0503020204020204" pitchFamily="34" charset="-122"/>
                <a:ea typeface="微软雅黑" panose="020B0503020204020204" pitchFamily="34" charset="-122"/>
              </a:rPr>
              <a:t>  return _NodeCount1(bt.b)</a:t>
            </a:r>
            <a:endParaRPr lang="zh-CN" altLang="zh-CN">
              <a:solidFill>
                <a:srgbClr val="000000"/>
              </a:solidFill>
              <a:latin typeface="微软雅黑" panose="020B0503020204020204" pitchFamily="34" charset="-122"/>
              <a:ea typeface="微软雅黑" panose="020B0503020204020204" pitchFamily="34" charset="-122"/>
            </a:endParaRPr>
          </a:p>
          <a:p>
            <a:endParaRPr lang="en-US"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def _NodeCount1(t):</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if t==None:			#</a:t>
            </a:r>
            <a:r>
              <a:rPr lang="zh-CN" altLang="zh-CN">
                <a:solidFill>
                  <a:srgbClr val="000000"/>
                </a:solidFill>
                <a:latin typeface="微软雅黑" panose="020B0503020204020204" pitchFamily="34" charset="-122"/>
                <a:ea typeface="微软雅黑" panose="020B0503020204020204" pitchFamily="34" charset="-122"/>
              </a:rPr>
              <a:t>空树结点个数为</a:t>
            </a:r>
            <a:r>
              <a:rPr lang="en-US" altLang="zh-CN">
                <a:solidFill>
                  <a:srgbClr val="000000"/>
                </a:solidFill>
                <a:latin typeface="微软雅黑" panose="020B0503020204020204" pitchFamily="34" charset="-122"/>
                <a:ea typeface="微软雅黑" panose="020B0503020204020204" pitchFamily="34" charset="-122"/>
              </a:rPr>
              <a:t>0</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return 0</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k=1				#</a:t>
            </a:r>
            <a:r>
              <a:rPr lang="zh-CN" altLang="zh-CN">
                <a:solidFill>
                  <a:srgbClr val="000000"/>
                </a:solidFill>
                <a:latin typeface="微软雅黑" panose="020B0503020204020204" pitchFamily="34" charset="-122"/>
                <a:ea typeface="微软雅黑" panose="020B0503020204020204" pitchFamily="34" charset="-122"/>
              </a:rPr>
              <a:t>根结点计数</a:t>
            </a:r>
            <a:r>
              <a:rPr lang="en-US" altLang="zh-CN">
                <a:solidFill>
                  <a:srgbClr val="000000"/>
                </a:solidFill>
                <a:latin typeface="微软雅黑" panose="020B0503020204020204" pitchFamily="34" charset="-122"/>
                <a:ea typeface="微软雅黑" panose="020B0503020204020204" pitchFamily="34" charset="-122"/>
              </a:rPr>
              <a:t>1</a:t>
            </a:r>
            <a:r>
              <a:rPr lang="zh-CN" altLang="zh-CN">
                <a:solidFill>
                  <a:srgbClr val="000000"/>
                </a:solidFill>
                <a:latin typeface="微软雅黑" panose="020B0503020204020204" pitchFamily="34" charset="-122"/>
                <a:ea typeface="微软雅黑" panose="020B0503020204020204" pitchFamily="34" charset="-122"/>
              </a:rPr>
              <a:t>，相当于访问根结点</a:t>
            </a:r>
          </a:p>
          <a:p>
            <a:r>
              <a:rPr lang="en-US" altLang="zh-CN">
                <a:solidFill>
                  <a:srgbClr val="000000"/>
                </a:solidFill>
                <a:latin typeface="微软雅黑" panose="020B0503020204020204" pitchFamily="34" charset="-122"/>
                <a:ea typeface="微软雅黑" panose="020B0503020204020204" pitchFamily="34" charset="-122"/>
              </a:rPr>
              <a:t>  m=_NodeCount1(t.lchild)	#</a:t>
            </a:r>
            <a:r>
              <a:rPr lang="zh-CN" altLang="zh-CN">
                <a:solidFill>
                  <a:srgbClr val="000000"/>
                </a:solidFill>
                <a:latin typeface="微软雅黑" panose="020B0503020204020204" pitchFamily="34" charset="-122"/>
                <a:ea typeface="微软雅黑" panose="020B0503020204020204" pitchFamily="34" charset="-122"/>
              </a:rPr>
              <a:t>遍历求左子树的结点个数</a:t>
            </a:r>
          </a:p>
          <a:p>
            <a:r>
              <a:rPr lang="en-US" altLang="zh-CN">
                <a:solidFill>
                  <a:srgbClr val="000000"/>
                </a:solidFill>
                <a:latin typeface="微软雅黑" panose="020B0503020204020204" pitchFamily="34" charset="-122"/>
                <a:ea typeface="微软雅黑" panose="020B0503020204020204" pitchFamily="34" charset="-122"/>
              </a:rPr>
              <a:t>  n=_NodeCount1(t.rchild)	#</a:t>
            </a:r>
            <a:r>
              <a:rPr lang="zh-CN" altLang="zh-CN">
                <a:solidFill>
                  <a:srgbClr val="000000"/>
                </a:solidFill>
                <a:latin typeface="微软雅黑" panose="020B0503020204020204" pitchFamily="34" charset="-122"/>
                <a:ea typeface="微软雅黑" panose="020B0503020204020204" pitchFamily="34" charset="-122"/>
              </a:rPr>
              <a:t>遍历求右子树的结点个数</a:t>
            </a:r>
          </a:p>
          <a:p>
            <a:r>
              <a:rPr lang="en-US" altLang="zh-CN">
                <a:solidFill>
                  <a:srgbClr val="000000"/>
                </a:solidFill>
                <a:latin typeface="微软雅黑" panose="020B0503020204020204" pitchFamily="34" charset="-122"/>
                <a:ea typeface="微软雅黑" panose="020B0503020204020204" pitchFamily="34" charset="-122"/>
              </a:rPr>
              <a:t>  return k+m+n</a:t>
            </a:r>
          </a:p>
        </p:txBody>
      </p:sp>
      <p:sp>
        <p:nvSpPr>
          <p:cNvPr id="6" name="文本框 5"/>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sp>
        <p:nvSpPr>
          <p:cNvPr id="7"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6.3.3 </a:t>
            </a:r>
            <a:r>
              <a:rPr lang="zh-CN" altLang="en-US">
                <a:solidFill>
                  <a:srgbClr val="000000"/>
                </a:solidFill>
                <a:latin typeface="微软雅黑" panose="020B0503020204020204" pitchFamily="34" charset="-122"/>
                <a:ea typeface="微软雅黑" panose="020B0503020204020204" pitchFamily="34" charset="-122"/>
              </a:rPr>
              <a:t>递归遍历算法的应用</a:t>
            </a:r>
          </a:p>
        </p:txBody>
      </p:sp>
    </p:spTree>
    <p:extLst>
      <p:ext uri="{BB962C8B-B14F-4D97-AF65-F5344CB8AC3E}">
        <p14:creationId xmlns:p14="http://schemas.microsoft.com/office/powerpoint/2010/main" val="31917359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p:bldP spid="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3581221" y="1719006"/>
            <a:ext cx="8087317" cy="4903470"/>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def NodeCount2(bt):        	#</a:t>
            </a:r>
            <a:r>
              <a:rPr lang="zh-CN" altLang="zh-CN">
                <a:solidFill>
                  <a:srgbClr val="000000"/>
                </a:solidFill>
                <a:latin typeface="微软雅黑" panose="020B0503020204020204" pitchFamily="34" charset="-122"/>
                <a:ea typeface="微软雅黑" panose="020B0503020204020204" pitchFamily="34" charset="-122"/>
              </a:rPr>
              <a:t>基于中序遍历求结点个数</a:t>
            </a:r>
          </a:p>
          <a:p>
            <a:r>
              <a:rPr lang="en-US" altLang="zh-CN">
                <a:solidFill>
                  <a:srgbClr val="000000"/>
                </a:solidFill>
                <a:latin typeface="微软雅黑" panose="020B0503020204020204" pitchFamily="34" charset="-122"/>
                <a:ea typeface="微软雅黑" panose="020B0503020204020204" pitchFamily="34" charset="-122"/>
              </a:rPr>
              <a:t>  return _NodeCount2(bt.b)</a:t>
            </a:r>
            <a:endParaRPr lang="zh-CN" altLang="zh-CN">
              <a:solidFill>
                <a:srgbClr val="000000"/>
              </a:solidFill>
              <a:latin typeface="微软雅黑" panose="020B0503020204020204" pitchFamily="34" charset="-122"/>
              <a:ea typeface="微软雅黑" panose="020B0503020204020204" pitchFamily="34" charset="-122"/>
            </a:endParaRPr>
          </a:p>
          <a:p>
            <a:endParaRPr lang="en-US"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def _NodeCount2(t):</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if t==None:			#</a:t>
            </a:r>
            <a:r>
              <a:rPr lang="zh-CN" altLang="zh-CN">
                <a:solidFill>
                  <a:srgbClr val="000000"/>
                </a:solidFill>
                <a:latin typeface="微软雅黑" panose="020B0503020204020204" pitchFamily="34" charset="-122"/>
                <a:ea typeface="微软雅黑" panose="020B0503020204020204" pitchFamily="34" charset="-122"/>
              </a:rPr>
              <a:t>空树结点个数为</a:t>
            </a:r>
            <a:r>
              <a:rPr lang="en-US" altLang="zh-CN">
                <a:solidFill>
                  <a:srgbClr val="000000"/>
                </a:solidFill>
                <a:latin typeface="微软雅黑" panose="020B0503020204020204" pitchFamily="34" charset="-122"/>
                <a:ea typeface="微软雅黑" panose="020B0503020204020204" pitchFamily="34" charset="-122"/>
              </a:rPr>
              <a:t>0</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return 0</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m=_NodeCount2(t.lchild)	#</a:t>
            </a:r>
            <a:r>
              <a:rPr lang="zh-CN" altLang="zh-CN">
                <a:solidFill>
                  <a:srgbClr val="000000"/>
                </a:solidFill>
                <a:latin typeface="微软雅黑" panose="020B0503020204020204" pitchFamily="34" charset="-122"/>
                <a:ea typeface="微软雅黑" panose="020B0503020204020204" pitchFamily="34" charset="-122"/>
              </a:rPr>
              <a:t>遍历求左子树的结点个数</a:t>
            </a:r>
          </a:p>
          <a:p>
            <a:r>
              <a:rPr lang="en-US" altLang="zh-CN">
                <a:solidFill>
                  <a:srgbClr val="000000"/>
                </a:solidFill>
                <a:latin typeface="微软雅黑" panose="020B0503020204020204" pitchFamily="34" charset="-122"/>
                <a:ea typeface="微软雅黑" panose="020B0503020204020204" pitchFamily="34" charset="-122"/>
              </a:rPr>
              <a:t>  k=1				#</a:t>
            </a:r>
            <a:r>
              <a:rPr lang="zh-CN" altLang="zh-CN">
                <a:solidFill>
                  <a:srgbClr val="000000"/>
                </a:solidFill>
                <a:latin typeface="微软雅黑" panose="020B0503020204020204" pitchFamily="34" charset="-122"/>
                <a:ea typeface="微软雅黑" panose="020B0503020204020204" pitchFamily="34" charset="-122"/>
              </a:rPr>
              <a:t>根结点计数</a:t>
            </a:r>
            <a:r>
              <a:rPr lang="en-US" altLang="zh-CN">
                <a:solidFill>
                  <a:srgbClr val="000000"/>
                </a:solidFill>
                <a:latin typeface="微软雅黑" panose="020B0503020204020204" pitchFamily="34" charset="-122"/>
                <a:ea typeface="微软雅黑" panose="020B0503020204020204" pitchFamily="34" charset="-122"/>
              </a:rPr>
              <a:t>1</a:t>
            </a:r>
            <a:r>
              <a:rPr lang="zh-CN" altLang="zh-CN">
                <a:solidFill>
                  <a:srgbClr val="000000"/>
                </a:solidFill>
                <a:latin typeface="微软雅黑" panose="020B0503020204020204" pitchFamily="34" charset="-122"/>
                <a:ea typeface="微软雅黑" panose="020B0503020204020204" pitchFamily="34" charset="-122"/>
              </a:rPr>
              <a:t>，相当于访问根结点</a:t>
            </a:r>
          </a:p>
          <a:p>
            <a:r>
              <a:rPr lang="en-US" altLang="zh-CN">
                <a:solidFill>
                  <a:srgbClr val="000000"/>
                </a:solidFill>
                <a:latin typeface="微软雅黑" panose="020B0503020204020204" pitchFamily="34" charset="-122"/>
                <a:ea typeface="微软雅黑" panose="020B0503020204020204" pitchFamily="34" charset="-122"/>
              </a:rPr>
              <a:t>  n=_NodeCount2(t.rchild)	#</a:t>
            </a:r>
            <a:r>
              <a:rPr lang="zh-CN" altLang="zh-CN">
                <a:solidFill>
                  <a:srgbClr val="000000"/>
                </a:solidFill>
                <a:latin typeface="微软雅黑" panose="020B0503020204020204" pitchFamily="34" charset="-122"/>
                <a:ea typeface="微软雅黑" panose="020B0503020204020204" pitchFamily="34" charset="-122"/>
              </a:rPr>
              <a:t>遍历求右子树的结点个数</a:t>
            </a:r>
          </a:p>
          <a:p>
            <a:r>
              <a:rPr lang="en-US" altLang="zh-CN">
                <a:solidFill>
                  <a:srgbClr val="000000"/>
                </a:solidFill>
                <a:latin typeface="微软雅黑" panose="020B0503020204020204" pitchFamily="34" charset="-122"/>
                <a:ea typeface="微软雅黑" panose="020B0503020204020204" pitchFamily="34" charset="-122"/>
              </a:rPr>
              <a:t>  return k+m+n</a:t>
            </a:r>
          </a:p>
        </p:txBody>
      </p:sp>
      <p:pic>
        <p:nvPicPr>
          <p:cNvPr id="7" name="图片 6" descr="卡通人物&#10;&#10;描述已自动生成"/>
          <p:cNvPicPr>
            <a:picLocks noChangeAspect="1"/>
          </p:cNvPicPr>
          <p:nvPr/>
        </p:nvPicPr>
        <p:blipFill rotWithShape="1">
          <a:blip r:embed="rId3">
            <a:extLst>
              <a:ext uri="{28A0092B-C50C-407E-A947-70E740481C1C}">
                <a14:useLocalDpi xmlns:a14="http://schemas.microsoft.com/office/drawing/2010/main" val="0"/>
              </a:ext>
            </a:extLst>
          </a:blip>
          <a:srcRect l="15086" r="20283"/>
          <a:stretch>
            <a:fillRect/>
          </a:stretch>
        </p:blipFill>
        <p:spPr>
          <a:xfrm>
            <a:off x="211815" y="1719006"/>
            <a:ext cx="2702560" cy="4352925"/>
          </a:xfrm>
          <a:prstGeom prst="rect">
            <a:avLst/>
          </a:prstGeom>
        </p:spPr>
      </p:pic>
      <p:sp>
        <p:nvSpPr>
          <p:cNvPr id="8" name="文本框 7"/>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sp>
        <p:nvSpPr>
          <p:cNvPr id="9"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6.3.3 </a:t>
            </a:r>
            <a:r>
              <a:rPr lang="zh-CN" altLang="en-US">
                <a:solidFill>
                  <a:srgbClr val="000000"/>
                </a:solidFill>
                <a:latin typeface="微软雅黑" panose="020B0503020204020204" pitchFamily="34" charset="-122"/>
                <a:ea typeface="微软雅黑" panose="020B0503020204020204" pitchFamily="34" charset="-122"/>
              </a:rPr>
              <a:t>递归遍历算法的应用</a:t>
            </a:r>
          </a:p>
        </p:txBody>
      </p:sp>
    </p:spTree>
    <p:extLst>
      <p:ext uri="{BB962C8B-B14F-4D97-AF65-F5344CB8AC3E}">
        <p14:creationId xmlns:p14="http://schemas.microsoft.com/office/powerpoint/2010/main" val="3291766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8" grpId="0"/>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3461953" y="1636880"/>
            <a:ext cx="7831484" cy="5365115"/>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def NodeCount3(bt):		#</a:t>
            </a:r>
            <a:r>
              <a:rPr lang="zh-CN" altLang="zh-CN">
                <a:solidFill>
                  <a:srgbClr val="000000"/>
                </a:solidFill>
                <a:latin typeface="微软雅黑" panose="020B0503020204020204" pitchFamily="34" charset="-122"/>
                <a:ea typeface="微软雅黑" panose="020B0503020204020204" pitchFamily="34" charset="-122"/>
              </a:rPr>
              <a:t>基于后序遍历求结点个数</a:t>
            </a:r>
          </a:p>
          <a:p>
            <a:r>
              <a:rPr lang="en-US" altLang="zh-CN">
                <a:solidFill>
                  <a:srgbClr val="000000"/>
                </a:solidFill>
                <a:latin typeface="微软雅黑" panose="020B0503020204020204" pitchFamily="34" charset="-122"/>
                <a:ea typeface="微软雅黑" panose="020B0503020204020204" pitchFamily="34" charset="-122"/>
              </a:rPr>
              <a:t>  return _NodeCount3(bt.b)</a:t>
            </a:r>
            <a:endParaRPr lang="zh-CN" altLang="zh-CN">
              <a:solidFill>
                <a:srgbClr val="000000"/>
              </a:solidFill>
              <a:latin typeface="微软雅黑" panose="020B0503020204020204" pitchFamily="34" charset="-122"/>
              <a:ea typeface="微软雅黑" panose="020B0503020204020204" pitchFamily="34" charset="-122"/>
            </a:endParaRPr>
          </a:p>
          <a:p>
            <a:endParaRPr lang="en-US"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def _NodeCount3(t):</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if t==None:			#</a:t>
            </a:r>
            <a:r>
              <a:rPr lang="zh-CN" altLang="zh-CN">
                <a:solidFill>
                  <a:srgbClr val="000000"/>
                </a:solidFill>
                <a:latin typeface="微软雅黑" panose="020B0503020204020204" pitchFamily="34" charset="-122"/>
                <a:ea typeface="微软雅黑" panose="020B0503020204020204" pitchFamily="34" charset="-122"/>
              </a:rPr>
              <a:t>空树结点个数为</a:t>
            </a:r>
            <a:r>
              <a:rPr lang="en-US" altLang="zh-CN">
                <a:solidFill>
                  <a:srgbClr val="000000"/>
                </a:solidFill>
                <a:latin typeface="微软雅黑" panose="020B0503020204020204" pitchFamily="34" charset="-122"/>
                <a:ea typeface="微软雅黑" panose="020B0503020204020204" pitchFamily="34" charset="-122"/>
              </a:rPr>
              <a:t>0</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return 0</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m=_NodeCount3(t.lchild)	#</a:t>
            </a:r>
            <a:r>
              <a:rPr lang="zh-CN" altLang="zh-CN">
                <a:solidFill>
                  <a:srgbClr val="000000"/>
                </a:solidFill>
                <a:latin typeface="微软雅黑" panose="020B0503020204020204" pitchFamily="34" charset="-122"/>
                <a:ea typeface="微软雅黑" panose="020B0503020204020204" pitchFamily="34" charset="-122"/>
              </a:rPr>
              <a:t>遍历求左子树的结点个数</a:t>
            </a:r>
          </a:p>
          <a:p>
            <a:r>
              <a:rPr lang="en-US" altLang="zh-CN">
                <a:solidFill>
                  <a:srgbClr val="000000"/>
                </a:solidFill>
                <a:latin typeface="微软雅黑" panose="020B0503020204020204" pitchFamily="34" charset="-122"/>
                <a:ea typeface="微软雅黑" panose="020B0503020204020204" pitchFamily="34" charset="-122"/>
              </a:rPr>
              <a:t>  n=_NodeCount3(t.rchild)	#</a:t>
            </a:r>
            <a:r>
              <a:rPr lang="zh-CN" altLang="zh-CN">
                <a:solidFill>
                  <a:srgbClr val="000000"/>
                </a:solidFill>
                <a:latin typeface="微软雅黑" panose="020B0503020204020204" pitchFamily="34" charset="-122"/>
                <a:ea typeface="微软雅黑" panose="020B0503020204020204" pitchFamily="34" charset="-122"/>
              </a:rPr>
              <a:t>遍历求右子树的结点个数</a:t>
            </a:r>
          </a:p>
          <a:p>
            <a:r>
              <a:rPr lang="en-US" altLang="zh-CN">
                <a:solidFill>
                  <a:srgbClr val="000000"/>
                </a:solidFill>
                <a:latin typeface="微软雅黑" panose="020B0503020204020204" pitchFamily="34" charset="-122"/>
                <a:ea typeface="微软雅黑" panose="020B0503020204020204" pitchFamily="34" charset="-122"/>
              </a:rPr>
              <a:t>  k=1				#</a:t>
            </a:r>
            <a:r>
              <a:rPr lang="zh-CN" altLang="zh-CN">
                <a:solidFill>
                  <a:srgbClr val="000000"/>
                </a:solidFill>
                <a:latin typeface="微软雅黑" panose="020B0503020204020204" pitchFamily="34" charset="-122"/>
                <a:ea typeface="微软雅黑" panose="020B0503020204020204" pitchFamily="34" charset="-122"/>
              </a:rPr>
              <a:t>根结点计数</a:t>
            </a:r>
            <a:r>
              <a:rPr lang="en-US" altLang="zh-CN">
                <a:solidFill>
                  <a:srgbClr val="000000"/>
                </a:solidFill>
                <a:latin typeface="微软雅黑" panose="020B0503020204020204" pitchFamily="34" charset="-122"/>
                <a:ea typeface="微软雅黑" panose="020B0503020204020204" pitchFamily="34" charset="-122"/>
              </a:rPr>
              <a:t>1</a:t>
            </a:r>
            <a:r>
              <a:rPr lang="zh-CN" altLang="zh-CN">
                <a:solidFill>
                  <a:srgbClr val="000000"/>
                </a:solidFill>
                <a:latin typeface="微软雅黑" panose="020B0503020204020204" pitchFamily="34" charset="-122"/>
                <a:ea typeface="微软雅黑" panose="020B0503020204020204" pitchFamily="34" charset="-122"/>
              </a:rPr>
              <a:t>，相当于访问根结点</a:t>
            </a:r>
          </a:p>
          <a:p>
            <a:r>
              <a:rPr lang="en-US" altLang="zh-CN">
                <a:solidFill>
                  <a:srgbClr val="000000"/>
                </a:solidFill>
                <a:latin typeface="微软雅黑" panose="020B0503020204020204" pitchFamily="34" charset="-122"/>
                <a:ea typeface="微软雅黑" panose="020B0503020204020204" pitchFamily="34" charset="-122"/>
              </a:rPr>
              <a:t>  return k+m+n</a:t>
            </a:r>
          </a:p>
        </p:txBody>
      </p:sp>
      <p:pic>
        <p:nvPicPr>
          <p:cNvPr id="4" name="图片 3" descr="卡通人物&#10;&#10;描述已自动生成"/>
          <p:cNvPicPr>
            <a:picLocks noChangeAspect="1"/>
          </p:cNvPicPr>
          <p:nvPr/>
        </p:nvPicPr>
        <p:blipFill rotWithShape="1">
          <a:blip r:embed="rId3">
            <a:extLst>
              <a:ext uri="{28A0092B-C50C-407E-A947-70E740481C1C}">
                <a14:useLocalDpi xmlns:a14="http://schemas.microsoft.com/office/drawing/2010/main" val="0"/>
              </a:ext>
            </a:extLst>
          </a:blip>
          <a:srcRect l="15086" r="20283"/>
          <a:stretch>
            <a:fillRect/>
          </a:stretch>
        </p:blipFill>
        <p:spPr>
          <a:xfrm>
            <a:off x="211815" y="1719006"/>
            <a:ext cx="2702560" cy="4352925"/>
          </a:xfrm>
          <a:prstGeom prst="rect">
            <a:avLst/>
          </a:prstGeom>
        </p:spPr>
      </p:pic>
      <p:sp>
        <p:nvSpPr>
          <p:cNvPr id="6" name="文本框 5"/>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sp>
        <p:nvSpPr>
          <p:cNvPr id="7"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6.3.3 </a:t>
            </a:r>
            <a:r>
              <a:rPr lang="zh-CN" altLang="en-US">
                <a:solidFill>
                  <a:srgbClr val="000000"/>
                </a:solidFill>
                <a:latin typeface="微软雅黑" panose="020B0503020204020204" pitchFamily="34" charset="-122"/>
                <a:ea typeface="微软雅黑" panose="020B0503020204020204" pitchFamily="34" charset="-122"/>
              </a:rPr>
              <a:t>递归遍历算法的应用</a:t>
            </a:r>
          </a:p>
        </p:txBody>
      </p:sp>
    </p:spTree>
    <p:extLst>
      <p:ext uri="{BB962C8B-B14F-4D97-AF65-F5344CB8AC3E}">
        <p14:creationId xmlns:p14="http://schemas.microsoft.com/office/powerpoint/2010/main" val="2032584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p:bldP spid="7"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08010" y="1534491"/>
            <a:ext cx="10733313" cy="1322070"/>
          </a:xfrm>
          <a:prstGeom prst="rect">
            <a:avLst/>
          </a:prstGeom>
          <a:noFill/>
        </p:spPr>
        <p:txBody>
          <a:bodyPr wrap="square" rtlCol="0">
            <a:spAutoFit/>
          </a:bodyPr>
          <a:lstStyle/>
          <a:p>
            <a:pPr>
              <a:lnSpc>
                <a:spcPct val="200000"/>
              </a:lnSpc>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也可以从递归算法设计的角度来求解。设</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求二叉树</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中所有结点个数，它是“大问题”，</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(b.lchild)</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(b.rchild)</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分别求左、右子树的结点个数</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grpSp>
        <p:nvGrpSpPr>
          <p:cNvPr id="5" name="组合 4"/>
          <p:cNvGrpSpPr/>
          <p:nvPr/>
        </p:nvGrpSpPr>
        <p:grpSpPr>
          <a:xfrm>
            <a:off x="3038937" y="3226625"/>
            <a:ext cx="2286016" cy="1603816"/>
            <a:chOff x="2571736" y="4539828"/>
            <a:chExt cx="2357454" cy="1785950"/>
          </a:xfrm>
        </p:grpSpPr>
        <p:sp>
          <p:nvSpPr>
            <p:cNvPr id="6" name="椭圆 5"/>
            <p:cNvSpPr/>
            <p:nvPr>
              <p:custDataLst>
                <p:tags r:id="rId2"/>
              </p:custDataLst>
            </p:nvPr>
          </p:nvSpPr>
          <p:spPr>
            <a:xfrm>
              <a:off x="3577523" y="4539828"/>
              <a:ext cx="357190" cy="428628"/>
            </a:xfrm>
            <a:prstGeom prst="ellipse">
              <a:avLst/>
            </a:prstGeom>
            <a:gradFill>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 pos="0">
                  <a:srgbClr val="C30000">
                    <a:lumMod val="98000"/>
                    <a:lumOff val="2000"/>
                  </a:srgbClr>
                </a:gs>
                <a:gs pos="50000">
                  <a:srgbClr val="C30000"/>
                </a:gs>
                <a:gs pos="100000">
                  <a:srgbClr val="C30000">
                    <a:lumMod val="99000"/>
                  </a:srgbClr>
                </a:gs>
              </a:gsLst>
              <a:lin ang="5400000" scaled="0"/>
            </a:gradFill>
            <a:ln>
              <a:solidFill>
                <a:schemeClr val="accent3"/>
              </a:solidFill>
            </a:ln>
          </p:spPr>
          <p:style>
            <a:lnRef idx="1">
              <a:schemeClr val="accent3"/>
            </a:lnRef>
            <a:fillRef idx="3">
              <a:schemeClr val="accent3"/>
            </a:fillRef>
            <a:effectRef idx="2">
              <a:schemeClr val="accent3"/>
            </a:effectRef>
            <a:fontRef idx="minor">
              <a:schemeClr val="lt1"/>
            </a:fontRef>
          </p:style>
          <p:txBody>
            <a:bodyPr lIns="0" rIns="0" rtlCol="0" anchor="ctr"/>
            <a:lstStyle/>
            <a:p>
              <a:pPr algn="ct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N</a:t>
              </a:r>
            </a:p>
          </p:txBody>
        </p:sp>
        <p:sp>
          <p:nvSpPr>
            <p:cNvPr id="7" name="等腰三角形 6"/>
            <p:cNvSpPr/>
            <p:nvPr>
              <p:custDataLst>
                <p:tags r:id="rId3"/>
              </p:custDataLst>
            </p:nvPr>
          </p:nvSpPr>
          <p:spPr>
            <a:xfrm>
              <a:off x="2571736" y="5539960"/>
              <a:ext cx="857256" cy="785818"/>
            </a:xfrm>
            <a:prstGeom prst="triangle">
              <a:avLst/>
            </a:prstGeom>
            <a:gradFill>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 pos="0">
                  <a:srgbClr val="C30000">
                    <a:lumMod val="98000"/>
                    <a:lumOff val="2000"/>
                  </a:srgbClr>
                </a:gs>
                <a:gs pos="50000">
                  <a:srgbClr val="C30000"/>
                </a:gs>
                <a:gs pos="100000">
                  <a:srgbClr val="C30000">
                    <a:lumMod val="99000"/>
                  </a:srgbClr>
                </a:gs>
              </a:gsLst>
              <a:lin ang="5400000" scaled="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zh-CN">
                  <a:solidFill>
                    <a:schemeClr val="lt1"/>
                  </a:solidFill>
                  <a:latin typeface="微软雅黑" panose="020B0503020204020204" pitchFamily="34" charset="-122"/>
                  <a:ea typeface="微软雅黑" panose="020B0503020204020204" pitchFamily="34" charset="-122"/>
                  <a:cs typeface="Consolas" panose="020B0609020204030204" pitchFamily="49" charset="0"/>
                </a:rPr>
                <a:t>L</a:t>
              </a:r>
            </a:p>
          </p:txBody>
        </p:sp>
        <p:sp>
          <p:nvSpPr>
            <p:cNvPr id="8" name="等腰三角形 7"/>
            <p:cNvSpPr/>
            <p:nvPr>
              <p:custDataLst>
                <p:tags r:id="rId4"/>
              </p:custDataLst>
            </p:nvPr>
          </p:nvSpPr>
          <p:spPr>
            <a:xfrm>
              <a:off x="4071934" y="5539960"/>
              <a:ext cx="857256" cy="785818"/>
            </a:xfrm>
            <a:prstGeom prst="triangle">
              <a:avLst/>
            </a:prstGeom>
            <a:gradFill>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 pos="0">
                  <a:srgbClr val="C30000">
                    <a:lumMod val="98000"/>
                    <a:lumOff val="2000"/>
                  </a:srgbClr>
                </a:gs>
                <a:gs pos="50000">
                  <a:srgbClr val="C30000"/>
                </a:gs>
                <a:gs pos="100000">
                  <a:srgbClr val="C30000">
                    <a:lumMod val="99000"/>
                  </a:srgbClr>
                </a:gs>
              </a:gsLst>
              <a:lin ang="5400000" scaled="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zh-CN">
                  <a:solidFill>
                    <a:schemeClr val="lt1"/>
                  </a:solidFill>
                  <a:latin typeface="微软雅黑" panose="020B0503020204020204" pitchFamily="34" charset="-122"/>
                  <a:ea typeface="微软雅黑" panose="020B0503020204020204" pitchFamily="34" charset="-122"/>
                  <a:cs typeface="Consolas" panose="020B0609020204030204" pitchFamily="49" charset="0"/>
                </a:rPr>
                <a:t>R</a:t>
              </a:r>
            </a:p>
          </p:txBody>
        </p:sp>
        <p:cxnSp>
          <p:nvCxnSpPr>
            <p:cNvPr id="9" name="直接连接符 8"/>
            <p:cNvCxnSpPr>
              <a:stCxn id="6" idx="3"/>
              <a:endCxn id="7" idx="0"/>
            </p:cNvCxnSpPr>
            <p:nvPr>
              <p:custDataLst>
                <p:tags r:id="rId5"/>
              </p:custDataLst>
            </p:nvPr>
          </p:nvCxnSpPr>
          <p:spPr>
            <a:xfrm rot="5400000">
              <a:off x="2997962" y="4908088"/>
              <a:ext cx="634275" cy="62946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10" name="直接连接符 9"/>
            <p:cNvCxnSpPr>
              <a:stCxn id="6" idx="5"/>
              <a:endCxn id="8" idx="0"/>
            </p:cNvCxnSpPr>
            <p:nvPr>
              <p:custDataLst>
                <p:tags r:id="rId6"/>
              </p:custDataLst>
            </p:nvPr>
          </p:nvCxnSpPr>
          <p:spPr>
            <a:xfrm rot="16200000" flipH="1">
              <a:off x="3874346" y="4913743"/>
              <a:ext cx="634275" cy="61815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grpSp>
      <p:sp>
        <p:nvSpPr>
          <p:cNvPr id="11" name="TextBox 10"/>
          <p:cNvSpPr txBox="1"/>
          <p:nvPr>
            <p:custDataLst>
              <p:tags r:id="rId1"/>
            </p:custDataLst>
          </p:nvPr>
        </p:nvSpPr>
        <p:spPr>
          <a:xfrm>
            <a:off x="1038673" y="5234323"/>
            <a:ext cx="6286544" cy="1210310"/>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f(b)=0					</a:t>
            </a:r>
            <a:r>
              <a:rPr lang="zh-CN" altLang="zh-CN">
                <a:solidFill>
                  <a:srgbClr val="000000"/>
                </a:solidFill>
                <a:latin typeface="微软雅黑" panose="020B0503020204020204" pitchFamily="34" charset="-122"/>
                <a:ea typeface="微软雅黑" panose="020B0503020204020204" pitchFamily="34" charset="-122"/>
              </a:rPr>
              <a:t>当</a:t>
            </a:r>
            <a:r>
              <a:rPr lang="en-US" altLang="zh-CN">
                <a:solidFill>
                  <a:srgbClr val="000000"/>
                </a:solidFill>
                <a:latin typeface="微软雅黑" panose="020B0503020204020204" pitchFamily="34" charset="-122"/>
                <a:ea typeface="微软雅黑" panose="020B0503020204020204" pitchFamily="34" charset="-122"/>
              </a:rPr>
              <a:t>b=None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f(b)=f(b.lchild)+f(b.rchild)+1	</a:t>
            </a:r>
            <a:r>
              <a:rPr lang="zh-CN" altLang="zh-CN">
                <a:solidFill>
                  <a:srgbClr val="000000"/>
                </a:solidFill>
                <a:latin typeface="微软雅黑" panose="020B0503020204020204" pitchFamily="34" charset="-122"/>
                <a:ea typeface="微软雅黑" panose="020B0503020204020204" pitchFamily="34" charset="-122"/>
              </a:rPr>
              <a:t>其他情况</a:t>
            </a:r>
          </a:p>
        </p:txBody>
      </p:sp>
      <p:sp>
        <p:nvSpPr>
          <p:cNvPr id="13" name="文本框 12"/>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sp>
        <p:nvSpPr>
          <p:cNvPr id="14"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6.3.3 </a:t>
            </a:r>
            <a:r>
              <a:rPr lang="zh-CN" altLang="en-US">
                <a:solidFill>
                  <a:srgbClr val="000000"/>
                </a:solidFill>
                <a:latin typeface="微软雅黑" panose="020B0503020204020204" pitchFamily="34" charset="-122"/>
                <a:ea typeface="微软雅黑" panose="020B0503020204020204" pitchFamily="34" charset="-122"/>
              </a:rPr>
              <a:t>递归遍历算法的应用</a:t>
            </a:r>
          </a:p>
        </p:txBody>
      </p:sp>
      <p:pic>
        <p:nvPicPr>
          <p:cNvPr id="4" name="图片 3" descr="卡通人物&#10;&#10;描述已自动生成"/>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40885" y="2885418"/>
            <a:ext cx="3500438" cy="3490913"/>
          </a:xfrm>
          <a:prstGeom prst="rect">
            <a:avLst/>
          </a:prstGeom>
        </p:spPr>
      </p:pic>
    </p:spTree>
    <p:extLst>
      <p:ext uri="{BB962C8B-B14F-4D97-AF65-F5344CB8AC3E}">
        <p14:creationId xmlns:p14="http://schemas.microsoft.com/office/powerpoint/2010/main" val="3105148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bldLvl="0" animBg="1"/>
      <p:bldP spid="13" grpId="0"/>
      <p:bldP spid="1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卡通人物&#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458200" y="2491549"/>
            <a:ext cx="3733800" cy="3886200"/>
          </a:xfrm>
          <a:prstGeom prst="rect">
            <a:avLst/>
          </a:prstGeom>
        </p:spPr>
      </p:pic>
      <p:sp>
        <p:nvSpPr>
          <p:cNvPr id="3" name="TextBox 2"/>
          <p:cNvSpPr txBox="1"/>
          <p:nvPr>
            <p:custDataLst>
              <p:tags r:id="rId1"/>
            </p:custDataLst>
          </p:nvPr>
        </p:nvSpPr>
        <p:spPr>
          <a:xfrm>
            <a:off x="989535" y="2790287"/>
            <a:ext cx="7942000" cy="3980180"/>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def NodeCount4(bt):		       	#</a:t>
            </a:r>
            <a:r>
              <a:rPr lang="zh-CN" altLang="zh-CN">
                <a:solidFill>
                  <a:srgbClr val="000000"/>
                </a:solidFill>
                <a:latin typeface="微软雅黑" panose="020B0503020204020204" pitchFamily="34" charset="-122"/>
                <a:ea typeface="微软雅黑" panose="020B0503020204020204" pitchFamily="34" charset="-122"/>
              </a:rPr>
              <a:t>递归求解</a:t>
            </a:r>
          </a:p>
          <a:p>
            <a:r>
              <a:rPr lang="en-US" altLang="zh-CN">
                <a:solidFill>
                  <a:srgbClr val="000000"/>
                </a:solidFill>
                <a:latin typeface="微软雅黑" panose="020B0503020204020204" pitchFamily="34" charset="-122"/>
                <a:ea typeface="微软雅黑" panose="020B0503020204020204" pitchFamily="34" charset="-122"/>
              </a:rPr>
              <a:t>  return _NodeCount4(bt.b)</a:t>
            </a:r>
          </a:p>
          <a:p>
            <a:endParaRPr lang="en-US"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def _NodeCount4(t):</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if t==None: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return 0				#</a:t>
            </a:r>
            <a:r>
              <a:rPr lang="zh-CN" altLang="zh-CN">
                <a:solidFill>
                  <a:srgbClr val="000000"/>
                </a:solidFill>
                <a:latin typeface="微软雅黑" panose="020B0503020204020204" pitchFamily="34" charset="-122"/>
                <a:ea typeface="微软雅黑" panose="020B0503020204020204" pitchFamily="34" charset="-122"/>
              </a:rPr>
              <a:t>空树结点个数为</a:t>
            </a:r>
            <a:r>
              <a:rPr lang="en-US" altLang="zh-CN">
                <a:solidFill>
                  <a:srgbClr val="000000"/>
                </a:solidFill>
                <a:latin typeface="微软雅黑" panose="020B0503020204020204" pitchFamily="34" charset="-122"/>
                <a:ea typeface="微软雅黑" panose="020B0503020204020204" pitchFamily="34" charset="-122"/>
              </a:rPr>
              <a:t>0</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else: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return _NodeCount4(t.lchild)+_NodeCount4(t.rchild)+1</a:t>
            </a:r>
          </a:p>
        </p:txBody>
      </p:sp>
      <p:sp>
        <p:nvSpPr>
          <p:cNvPr id="6" name="下箭头 5"/>
          <p:cNvSpPr/>
          <p:nvPr>
            <p:custDataLst>
              <p:tags r:id="rId2"/>
            </p:custDataLst>
          </p:nvPr>
        </p:nvSpPr>
        <p:spPr>
          <a:xfrm>
            <a:off x="4724412" y="2221799"/>
            <a:ext cx="472247" cy="539501"/>
          </a:xfrm>
          <a:prstGeom prst="down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endParaRPr>
          </a:p>
        </p:txBody>
      </p:sp>
      <p:sp>
        <p:nvSpPr>
          <p:cNvPr id="8" name="TextBox 10"/>
          <p:cNvSpPr txBox="1"/>
          <p:nvPr>
            <p:custDataLst>
              <p:tags r:id="rId3"/>
            </p:custDataLst>
          </p:nvPr>
        </p:nvSpPr>
        <p:spPr>
          <a:xfrm>
            <a:off x="1817263" y="1050805"/>
            <a:ext cx="6286544" cy="1210310"/>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f(b)=0					</a:t>
            </a:r>
            <a:r>
              <a:rPr lang="zh-CN" altLang="zh-CN">
                <a:solidFill>
                  <a:srgbClr val="000000"/>
                </a:solidFill>
                <a:latin typeface="微软雅黑" panose="020B0503020204020204" pitchFamily="34" charset="-122"/>
                <a:ea typeface="微软雅黑" panose="020B0503020204020204" pitchFamily="34" charset="-122"/>
              </a:rPr>
              <a:t>当</a:t>
            </a:r>
            <a:r>
              <a:rPr lang="en-US" altLang="zh-CN">
                <a:solidFill>
                  <a:srgbClr val="000000"/>
                </a:solidFill>
                <a:latin typeface="微软雅黑" panose="020B0503020204020204" pitchFamily="34" charset="-122"/>
                <a:ea typeface="微软雅黑" panose="020B0503020204020204" pitchFamily="34" charset="-122"/>
              </a:rPr>
              <a:t>b=None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f(b)=f(b.lchild)+f(b.rchild)+1	</a:t>
            </a:r>
            <a:r>
              <a:rPr lang="zh-CN" altLang="zh-CN">
                <a:solidFill>
                  <a:srgbClr val="000000"/>
                </a:solidFill>
                <a:latin typeface="微软雅黑" panose="020B0503020204020204" pitchFamily="34" charset="-122"/>
                <a:ea typeface="微软雅黑" panose="020B0503020204020204" pitchFamily="34" charset="-122"/>
              </a:rPr>
              <a:t>其他情况</a:t>
            </a:r>
          </a:p>
        </p:txBody>
      </p:sp>
      <p:sp>
        <p:nvSpPr>
          <p:cNvPr id="9" name="文本框 8"/>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spTree>
    <p:extLst>
      <p:ext uri="{BB962C8B-B14F-4D97-AF65-F5344CB8AC3E}">
        <p14:creationId xmlns:p14="http://schemas.microsoft.com/office/powerpoint/2010/main" val="6605638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bldLvl="0" animBg="1"/>
      <p:bldP spid="8" grpId="0" bldLvl="0" animBg="1"/>
      <p:bldP spid="9"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2486" y="3392488"/>
            <a:ext cx="10487210" cy="1322070"/>
          </a:xfrm>
          <a:prstGeom prst="rect">
            <a:avLst/>
          </a:prstGeom>
          <a:noFill/>
        </p:spPr>
        <p:txBody>
          <a:bodyPr wrap="square" rtlCol="0">
            <a:spAutoFit/>
          </a:bodyPr>
          <a:lstStyle/>
          <a:p>
            <a:pPr>
              <a:lnSpc>
                <a:spcPct val="200000"/>
              </a:lnSpc>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其中“</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”相当于访问结点，放在不同位置体现不同的递归遍历思路，</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NodeCount41()</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方法是将“</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”放在最后，体现出后序遍历的算法思路。</a:t>
            </a:r>
          </a:p>
        </p:txBody>
      </p:sp>
      <p:cxnSp>
        <p:nvCxnSpPr>
          <p:cNvPr id="7" name="直接箭头连接符 6"/>
          <p:cNvCxnSpPr/>
          <p:nvPr>
            <p:custDataLst>
              <p:tags r:id="rId1"/>
            </p:custDataLst>
          </p:nvPr>
        </p:nvCxnSpPr>
        <p:spPr>
          <a:xfrm rot="5400000" flipH="1" flipV="1">
            <a:off x="5914589" y="2983004"/>
            <a:ext cx="357190" cy="1588"/>
          </a:xfrm>
          <a:prstGeom prst="straightConnector1">
            <a:avLst/>
          </a:prstGeom>
          <a:ln w="5080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8" name="TextBox 7"/>
          <p:cNvSpPr txBox="1"/>
          <p:nvPr/>
        </p:nvSpPr>
        <p:spPr>
          <a:xfrm>
            <a:off x="992485" y="5263925"/>
            <a:ext cx="10656175" cy="1322070"/>
          </a:xfrm>
          <a:prstGeom prst="rect">
            <a:avLst/>
          </a:prstGeom>
          <a:noFill/>
        </p:spPr>
        <p:txBody>
          <a:bodyPr wrap="square" rtlCol="0">
            <a:spAutoFit/>
          </a:bodyPr>
          <a:lstStyle/>
          <a:p>
            <a:pPr>
              <a:lnSpc>
                <a:spcPct val="200000"/>
              </a:lnSpc>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基于递归遍历思路和直接采用递归算法设计方法完全相同。实际上，当求解问题较复杂时，直接采用递归算法设计方法更加简单方便。</a:t>
            </a:r>
          </a:p>
        </p:txBody>
      </p:sp>
      <p:sp>
        <p:nvSpPr>
          <p:cNvPr id="9" name="下箭头 8"/>
          <p:cNvSpPr/>
          <p:nvPr>
            <p:custDataLst>
              <p:tags r:id="rId2"/>
            </p:custDataLst>
          </p:nvPr>
        </p:nvSpPr>
        <p:spPr>
          <a:xfrm>
            <a:off x="5949514" y="4795497"/>
            <a:ext cx="285752" cy="500066"/>
          </a:xfrm>
          <a:prstGeom prst="down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endParaRPr>
          </a:p>
        </p:txBody>
      </p:sp>
      <p:sp>
        <p:nvSpPr>
          <p:cNvPr id="12" name="文本框 11"/>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sp>
        <p:nvSpPr>
          <p:cNvPr id="13" name="TextBox 10"/>
          <p:cNvSpPr txBox="1"/>
          <p:nvPr>
            <p:custDataLst>
              <p:tags r:id="rId3"/>
            </p:custDataLst>
          </p:nvPr>
        </p:nvSpPr>
        <p:spPr>
          <a:xfrm>
            <a:off x="2949118" y="1245721"/>
            <a:ext cx="6286544" cy="1210310"/>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f(b)=0					</a:t>
            </a:r>
            <a:r>
              <a:rPr lang="zh-CN" altLang="zh-CN">
                <a:solidFill>
                  <a:srgbClr val="000000"/>
                </a:solidFill>
                <a:latin typeface="微软雅黑" panose="020B0503020204020204" pitchFamily="34" charset="-122"/>
                <a:ea typeface="微软雅黑" panose="020B0503020204020204" pitchFamily="34" charset="-122"/>
              </a:rPr>
              <a:t>当</a:t>
            </a:r>
            <a:r>
              <a:rPr lang="en-US" altLang="zh-CN">
                <a:solidFill>
                  <a:srgbClr val="000000"/>
                </a:solidFill>
                <a:latin typeface="微软雅黑" panose="020B0503020204020204" pitchFamily="34" charset="-122"/>
                <a:ea typeface="微软雅黑" panose="020B0503020204020204" pitchFamily="34" charset="-122"/>
              </a:rPr>
              <a:t>b=None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f(b)=f(b.lchild)+f(b.rchild)+1	</a:t>
            </a:r>
            <a:r>
              <a:rPr lang="zh-CN" altLang="zh-CN">
                <a:solidFill>
                  <a:srgbClr val="000000"/>
                </a:solidFill>
                <a:latin typeface="微软雅黑" panose="020B0503020204020204" pitchFamily="34" charset="-122"/>
                <a:ea typeface="微软雅黑" panose="020B0503020204020204" pitchFamily="34" charset="-122"/>
              </a:rPr>
              <a:t>其他情况</a:t>
            </a:r>
          </a:p>
        </p:txBody>
      </p:sp>
    </p:spTree>
    <p:extLst>
      <p:ext uri="{BB962C8B-B14F-4D97-AF65-F5344CB8AC3E}">
        <p14:creationId xmlns:p14="http://schemas.microsoft.com/office/powerpoint/2010/main" val="12188911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bldLvl="0" animBg="1"/>
      <p:bldP spid="12" grpId="0"/>
      <p:bldP spid="13"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3074" y="147761"/>
            <a:ext cx="40036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6.1.2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树的逻辑结构表示方法</a:t>
            </a:r>
          </a:p>
        </p:txBody>
      </p:sp>
      <p:sp>
        <p:nvSpPr>
          <p:cNvPr id="3" name="Text Box 4"/>
          <p:cNvSpPr txBox="1">
            <a:spLocks noChangeArrowheads="1"/>
          </p:cNvSpPr>
          <p:nvPr/>
        </p:nvSpPr>
        <p:spPr bwMode="auto">
          <a:xfrm>
            <a:off x="1135156" y="1130472"/>
            <a:ext cx="7286676" cy="45085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72000" bIns="72000">
            <a:spAutoFit/>
          </a:bodyPr>
          <a:lstStyle/>
          <a:p>
            <a:pPr marL="342900" indent="-342900" algn="l">
              <a:lnSpc>
                <a:spcPct val="100000"/>
              </a:lnSpc>
              <a:buFontTx/>
              <a:buBlip>
                <a:blip r:embed="rId2"/>
              </a:buBlip>
            </a:pPr>
            <a:r>
              <a:rPr lang="zh-CN" altLang="en-US" sz="2000" b="1"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文氏图表示法</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。使用集合以及集合的包含关系描述树结构。</a:t>
            </a:r>
          </a:p>
        </p:txBody>
      </p:sp>
      <p:sp>
        <p:nvSpPr>
          <p:cNvPr id="17" name="AutoShape 7"/>
          <p:cNvSpPr>
            <a:spLocks noChangeArrowheads="1"/>
          </p:cNvSpPr>
          <p:nvPr/>
        </p:nvSpPr>
        <p:spPr bwMode="auto">
          <a:xfrm>
            <a:off x="5252326" y="3598915"/>
            <a:ext cx="431800" cy="433388"/>
          </a:xfrm>
          <a:prstGeom prst="rightArrow">
            <a:avLst>
              <a:gd name="adj1" fmla="val 50000"/>
              <a:gd name="adj2" fmla="val 25000"/>
            </a:avLst>
          </a:prstGeom>
          <a:solidFill>
            <a:srgbClr val="C0262E"/>
          </a:solidFill>
          <a:ln>
            <a:noFill/>
          </a:ln>
        </p:spPr>
        <p:style>
          <a:lnRef idx="1">
            <a:schemeClr val="accent2"/>
          </a:lnRef>
          <a:fillRef idx="3">
            <a:schemeClr val="accent2"/>
          </a:fillRef>
          <a:effectRef idx="2">
            <a:schemeClr val="accent2"/>
          </a:effectRef>
          <a:fontRef idx="minor">
            <a:schemeClr val="lt1"/>
          </a:fontRef>
        </p:style>
        <p:txBody>
          <a:bodyPr wrap="none" anchor="ctr"/>
          <a:lstStyle/>
          <a:p>
            <a:endParaRPr lang="zh-CN" altLang="en-US">
              <a:solidFill>
                <a:srgbClr val="525252"/>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293345" y="2685582"/>
            <a:ext cx="3628412" cy="2809555"/>
            <a:chOff x="1293345" y="2685582"/>
            <a:chExt cx="3628412" cy="2809555"/>
          </a:xfrm>
        </p:grpSpPr>
        <p:grpSp>
          <p:nvGrpSpPr>
            <p:cNvPr id="66" name="组合 65"/>
            <p:cNvGrpSpPr/>
            <p:nvPr/>
          </p:nvGrpSpPr>
          <p:grpSpPr>
            <a:xfrm>
              <a:off x="1293345" y="2685582"/>
              <a:ext cx="3628412" cy="2116201"/>
              <a:chOff x="1833563" y="2882386"/>
              <a:chExt cx="3628412" cy="2116201"/>
            </a:xfrm>
          </p:grpSpPr>
          <p:sp>
            <p:nvSpPr>
              <p:cNvPr id="19" name="Freeform 45"/>
              <p:cNvSpPr/>
              <p:nvPr/>
            </p:nvSpPr>
            <p:spPr bwMode="auto">
              <a:xfrm>
                <a:off x="3818177" y="3735152"/>
                <a:ext cx="310675" cy="399145"/>
              </a:xfrm>
              <a:custGeom>
                <a:avLst/>
                <a:gdLst/>
                <a:ahLst/>
                <a:cxnLst>
                  <a:cxn ang="0">
                    <a:pos x="285" y="0"/>
                  </a:cxn>
                  <a:cxn ang="0">
                    <a:pos x="0" y="405"/>
                  </a:cxn>
                </a:cxnLst>
                <a:rect l="0" t="0" r="r" b="b"/>
                <a:pathLst>
                  <a:path w="285" h="405">
                    <a:moveTo>
                      <a:pt x="285" y="0"/>
                    </a:moveTo>
                    <a:lnTo>
                      <a:pt x="0" y="405"/>
                    </a:lnTo>
                  </a:path>
                </a:pathLst>
              </a:cu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0" name="Freeform 44"/>
              <p:cNvSpPr/>
              <p:nvPr/>
            </p:nvSpPr>
            <p:spPr bwMode="auto">
              <a:xfrm>
                <a:off x="4324764" y="3749819"/>
                <a:ext cx="336178" cy="384478"/>
              </a:xfrm>
              <a:custGeom>
                <a:avLst/>
                <a:gdLst/>
                <a:ahLst/>
                <a:cxnLst>
                  <a:cxn ang="0">
                    <a:pos x="0" y="0"/>
                  </a:cxn>
                  <a:cxn ang="0">
                    <a:pos x="308" y="390"/>
                  </a:cxn>
                </a:cxnLst>
                <a:rect l="0" t="0" r="r" b="b"/>
                <a:pathLst>
                  <a:path w="308" h="390">
                    <a:moveTo>
                      <a:pt x="0" y="0"/>
                    </a:moveTo>
                    <a:lnTo>
                      <a:pt x="308" y="390"/>
                    </a:lnTo>
                  </a:path>
                </a:pathLst>
              </a:cu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1" name="Line 43"/>
              <p:cNvSpPr>
                <a:spLocks noChangeShapeType="1"/>
              </p:cNvSpPr>
              <p:nvPr/>
            </p:nvSpPr>
            <p:spPr bwMode="auto">
              <a:xfrm>
                <a:off x="4696879" y="4414012"/>
                <a:ext cx="1159" cy="301716"/>
              </a:xfrm>
              <a:prstGeom prst="line">
                <a:avLst/>
              </a:pr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2" name="Freeform 42"/>
              <p:cNvSpPr/>
              <p:nvPr/>
            </p:nvSpPr>
            <p:spPr bwMode="auto">
              <a:xfrm>
                <a:off x="4816279" y="4341726"/>
                <a:ext cx="390662" cy="362478"/>
              </a:xfrm>
              <a:custGeom>
                <a:avLst/>
                <a:gdLst/>
                <a:ahLst/>
                <a:cxnLst>
                  <a:cxn ang="0">
                    <a:pos x="0" y="0"/>
                  </a:cxn>
                  <a:cxn ang="0">
                    <a:pos x="337" y="346"/>
                  </a:cxn>
                </a:cxnLst>
                <a:rect l="0" t="0" r="r" b="b"/>
                <a:pathLst>
                  <a:path w="337" h="346">
                    <a:moveTo>
                      <a:pt x="0" y="0"/>
                    </a:moveTo>
                    <a:lnTo>
                      <a:pt x="337" y="346"/>
                    </a:lnTo>
                  </a:path>
                </a:pathLst>
              </a:cu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3" name="Freeform 41"/>
              <p:cNvSpPr/>
              <p:nvPr/>
            </p:nvSpPr>
            <p:spPr bwMode="auto">
              <a:xfrm>
                <a:off x="4121896" y="4296678"/>
                <a:ext cx="439351" cy="362478"/>
              </a:xfrm>
              <a:custGeom>
                <a:avLst/>
                <a:gdLst/>
                <a:ahLst/>
                <a:cxnLst>
                  <a:cxn ang="0">
                    <a:pos x="404" y="0"/>
                  </a:cxn>
                  <a:cxn ang="0">
                    <a:pos x="0" y="369"/>
                  </a:cxn>
                </a:cxnLst>
                <a:rect l="0" t="0" r="r" b="b"/>
                <a:pathLst>
                  <a:path w="404" h="369">
                    <a:moveTo>
                      <a:pt x="404" y="0"/>
                    </a:moveTo>
                    <a:lnTo>
                      <a:pt x="0" y="369"/>
                    </a:lnTo>
                  </a:path>
                </a:pathLst>
              </a:cu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4" name="Freeform 40"/>
              <p:cNvSpPr/>
              <p:nvPr/>
            </p:nvSpPr>
            <p:spPr bwMode="auto">
              <a:xfrm>
                <a:off x="2436367" y="3773914"/>
                <a:ext cx="142586" cy="393907"/>
              </a:xfrm>
              <a:custGeom>
                <a:avLst/>
                <a:gdLst/>
                <a:ahLst/>
                <a:cxnLst>
                  <a:cxn ang="0">
                    <a:pos x="0" y="0"/>
                  </a:cxn>
                  <a:cxn ang="0">
                    <a:pos x="130" y="399"/>
                  </a:cxn>
                </a:cxnLst>
                <a:rect l="0" t="0" r="r" b="b"/>
                <a:pathLst>
                  <a:path w="130" h="399">
                    <a:moveTo>
                      <a:pt x="0" y="0"/>
                    </a:moveTo>
                    <a:lnTo>
                      <a:pt x="130" y="399"/>
                    </a:lnTo>
                  </a:path>
                </a:pathLst>
              </a:cu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5" name="Freeform 39"/>
              <p:cNvSpPr/>
              <p:nvPr/>
            </p:nvSpPr>
            <p:spPr bwMode="auto">
              <a:xfrm>
                <a:off x="1990060" y="3772866"/>
                <a:ext cx="233007" cy="343621"/>
              </a:xfrm>
              <a:custGeom>
                <a:avLst/>
                <a:gdLst/>
                <a:ahLst/>
                <a:cxnLst>
                  <a:cxn ang="0">
                    <a:pos x="201" y="0"/>
                  </a:cxn>
                  <a:cxn ang="0">
                    <a:pos x="0" y="328"/>
                  </a:cxn>
                </a:cxnLst>
                <a:rect l="0" t="0" r="r" b="b"/>
                <a:pathLst>
                  <a:path w="201" h="328">
                    <a:moveTo>
                      <a:pt x="201" y="0"/>
                    </a:moveTo>
                    <a:lnTo>
                      <a:pt x="0" y="328"/>
                    </a:lnTo>
                  </a:path>
                </a:pathLst>
              </a:custGeom>
              <a:solidFill>
                <a:srgbClr val="FFFFFF"/>
              </a:solid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 name="Freeform 38"/>
              <p:cNvSpPr/>
              <p:nvPr/>
            </p:nvSpPr>
            <p:spPr bwMode="auto">
              <a:xfrm>
                <a:off x="2412022" y="3085625"/>
                <a:ext cx="523976" cy="399145"/>
              </a:xfrm>
              <a:custGeom>
                <a:avLst/>
                <a:gdLst/>
                <a:ahLst/>
                <a:cxnLst>
                  <a:cxn ang="0">
                    <a:pos x="480" y="0"/>
                  </a:cxn>
                  <a:cxn ang="0">
                    <a:pos x="0" y="405"/>
                  </a:cxn>
                </a:cxnLst>
                <a:rect l="0" t="0" r="r" b="b"/>
                <a:pathLst>
                  <a:path w="480" h="405">
                    <a:moveTo>
                      <a:pt x="480" y="0"/>
                    </a:moveTo>
                    <a:lnTo>
                      <a:pt x="0" y="405"/>
                    </a:lnTo>
                  </a:path>
                </a:pathLst>
              </a:cu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 name="Line 37"/>
              <p:cNvSpPr>
                <a:spLocks noChangeShapeType="1"/>
              </p:cNvSpPr>
              <p:nvPr/>
            </p:nvSpPr>
            <p:spPr bwMode="auto">
              <a:xfrm>
                <a:off x="3104087" y="3186197"/>
                <a:ext cx="0" cy="1535817"/>
              </a:xfrm>
              <a:prstGeom prst="line">
                <a:avLst/>
              </a:pr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8" name="Oval 36"/>
              <p:cNvSpPr>
                <a:spLocks noChangeArrowheads="1"/>
              </p:cNvSpPr>
              <p:nvPr/>
            </p:nvSpPr>
            <p:spPr bwMode="auto">
              <a:xfrm>
                <a:off x="2925564" y="2882386"/>
                <a:ext cx="32806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A</a:t>
                </a:r>
              </a:p>
            </p:txBody>
          </p:sp>
          <p:sp>
            <p:nvSpPr>
              <p:cNvPr id="29" name="Oval 35"/>
              <p:cNvSpPr>
                <a:spLocks noChangeArrowheads="1"/>
              </p:cNvSpPr>
              <p:nvPr/>
            </p:nvSpPr>
            <p:spPr bwMode="auto">
              <a:xfrm>
                <a:off x="2925564" y="3490008"/>
                <a:ext cx="32806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C</a:t>
                </a:r>
              </a:p>
            </p:txBody>
          </p:sp>
          <p:sp>
            <p:nvSpPr>
              <p:cNvPr id="30" name="Oval 34"/>
              <p:cNvSpPr>
                <a:spLocks noChangeArrowheads="1"/>
              </p:cNvSpPr>
              <p:nvPr/>
            </p:nvSpPr>
            <p:spPr bwMode="auto">
              <a:xfrm>
                <a:off x="2925564" y="4093439"/>
                <a:ext cx="328064" cy="327906"/>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G</a:t>
                </a:r>
              </a:p>
            </p:txBody>
          </p:sp>
          <p:sp>
            <p:nvSpPr>
              <p:cNvPr id="31" name="Oval 33"/>
              <p:cNvSpPr>
                <a:spLocks noChangeArrowheads="1"/>
              </p:cNvSpPr>
              <p:nvPr/>
            </p:nvSpPr>
            <p:spPr bwMode="auto">
              <a:xfrm>
                <a:off x="2925564" y="4671728"/>
                <a:ext cx="32806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J</a:t>
                </a:r>
              </a:p>
            </p:txBody>
          </p:sp>
          <p:sp>
            <p:nvSpPr>
              <p:cNvPr id="33" name="Oval 32"/>
              <p:cNvSpPr>
                <a:spLocks noChangeArrowheads="1"/>
              </p:cNvSpPr>
              <p:nvPr/>
            </p:nvSpPr>
            <p:spPr bwMode="auto">
              <a:xfrm>
                <a:off x="2156990" y="3490008"/>
                <a:ext cx="32806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B</a:t>
                </a:r>
              </a:p>
            </p:txBody>
          </p:sp>
          <p:sp>
            <p:nvSpPr>
              <p:cNvPr id="35" name="Oval 31"/>
              <p:cNvSpPr>
                <a:spLocks noChangeArrowheads="1"/>
              </p:cNvSpPr>
              <p:nvPr/>
            </p:nvSpPr>
            <p:spPr bwMode="auto">
              <a:xfrm>
                <a:off x="1833563" y="4094487"/>
                <a:ext cx="32806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E</a:t>
                </a:r>
              </a:p>
            </p:txBody>
          </p:sp>
          <p:sp>
            <p:nvSpPr>
              <p:cNvPr id="36" name="Oval 30"/>
              <p:cNvSpPr>
                <a:spLocks noChangeArrowheads="1"/>
              </p:cNvSpPr>
              <p:nvPr/>
            </p:nvSpPr>
            <p:spPr bwMode="auto">
              <a:xfrm>
                <a:off x="4019884" y="3490008"/>
                <a:ext cx="32806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D</a:t>
                </a:r>
              </a:p>
            </p:txBody>
          </p:sp>
          <p:sp>
            <p:nvSpPr>
              <p:cNvPr id="37" name="Oval 29"/>
              <p:cNvSpPr>
                <a:spLocks noChangeArrowheads="1"/>
              </p:cNvSpPr>
              <p:nvPr/>
            </p:nvSpPr>
            <p:spPr bwMode="auto">
              <a:xfrm>
                <a:off x="2437526" y="4094487"/>
                <a:ext cx="32806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F</a:t>
                </a:r>
              </a:p>
            </p:txBody>
          </p:sp>
          <p:sp>
            <p:nvSpPr>
              <p:cNvPr id="38" name="Oval 28"/>
              <p:cNvSpPr>
                <a:spLocks noChangeArrowheads="1"/>
              </p:cNvSpPr>
              <p:nvPr/>
            </p:nvSpPr>
            <p:spPr bwMode="auto">
              <a:xfrm>
                <a:off x="4502127" y="4094487"/>
                <a:ext cx="32806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I</a:t>
                </a:r>
              </a:p>
            </p:txBody>
          </p:sp>
          <p:sp>
            <p:nvSpPr>
              <p:cNvPr id="39" name="Oval 27"/>
              <p:cNvSpPr>
                <a:spLocks noChangeArrowheads="1"/>
              </p:cNvSpPr>
              <p:nvPr/>
            </p:nvSpPr>
            <p:spPr bwMode="auto">
              <a:xfrm>
                <a:off x="3644291" y="4094487"/>
                <a:ext cx="32806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H</a:t>
                </a:r>
              </a:p>
            </p:txBody>
          </p:sp>
          <p:sp>
            <p:nvSpPr>
              <p:cNvPr id="40" name="Oval 26"/>
              <p:cNvSpPr>
                <a:spLocks noChangeArrowheads="1"/>
              </p:cNvSpPr>
              <p:nvPr/>
            </p:nvSpPr>
            <p:spPr bwMode="auto">
              <a:xfrm>
                <a:off x="5133911" y="4671728"/>
                <a:ext cx="32806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M</a:t>
                </a:r>
              </a:p>
            </p:txBody>
          </p:sp>
          <p:sp>
            <p:nvSpPr>
              <p:cNvPr id="41" name="Oval 25"/>
              <p:cNvSpPr>
                <a:spLocks noChangeArrowheads="1"/>
              </p:cNvSpPr>
              <p:nvPr/>
            </p:nvSpPr>
            <p:spPr bwMode="auto">
              <a:xfrm>
                <a:off x="3927145" y="4671728"/>
                <a:ext cx="32806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K</a:t>
                </a:r>
              </a:p>
            </p:txBody>
          </p:sp>
          <p:sp>
            <p:nvSpPr>
              <p:cNvPr id="42" name="Oval 24"/>
              <p:cNvSpPr>
                <a:spLocks noChangeArrowheads="1"/>
              </p:cNvSpPr>
              <p:nvPr/>
            </p:nvSpPr>
            <p:spPr bwMode="auto">
              <a:xfrm>
                <a:off x="4548496" y="4671728"/>
                <a:ext cx="32806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L</a:t>
                </a:r>
              </a:p>
            </p:txBody>
          </p:sp>
          <p:sp>
            <p:nvSpPr>
              <p:cNvPr id="43" name="Line 23"/>
              <p:cNvSpPr>
                <a:spLocks noChangeShapeType="1"/>
              </p:cNvSpPr>
              <p:nvPr/>
            </p:nvSpPr>
            <p:spPr bwMode="auto">
              <a:xfrm>
                <a:off x="3243195" y="3088768"/>
                <a:ext cx="799874" cy="496574"/>
              </a:xfrm>
              <a:prstGeom prst="line">
                <a:avLst/>
              </a:pr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44" name="Text Box 4"/>
            <p:cNvSpPr txBox="1">
              <a:spLocks noChangeArrowheads="1"/>
            </p:cNvSpPr>
            <p:nvPr/>
          </p:nvSpPr>
          <p:spPr bwMode="auto">
            <a:xfrm>
              <a:off x="1616772" y="5220659"/>
              <a:ext cx="2147982" cy="274478"/>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dirty="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b="0" i="0" u="none" strike="noStrike" cap="none" normalizeH="0" baseline="0" dirty="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a</a:t>
              </a:r>
              <a:r>
                <a:rPr kumimoji="0" lang="zh-CN" altLang="en-US" sz="1800" b="0" i="0" u="none" strike="noStrike" cap="none" normalizeH="0" baseline="0" dirty="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）树形表示法</a:t>
              </a:r>
            </a:p>
          </p:txBody>
        </p:sp>
      </p:grpSp>
      <p:grpSp>
        <p:nvGrpSpPr>
          <p:cNvPr id="45" name="组合 49"/>
          <p:cNvGrpSpPr/>
          <p:nvPr/>
        </p:nvGrpSpPr>
        <p:grpSpPr>
          <a:xfrm>
            <a:off x="6479720" y="2615192"/>
            <a:ext cx="4262438" cy="2910350"/>
            <a:chOff x="4113330" y="1579993"/>
            <a:chExt cx="3626746" cy="2910350"/>
          </a:xfrm>
        </p:grpSpPr>
        <p:sp>
          <p:nvSpPr>
            <p:cNvPr id="46" name="Oval 22"/>
            <p:cNvSpPr>
              <a:spLocks noChangeArrowheads="1"/>
            </p:cNvSpPr>
            <p:nvPr/>
          </p:nvSpPr>
          <p:spPr bwMode="auto">
            <a:xfrm>
              <a:off x="4113330" y="1579993"/>
              <a:ext cx="3626746" cy="2518489"/>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 name="Oval 21"/>
            <p:cNvSpPr>
              <a:spLocks noChangeArrowheads="1"/>
            </p:cNvSpPr>
            <p:nvPr/>
          </p:nvSpPr>
          <p:spPr bwMode="auto">
            <a:xfrm>
              <a:off x="6236119" y="1815708"/>
              <a:ext cx="1135245" cy="2029248"/>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 name="Oval 20"/>
            <p:cNvSpPr>
              <a:spLocks noChangeArrowheads="1"/>
            </p:cNvSpPr>
            <p:nvPr/>
          </p:nvSpPr>
          <p:spPr bwMode="auto">
            <a:xfrm>
              <a:off x="6783797" y="2005328"/>
              <a:ext cx="305104" cy="326859"/>
            </a:xfrm>
            <a:prstGeom prst="ellipse">
              <a:avLst/>
            </a:prstGeom>
            <a:solidFill>
              <a:srgbClr val="FFFFFF"/>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H</a:t>
              </a:r>
            </a:p>
          </p:txBody>
        </p:sp>
        <p:sp>
          <p:nvSpPr>
            <p:cNvPr id="49" name="Oval 19"/>
            <p:cNvSpPr>
              <a:spLocks noChangeArrowheads="1"/>
            </p:cNvSpPr>
            <p:nvPr/>
          </p:nvSpPr>
          <p:spPr bwMode="auto">
            <a:xfrm>
              <a:off x="6348242" y="2591998"/>
              <a:ext cx="895905" cy="1137720"/>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 name="Oval 18"/>
            <p:cNvSpPr>
              <a:spLocks noChangeArrowheads="1"/>
            </p:cNvSpPr>
            <p:nvPr/>
          </p:nvSpPr>
          <p:spPr bwMode="auto">
            <a:xfrm>
              <a:off x="6414007" y="3159810"/>
              <a:ext cx="305104" cy="326859"/>
            </a:xfrm>
            <a:prstGeom prst="ellipse">
              <a:avLst/>
            </a:prstGeom>
            <a:solidFill>
              <a:srgbClr val="FFFFFF"/>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L</a:t>
              </a:r>
            </a:p>
          </p:txBody>
        </p:sp>
        <p:sp>
          <p:nvSpPr>
            <p:cNvPr id="51" name="Oval 17"/>
            <p:cNvSpPr>
              <a:spLocks noChangeArrowheads="1"/>
            </p:cNvSpPr>
            <p:nvPr/>
          </p:nvSpPr>
          <p:spPr bwMode="auto">
            <a:xfrm>
              <a:off x="6381664" y="2170853"/>
              <a:ext cx="364400" cy="306954"/>
            </a:xfrm>
            <a:prstGeom prst="ellipse">
              <a:avLst/>
            </a:prstGeom>
            <a:noFill/>
            <a:ln w="9525">
              <a:no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D</a:t>
              </a:r>
            </a:p>
          </p:txBody>
        </p:sp>
        <p:sp>
          <p:nvSpPr>
            <p:cNvPr id="52" name="Oval 16"/>
            <p:cNvSpPr>
              <a:spLocks noChangeArrowheads="1"/>
            </p:cNvSpPr>
            <p:nvPr/>
          </p:nvSpPr>
          <p:spPr bwMode="auto">
            <a:xfrm>
              <a:off x="6824765" y="2742856"/>
              <a:ext cx="305104" cy="326859"/>
            </a:xfrm>
            <a:prstGeom prst="ellipse">
              <a:avLst/>
            </a:prstGeom>
            <a:solidFill>
              <a:srgbClr val="FFFFFF"/>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K</a:t>
              </a:r>
            </a:p>
          </p:txBody>
        </p:sp>
        <p:sp>
          <p:nvSpPr>
            <p:cNvPr id="53" name="Oval 15"/>
            <p:cNvSpPr>
              <a:spLocks noChangeArrowheads="1"/>
            </p:cNvSpPr>
            <p:nvPr/>
          </p:nvSpPr>
          <p:spPr bwMode="auto">
            <a:xfrm>
              <a:off x="6438803" y="2742856"/>
              <a:ext cx="364400" cy="308002"/>
            </a:xfrm>
            <a:prstGeom prst="ellipse">
              <a:avLst/>
            </a:prstGeom>
            <a:noFill/>
            <a:ln w="9525">
              <a:no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I</a:t>
              </a:r>
            </a:p>
          </p:txBody>
        </p:sp>
        <p:sp>
          <p:nvSpPr>
            <p:cNvPr id="54" name="Oval 14"/>
            <p:cNvSpPr>
              <a:spLocks noChangeArrowheads="1"/>
            </p:cNvSpPr>
            <p:nvPr/>
          </p:nvSpPr>
          <p:spPr bwMode="auto">
            <a:xfrm>
              <a:off x="6834468" y="3127334"/>
              <a:ext cx="364400" cy="306954"/>
            </a:xfrm>
            <a:prstGeom prst="ellipse">
              <a:avLst/>
            </a:prstGeom>
            <a:no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M</a:t>
              </a:r>
            </a:p>
          </p:txBody>
        </p:sp>
        <p:sp>
          <p:nvSpPr>
            <p:cNvPr id="55" name="Oval 13"/>
            <p:cNvSpPr>
              <a:spLocks noChangeArrowheads="1"/>
            </p:cNvSpPr>
            <p:nvPr/>
          </p:nvSpPr>
          <p:spPr bwMode="auto">
            <a:xfrm>
              <a:off x="5299246" y="2044091"/>
              <a:ext cx="846313" cy="1691913"/>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6" name="Oval 12"/>
            <p:cNvSpPr>
              <a:spLocks noChangeArrowheads="1"/>
            </p:cNvSpPr>
            <p:nvPr/>
          </p:nvSpPr>
          <p:spPr bwMode="auto">
            <a:xfrm>
              <a:off x="5481446" y="2601427"/>
              <a:ext cx="512100" cy="986862"/>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7" name="Oval 11"/>
            <p:cNvSpPr>
              <a:spLocks noChangeArrowheads="1"/>
            </p:cNvSpPr>
            <p:nvPr/>
          </p:nvSpPr>
          <p:spPr bwMode="auto">
            <a:xfrm>
              <a:off x="5524570" y="2220091"/>
              <a:ext cx="364400" cy="308002"/>
            </a:xfrm>
            <a:prstGeom prst="ellipse">
              <a:avLst/>
            </a:prstGeom>
            <a:noFill/>
            <a:ln w="9525">
              <a:no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C</a:t>
              </a:r>
            </a:p>
          </p:txBody>
        </p:sp>
        <p:sp>
          <p:nvSpPr>
            <p:cNvPr id="58" name="Oval 10"/>
            <p:cNvSpPr>
              <a:spLocks noChangeArrowheads="1"/>
            </p:cNvSpPr>
            <p:nvPr/>
          </p:nvSpPr>
          <p:spPr bwMode="auto">
            <a:xfrm>
              <a:off x="5569851" y="2664284"/>
              <a:ext cx="365478" cy="306954"/>
            </a:xfrm>
            <a:prstGeom prst="ellipse">
              <a:avLst/>
            </a:prstGeom>
            <a:noFill/>
            <a:ln w="9525">
              <a:no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G</a:t>
              </a:r>
            </a:p>
          </p:txBody>
        </p:sp>
        <p:sp>
          <p:nvSpPr>
            <p:cNvPr id="59" name="Oval 9"/>
            <p:cNvSpPr>
              <a:spLocks noChangeArrowheads="1"/>
            </p:cNvSpPr>
            <p:nvPr/>
          </p:nvSpPr>
          <p:spPr bwMode="auto">
            <a:xfrm>
              <a:off x="5542898" y="3130477"/>
              <a:ext cx="305104" cy="326859"/>
            </a:xfrm>
            <a:prstGeom prst="ellipse">
              <a:avLst/>
            </a:prstGeom>
            <a:solidFill>
              <a:srgbClr val="FFFFFF"/>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J</a:t>
              </a:r>
            </a:p>
          </p:txBody>
        </p:sp>
        <p:sp>
          <p:nvSpPr>
            <p:cNvPr id="60" name="Oval 8"/>
            <p:cNvSpPr>
              <a:spLocks noChangeArrowheads="1"/>
            </p:cNvSpPr>
            <p:nvPr/>
          </p:nvSpPr>
          <p:spPr bwMode="auto">
            <a:xfrm>
              <a:off x="4250250" y="2398188"/>
              <a:ext cx="953045" cy="998386"/>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1" name="Oval 7"/>
            <p:cNvSpPr>
              <a:spLocks noChangeArrowheads="1"/>
            </p:cNvSpPr>
            <p:nvPr/>
          </p:nvSpPr>
          <p:spPr bwMode="auto">
            <a:xfrm>
              <a:off x="4326795" y="2820380"/>
              <a:ext cx="305104" cy="326859"/>
            </a:xfrm>
            <a:prstGeom prst="ellipse">
              <a:avLst/>
            </a:prstGeom>
            <a:solidFill>
              <a:srgbClr val="FFFFFF"/>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E</a:t>
              </a:r>
            </a:p>
          </p:txBody>
        </p:sp>
        <p:sp>
          <p:nvSpPr>
            <p:cNvPr id="62" name="Oval 6"/>
            <p:cNvSpPr>
              <a:spLocks noChangeArrowheads="1"/>
            </p:cNvSpPr>
            <p:nvPr/>
          </p:nvSpPr>
          <p:spPr bwMode="auto">
            <a:xfrm>
              <a:off x="4534870" y="2448474"/>
              <a:ext cx="364400" cy="306954"/>
            </a:xfrm>
            <a:prstGeom prst="ellipse">
              <a:avLst/>
            </a:prstGeom>
            <a:noFill/>
            <a:ln w="9525">
              <a:no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B</a:t>
              </a:r>
            </a:p>
          </p:txBody>
        </p:sp>
        <p:sp>
          <p:nvSpPr>
            <p:cNvPr id="63" name="Oval 5"/>
            <p:cNvSpPr>
              <a:spLocks noChangeArrowheads="1"/>
            </p:cNvSpPr>
            <p:nvPr/>
          </p:nvSpPr>
          <p:spPr bwMode="auto">
            <a:xfrm>
              <a:off x="4746178" y="2817237"/>
              <a:ext cx="306182" cy="326859"/>
            </a:xfrm>
            <a:prstGeom prst="ellipse">
              <a:avLst/>
            </a:prstGeom>
            <a:no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F</a:t>
              </a:r>
            </a:p>
          </p:txBody>
        </p:sp>
        <p:sp>
          <p:nvSpPr>
            <p:cNvPr id="64" name="Text Box 3"/>
            <p:cNvSpPr txBox="1">
              <a:spLocks noChangeArrowheads="1"/>
            </p:cNvSpPr>
            <p:nvPr/>
          </p:nvSpPr>
          <p:spPr bwMode="auto">
            <a:xfrm>
              <a:off x="4668242" y="4214818"/>
              <a:ext cx="2252491" cy="275525"/>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dirty="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b="0" i="0" u="none" strike="noStrike" cap="none" normalizeH="0" baseline="0" dirty="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b</a:t>
              </a:r>
              <a:r>
                <a:rPr kumimoji="0" lang="zh-CN" altLang="en-US" sz="1800" b="0" i="0" u="none" strike="noStrike" cap="none" normalizeH="0" baseline="0" dirty="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）文氏图表示法</a:t>
              </a:r>
            </a:p>
          </p:txBody>
        </p:sp>
        <p:sp>
          <p:nvSpPr>
            <p:cNvPr id="65" name="Oval 2"/>
            <p:cNvSpPr>
              <a:spLocks noChangeArrowheads="1"/>
            </p:cNvSpPr>
            <p:nvPr/>
          </p:nvSpPr>
          <p:spPr bwMode="auto">
            <a:xfrm>
              <a:off x="4873395" y="1913138"/>
              <a:ext cx="364400" cy="306954"/>
            </a:xfrm>
            <a:prstGeom prst="ellipse">
              <a:avLst/>
            </a:prstGeom>
            <a:noFill/>
            <a:ln w="9525">
              <a:no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A</a:t>
              </a:r>
            </a:p>
          </p:txBody>
        </p:sp>
      </p:grpSp>
      <p:sp>
        <p:nvSpPr>
          <p:cNvPr id="68"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6/42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wipe(up)">
                                      <p:cBhvr>
                                        <p:cTn id="16" dur="500"/>
                                        <p:tgtEl>
                                          <p:spTgt spid="67"/>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wipe(left)">
                                      <p:cBhvr>
                                        <p:cTn id="2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1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1403" y="940866"/>
            <a:ext cx="10855604" cy="1014730"/>
          </a:xfrm>
          <a:prstGeom prst="rect">
            <a:avLst/>
          </a:prstGeom>
          <a:noFill/>
        </p:spPr>
        <p:txBody>
          <a:bodyPr wrap="square" rtlCol="0">
            <a:spAutoFit/>
          </a:bodyPr>
          <a:lstStyle/>
          <a:p>
            <a:pPr>
              <a:lnSpc>
                <a:spcPct val="150000"/>
              </a:lnSpc>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6.10</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】假设二叉树采用二叉链存储结构存储，设计一个算法按从左到右输出一棵二叉树中所有叶子结点值。</a:t>
            </a:r>
          </a:p>
        </p:txBody>
      </p:sp>
      <p:sp>
        <p:nvSpPr>
          <p:cNvPr id="6" name="TextBox 5"/>
          <p:cNvSpPr txBox="1"/>
          <p:nvPr/>
        </p:nvSpPr>
        <p:spPr>
          <a:xfrm>
            <a:off x="900968" y="2238144"/>
            <a:ext cx="3598837" cy="3938270"/>
          </a:xfrm>
          <a:prstGeom prst="rect">
            <a:avLst/>
          </a:prstGeom>
          <a:noFill/>
        </p:spPr>
        <p:txBody>
          <a:bodyPr wrap="square" rtlCol="0">
            <a:spAutoFit/>
          </a:bodyPr>
          <a:lstStyle/>
          <a:p>
            <a:pPr>
              <a:lnSpc>
                <a:spcPct val="250000"/>
              </a:lnSpc>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解：由于先序、中序和后序递归遍历算法都是按从左到右的顺序访问叶子结点的，所以本题可以基于这三种递归遍历算法求解。</a:t>
            </a:r>
          </a:p>
        </p:txBody>
      </p:sp>
      <p:sp>
        <p:nvSpPr>
          <p:cNvPr id="7" name="TextBox 6"/>
          <p:cNvSpPr txBox="1"/>
          <p:nvPr>
            <p:custDataLst>
              <p:tags r:id="rId1"/>
            </p:custDataLst>
          </p:nvPr>
        </p:nvSpPr>
        <p:spPr>
          <a:xfrm>
            <a:off x="4740964" y="2312162"/>
            <a:ext cx="7226623" cy="4441825"/>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def Displeaf1(bt):		#</a:t>
            </a:r>
            <a:r>
              <a:rPr lang="zh-CN" altLang="zh-CN">
                <a:solidFill>
                  <a:srgbClr val="000000"/>
                </a:solidFill>
                <a:latin typeface="微软雅黑" panose="020B0503020204020204" pitchFamily="34" charset="-122"/>
                <a:ea typeface="微软雅黑" panose="020B0503020204020204" pitchFamily="34" charset="-122"/>
              </a:rPr>
              <a:t>基于先序遍历输出叶子结点</a:t>
            </a:r>
          </a:p>
          <a:p>
            <a:r>
              <a:rPr lang="en-US" altLang="zh-CN">
                <a:solidFill>
                  <a:srgbClr val="000000"/>
                </a:solidFill>
                <a:latin typeface="微软雅黑" panose="020B0503020204020204" pitchFamily="34" charset="-122"/>
                <a:ea typeface="微软雅黑" panose="020B0503020204020204" pitchFamily="34" charset="-122"/>
              </a:rPr>
              <a:t>  _Displeaf1(bt.b)</a:t>
            </a:r>
            <a:endParaRPr lang="zh-CN" altLang="zh-CN">
              <a:solidFill>
                <a:srgbClr val="000000"/>
              </a:solidFill>
              <a:latin typeface="微软雅黑" panose="020B0503020204020204" pitchFamily="34" charset="-122"/>
              <a:ea typeface="微软雅黑" panose="020B0503020204020204" pitchFamily="34" charset="-122"/>
            </a:endParaRPr>
          </a:p>
          <a:p>
            <a:endParaRPr lang="en-US"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def _Displeaf1(t):</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if t!=None: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if t.lchild==None and t.rchild==None: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print(t.data,end=' ')		#</a:t>
            </a:r>
            <a:r>
              <a:rPr lang="zh-CN" altLang="zh-CN">
                <a:solidFill>
                  <a:srgbClr val="000000"/>
                </a:solidFill>
                <a:latin typeface="微软雅黑" panose="020B0503020204020204" pitchFamily="34" charset="-122"/>
                <a:ea typeface="微软雅黑" panose="020B0503020204020204" pitchFamily="34" charset="-122"/>
              </a:rPr>
              <a:t>输出叶子结点</a:t>
            </a:r>
          </a:p>
          <a:p>
            <a:r>
              <a:rPr lang="en-US" altLang="zh-CN">
                <a:solidFill>
                  <a:srgbClr val="000000"/>
                </a:solidFill>
                <a:latin typeface="微软雅黑" panose="020B0503020204020204" pitchFamily="34" charset="-122"/>
                <a:ea typeface="微软雅黑" panose="020B0503020204020204" pitchFamily="34" charset="-122"/>
              </a:rPr>
              <a:t>    _Displeaf1(t.lchild)		#</a:t>
            </a:r>
            <a:r>
              <a:rPr lang="zh-CN" altLang="zh-CN">
                <a:solidFill>
                  <a:srgbClr val="000000"/>
                </a:solidFill>
                <a:latin typeface="微软雅黑" panose="020B0503020204020204" pitchFamily="34" charset="-122"/>
                <a:ea typeface="微软雅黑" panose="020B0503020204020204" pitchFamily="34" charset="-122"/>
              </a:rPr>
              <a:t>遍历左子树</a:t>
            </a:r>
          </a:p>
          <a:p>
            <a:r>
              <a:rPr lang="en-US" altLang="zh-CN">
                <a:solidFill>
                  <a:srgbClr val="000000"/>
                </a:solidFill>
                <a:latin typeface="微软雅黑" panose="020B0503020204020204" pitchFamily="34" charset="-122"/>
                <a:ea typeface="微软雅黑" panose="020B0503020204020204" pitchFamily="34" charset="-122"/>
              </a:rPr>
              <a:t>    _Displeaf1(t.rchild)		#</a:t>
            </a:r>
            <a:r>
              <a:rPr lang="zh-CN" altLang="zh-CN">
                <a:solidFill>
                  <a:srgbClr val="000000"/>
                </a:solidFill>
                <a:latin typeface="微软雅黑" panose="020B0503020204020204" pitchFamily="34" charset="-122"/>
                <a:ea typeface="微软雅黑" panose="020B0503020204020204" pitchFamily="34" charset="-122"/>
              </a:rPr>
              <a:t>遍历右子树</a:t>
            </a:r>
          </a:p>
        </p:txBody>
      </p:sp>
      <p:sp>
        <p:nvSpPr>
          <p:cNvPr id="8" name="文本框 7"/>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spTree>
    <p:extLst>
      <p:ext uri="{BB962C8B-B14F-4D97-AF65-F5344CB8AC3E}">
        <p14:creationId xmlns:p14="http://schemas.microsoft.com/office/powerpoint/2010/main" val="38471733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bldLvl="0" animBg="1"/>
      <p:bldP spid="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4006712" y="1741396"/>
            <a:ext cx="8080334" cy="4441825"/>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def Displeaf2(bt):  	        	#</a:t>
            </a:r>
            <a:r>
              <a:rPr lang="zh-CN" altLang="zh-CN">
                <a:solidFill>
                  <a:srgbClr val="000000"/>
                </a:solidFill>
                <a:latin typeface="微软雅黑" panose="020B0503020204020204" pitchFamily="34" charset="-122"/>
                <a:ea typeface="微软雅黑" panose="020B0503020204020204" pitchFamily="34" charset="-122"/>
              </a:rPr>
              <a:t>基于中序遍历输出叶子结点</a:t>
            </a:r>
          </a:p>
          <a:p>
            <a:r>
              <a:rPr lang="en-US" altLang="zh-CN">
                <a:solidFill>
                  <a:srgbClr val="000000"/>
                </a:solidFill>
                <a:latin typeface="微软雅黑" panose="020B0503020204020204" pitchFamily="34" charset="-122"/>
                <a:ea typeface="微软雅黑" panose="020B0503020204020204" pitchFamily="34" charset="-122"/>
              </a:rPr>
              <a:t>  _Displeaf2(bt.b)</a:t>
            </a:r>
            <a:endParaRPr lang="zh-CN" altLang="zh-CN">
              <a:solidFill>
                <a:srgbClr val="000000"/>
              </a:solidFill>
              <a:latin typeface="微软雅黑" panose="020B0503020204020204" pitchFamily="34" charset="-122"/>
              <a:ea typeface="微软雅黑" panose="020B0503020204020204" pitchFamily="34" charset="-122"/>
            </a:endParaRPr>
          </a:p>
          <a:p>
            <a:endParaRPr lang="en-US"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def _Displeaf2(t):</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if t!=None: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_Displeaf2(t.lchild)		#</a:t>
            </a:r>
            <a:r>
              <a:rPr lang="zh-CN" altLang="zh-CN">
                <a:solidFill>
                  <a:srgbClr val="000000"/>
                </a:solidFill>
                <a:latin typeface="微软雅黑" panose="020B0503020204020204" pitchFamily="34" charset="-122"/>
                <a:ea typeface="微软雅黑" panose="020B0503020204020204" pitchFamily="34" charset="-122"/>
              </a:rPr>
              <a:t>遍历左子树</a:t>
            </a:r>
          </a:p>
          <a:p>
            <a:r>
              <a:rPr lang="en-US" altLang="zh-CN">
                <a:solidFill>
                  <a:srgbClr val="000000"/>
                </a:solidFill>
                <a:latin typeface="微软雅黑" panose="020B0503020204020204" pitchFamily="34" charset="-122"/>
                <a:ea typeface="微软雅黑" panose="020B0503020204020204" pitchFamily="34" charset="-122"/>
              </a:rPr>
              <a:t>    if t.lchild==None and t.rchild==None: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print(t.data,end=' ')		#</a:t>
            </a:r>
            <a:r>
              <a:rPr lang="zh-CN" altLang="zh-CN">
                <a:solidFill>
                  <a:srgbClr val="000000"/>
                </a:solidFill>
                <a:latin typeface="微软雅黑" panose="020B0503020204020204" pitchFamily="34" charset="-122"/>
                <a:ea typeface="微软雅黑" panose="020B0503020204020204" pitchFamily="34" charset="-122"/>
              </a:rPr>
              <a:t>输出叶子结点</a:t>
            </a:r>
          </a:p>
          <a:p>
            <a:r>
              <a:rPr lang="en-US" altLang="zh-CN">
                <a:solidFill>
                  <a:srgbClr val="000000"/>
                </a:solidFill>
                <a:latin typeface="微软雅黑" panose="020B0503020204020204" pitchFamily="34" charset="-122"/>
                <a:ea typeface="微软雅黑" panose="020B0503020204020204" pitchFamily="34" charset="-122"/>
              </a:rPr>
              <a:t>    _Displeaf2(t.rchild)		#</a:t>
            </a:r>
            <a:r>
              <a:rPr lang="zh-CN" altLang="zh-CN">
                <a:solidFill>
                  <a:srgbClr val="000000"/>
                </a:solidFill>
                <a:latin typeface="微软雅黑" panose="020B0503020204020204" pitchFamily="34" charset="-122"/>
                <a:ea typeface="微软雅黑" panose="020B0503020204020204" pitchFamily="34" charset="-122"/>
              </a:rPr>
              <a:t>遍历右子树</a:t>
            </a:r>
          </a:p>
        </p:txBody>
      </p:sp>
      <p:sp>
        <p:nvSpPr>
          <p:cNvPr id="5" name="文本框 4"/>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pic>
        <p:nvPicPr>
          <p:cNvPr id="9" name="图片 8" descr="卡通人物&#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04109" y="1741396"/>
            <a:ext cx="3752850" cy="4029075"/>
          </a:xfrm>
          <a:prstGeom prst="rect">
            <a:avLst/>
          </a:prstGeom>
        </p:spPr>
      </p:pic>
    </p:spTree>
    <p:extLst>
      <p:ext uri="{BB962C8B-B14F-4D97-AF65-F5344CB8AC3E}">
        <p14:creationId xmlns:p14="http://schemas.microsoft.com/office/powerpoint/2010/main" val="4350217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pic>
        <p:nvPicPr>
          <p:cNvPr id="6" name="图片 5" descr="卡通人物&#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04109" y="1741396"/>
            <a:ext cx="3752850" cy="4029075"/>
          </a:xfrm>
          <a:prstGeom prst="rect">
            <a:avLst/>
          </a:prstGeom>
        </p:spPr>
      </p:pic>
      <p:sp>
        <p:nvSpPr>
          <p:cNvPr id="3" name="TextBox 2"/>
          <p:cNvSpPr txBox="1"/>
          <p:nvPr>
            <p:custDataLst>
              <p:tags r:id="rId1"/>
            </p:custDataLst>
          </p:nvPr>
        </p:nvSpPr>
        <p:spPr>
          <a:xfrm>
            <a:off x="3857361" y="1650500"/>
            <a:ext cx="8215370" cy="4441825"/>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def Displeaf3(bt):	         	#</a:t>
            </a:r>
            <a:r>
              <a:rPr lang="zh-CN" altLang="zh-CN">
                <a:solidFill>
                  <a:srgbClr val="000000"/>
                </a:solidFill>
                <a:latin typeface="微软雅黑" panose="020B0503020204020204" pitchFamily="34" charset="-122"/>
                <a:ea typeface="微软雅黑" panose="020B0503020204020204" pitchFamily="34" charset="-122"/>
              </a:rPr>
              <a:t>基于后序遍历输出叶子结点</a:t>
            </a:r>
          </a:p>
          <a:p>
            <a:r>
              <a:rPr lang="en-US" altLang="zh-CN">
                <a:solidFill>
                  <a:srgbClr val="000000"/>
                </a:solidFill>
                <a:latin typeface="微软雅黑" panose="020B0503020204020204" pitchFamily="34" charset="-122"/>
                <a:ea typeface="微软雅黑" panose="020B0503020204020204" pitchFamily="34" charset="-122"/>
              </a:rPr>
              <a:t>  _Displeaf3(bt.b)</a:t>
            </a:r>
            <a:endParaRPr lang="zh-CN" altLang="zh-CN">
              <a:solidFill>
                <a:srgbClr val="000000"/>
              </a:solidFill>
              <a:latin typeface="微软雅黑" panose="020B0503020204020204" pitchFamily="34" charset="-122"/>
              <a:ea typeface="微软雅黑" panose="020B0503020204020204" pitchFamily="34" charset="-122"/>
            </a:endParaRPr>
          </a:p>
          <a:p>
            <a:endParaRPr lang="en-US"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def _Displeaf3(t):</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if t!=None: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_Displeaf3(t.lchild)		#</a:t>
            </a:r>
            <a:r>
              <a:rPr lang="zh-CN" altLang="zh-CN">
                <a:solidFill>
                  <a:srgbClr val="000000"/>
                </a:solidFill>
                <a:latin typeface="微软雅黑" panose="020B0503020204020204" pitchFamily="34" charset="-122"/>
                <a:ea typeface="微软雅黑" panose="020B0503020204020204" pitchFamily="34" charset="-122"/>
              </a:rPr>
              <a:t>遍历左子树</a:t>
            </a:r>
          </a:p>
          <a:p>
            <a:r>
              <a:rPr lang="en-US" altLang="zh-CN">
                <a:solidFill>
                  <a:srgbClr val="000000"/>
                </a:solidFill>
                <a:latin typeface="微软雅黑" panose="020B0503020204020204" pitchFamily="34" charset="-122"/>
                <a:ea typeface="微软雅黑" panose="020B0503020204020204" pitchFamily="34" charset="-122"/>
              </a:rPr>
              <a:t>    _Displeaf3(t.rchild)		#</a:t>
            </a:r>
            <a:r>
              <a:rPr lang="zh-CN" altLang="zh-CN">
                <a:solidFill>
                  <a:srgbClr val="000000"/>
                </a:solidFill>
                <a:latin typeface="微软雅黑" panose="020B0503020204020204" pitchFamily="34" charset="-122"/>
                <a:ea typeface="微软雅黑" panose="020B0503020204020204" pitchFamily="34" charset="-122"/>
              </a:rPr>
              <a:t>遍历右子树</a:t>
            </a:r>
          </a:p>
          <a:p>
            <a:r>
              <a:rPr lang="en-US" altLang="zh-CN">
                <a:solidFill>
                  <a:srgbClr val="000000"/>
                </a:solidFill>
                <a:latin typeface="微软雅黑" panose="020B0503020204020204" pitchFamily="34" charset="-122"/>
                <a:ea typeface="微软雅黑" panose="020B0503020204020204" pitchFamily="34" charset="-122"/>
              </a:rPr>
              <a:t>    if t.lchild==None and t.rchild==None: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print(t.data,end=' ') 		#</a:t>
            </a:r>
            <a:r>
              <a:rPr lang="zh-CN" altLang="zh-CN">
                <a:solidFill>
                  <a:srgbClr val="000000"/>
                </a:solidFill>
                <a:latin typeface="微软雅黑" panose="020B0503020204020204" pitchFamily="34" charset="-122"/>
                <a:ea typeface="微软雅黑" panose="020B0503020204020204" pitchFamily="34" charset="-122"/>
              </a:rPr>
              <a:t>输出叶子结点</a:t>
            </a:r>
          </a:p>
        </p:txBody>
      </p:sp>
    </p:spTree>
    <p:extLst>
      <p:ext uri="{BB962C8B-B14F-4D97-AF65-F5344CB8AC3E}">
        <p14:creationId xmlns:p14="http://schemas.microsoft.com/office/powerpoint/2010/main" val="1494056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bldLvl="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1"/>
            </p:custDataLst>
          </p:nvPr>
        </p:nvSpPr>
        <p:spPr>
          <a:xfrm>
            <a:off x="1533097" y="1095200"/>
            <a:ext cx="9125806" cy="3524250"/>
          </a:xfrm>
          <a:prstGeom prst="rect">
            <a:avLst/>
          </a:prstGeom>
          <a:noFill/>
          <a:ln w="38100">
            <a:solidFill>
              <a:schemeClr val="dk1"/>
            </a:solidFill>
            <a:prstDash val="sys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250000"/>
              </a:lnSpc>
              <a:spcBef>
                <a:spcPts val="600"/>
              </a:spcBef>
              <a:buFont typeface="Wingdings" panose="05000000000000000000" pitchFamily="2" charset="2"/>
              <a:buChar char="n"/>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200000"/>
              </a:lnSpc>
            </a:pPr>
            <a:r>
              <a:rPr lang="zh-CN" altLang="zh-CN">
                <a:solidFill>
                  <a:srgbClr val="000000"/>
                </a:solidFill>
                <a:latin typeface="微软雅黑" panose="020B0503020204020204" pitchFamily="34" charset="-122"/>
                <a:ea typeface="微软雅黑" panose="020B0503020204020204" pitchFamily="34" charset="-122"/>
              </a:rPr>
              <a:t>也可以直接采用递归算法设计方法求解。</a:t>
            </a:r>
            <a:endParaRPr lang="en-US" altLang="zh-CN">
              <a:solidFill>
                <a:srgbClr val="000000"/>
              </a:solidFill>
              <a:latin typeface="微软雅黑" panose="020B0503020204020204" pitchFamily="34" charset="-122"/>
              <a:ea typeface="微软雅黑" panose="020B0503020204020204" pitchFamily="34" charset="-122"/>
            </a:endParaRPr>
          </a:p>
          <a:p>
            <a:pPr>
              <a:lnSpc>
                <a:spcPct val="200000"/>
              </a:lnSpc>
            </a:pPr>
            <a:r>
              <a:rPr lang="zh-CN" altLang="zh-CN">
                <a:solidFill>
                  <a:srgbClr val="000000"/>
                </a:solidFill>
                <a:latin typeface="微软雅黑" panose="020B0503020204020204" pitchFamily="34" charset="-122"/>
                <a:ea typeface="微软雅黑" panose="020B0503020204020204" pitchFamily="34" charset="-122"/>
              </a:rPr>
              <a:t>设</a:t>
            </a:r>
            <a:r>
              <a:rPr lang="en-US" altLang="zh-CN">
                <a:solidFill>
                  <a:srgbClr val="000000"/>
                </a:solidFill>
                <a:latin typeface="微软雅黑" panose="020B0503020204020204" pitchFamily="34" charset="-122"/>
                <a:ea typeface="微软雅黑" panose="020B0503020204020204" pitchFamily="34" charset="-122"/>
              </a:rPr>
              <a:t>f(b)</a:t>
            </a:r>
            <a:r>
              <a:rPr lang="zh-CN" altLang="zh-CN">
                <a:solidFill>
                  <a:srgbClr val="000000"/>
                </a:solidFill>
                <a:latin typeface="微软雅黑" panose="020B0503020204020204" pitchFamily="34" charset="-122"/>
                <a:ea typeface="微软雅黑" panose="020B0503020204020204" pitchFamily="34" charset="-122"/>
              </a:rPr>
              <a:t>的功能是从左到右输出以</a:t>
            </a:r>
            <a:r>
              <a:rPr lang="en-US" altLang="zh-CN">
                <a:solidFill>
                  <a:srgbClr val="000000"/>
                </a:solidFill>
                <a:latin typeface="微软雅黑" panose="020B0503020204020204" pitchFamily="34" charset="-122"/>
                <a:ea typeface="微软雅黑" panose="020B0503020204020204" pitchFamily="34" charset="-122"/>
              </a:rPr>
              <a:t>b</a:t>
            </a:r>
            <a:r>
              <a:rPr lang="zh-CN" altLang="zh-CN">
                <a:solidFill>
                  <a:srgbClr val="000000"/>
                </a:solidFill>
                <a:latin typeface="微软雅黑" panose="020B0503020204020204" pitchFamily="34" charset="-122"/>
                <a:ea typeface="微软雅黑" panose="020B0503020204020204" pitchFamily="34" charset="-122"/>
              </a:rPr>
              <a:t>为根结点的二叉树的所有叶子结点值，为“大问题”，显然</a:t>
            </a:r>
            <a:r>
              <a:rPr lang="en-US" altLang="zh-CN">
                <a:solidFill>
                  <a:srgbClr val="000000"/>
                </a:solidFill>
                <a:latin typeface="微软雅黑" panose="020B0503020204020204" pitchFamily="34" charset="-122"/>
                <a:ea typeface="微软雅黑" panose="020B0503020204020204" pitchFamily="34" charset="-122"/>
              </a:rPr>
              <a:t>f(b.lchild)</a:t>
            </a:r>
            <a:r>
              <a:rPr lang="zh-CN" altLang="zh-CN">
                <a:solidFill>
                  <a:srgbClr val="000000"/>
                </a:solidFill>
                <a:latin typeface="微软雅黑" panose="020B0503020204020204" pitchFamily="34" charset="-122"/>
                <a:ea typeface="微软雅黑" panose="020B0503020204020204" pitchFamily="34" charset="-122"/>
              </a:rPr>
              <a:t>和</a:t>
            </a:r>
            <a:r>
              <a:rPr lang="en-US" altLang="zh-CN">
                <a:solidFill>
                  <a:srgbClr val="000000"/>
                </a:solidFill>
                <a:latin typeface="微软雅黑" panose="020B0503020204020204" pitchFamily="34" charset="-122"/>
                <a:ea typeface="微软雅黑" panose="020B0503020204020204" pitchFamily="34" charset="-122"/>
              </a:rPr>
              <a:t>f(b.rchild)</a:t>
            </a:r>
            <a:r>
              <a:rPr lang="zh-CN" altLang="zh-CN">
                <a:solidFill>
                  <a:srgbClr val="000000"/>
                </a:solidFill>
                <a:latin typeface="微软雅黑" panose="020B0503020204020204" pitchFamily="34" charset="-122"/>
                <a:ea typeface="微软雅黑" panose="020B0503020204020204" pitchFamily="34" charset="-122"/>
              </a:rPr>
              <a:t>是两个“小问题”。</a:t>
            </a:r>
            <a:endParaRPr lang="en-US" altLang="zh-CN">
              <a:solidFill>
                <a:srgbClr val="000000"/>
              </a:solidFill>
              <a:latin typeface="微软雅黑" panose="020B0503020204020204" pitchFamily="34" charset="-122"/>
              <a:ea typeface="微软雅黑" panose="020B0503020204020204" pitchFamily="34" charset="-122"/>
            </a:endParaRPr>
          </a:p>
          <a:p>
            <a:pPr>
              <a:lnSpc>
                <a:spcPct val="200000"/>
              </a:lnSpc>
            </a:pPr>
            <a:r>
              <a:rPr lang="zh-CN" altLang="zh-CN">
                <a:solidFill>
                  <a:srgbClr val="000000"/>
                </a:solidFill>
                <a:latin typeface="微软雅黑" panose="020B0503020204020204" pitchFamily="34" charset="-122"/>
                <a:ea typeface="微软雅黑" panose="020B0503020204020204" pitchFamily="34" charset="-122"/>
              </a:rPr>
              <a:t>当</a:t>
            </a:r>
            <a:r>
              <a:rPr lang="en-US" altLang="zh-CN">
                <a:solidFill>
                  <a:srgbClr val="000000"/>
                </a:solidFill>
                <a:latin typeface="微软雅黑" panose="020B0503020204020204" pitchFamily="34" charset="-122"/>
                <a:ea typeface="微软雅黑" panose="020B0503020204020204" pitchFamily="34" charset="-122"/>
              </a:rPr>
              <a:t>b</a:t>
            </a:r>
            <a:r>
              <a:rPr lang="zh-CN" altLang="zh-CN">
                <a:solidFill>
                  <a:srgbClr val="000000"/>
                </a:solidFill>
                <a:latin typeface="微软雅黑" panose="020B0503020204020204" pitchFamily="34" charset="-122"/>
                <a:ea typeface="微软雅黑" panose="020B0503020204020204" pitchFamily="34" charset="-122"/>
              </a:rPr>
              <a:t>不是叶子结点时，先调用</a:t>
            </a:r>
            <a:r>
              <a:rPr lang="en-US" altLang="zh-CN">
                <a:solidFill>
                  <a:srgbClr val="000000"/>
                </a:solidFill>
                <a:latin typeface="微软雅黑" panose="020B0503020204020204" pitchFamily="34" charset="-122"/>
                <a:ea typeface="微软雅黑" panose="020B0503020204020204" pitchFamily="34" charset="-122"/>
              </a:rPr>
              <a:t>f(b.lchild)</a:t>
            </a:r>
            <a:r>
              <a:rPr lang="zh-CN" altLang="zh-CN">
                <a:solidFill>
                  <a:srgbClr val="000000"/>
                </a:solidFill>
                <a:latin typeface="微软雅黑" panose="020B0503020204020204" pitchFamily="34" charset="-122"/>
                <a:ea typeface="微软雅黑" panose="020B0503020204020204" pitchFamily="34" charset="-122"/>
              </a:rPr>
              <a:t>再调用</a:t>
            </a:r>
            <a:r>
              <a:rPr lang="en-US" altLang="zh-CN">
                <a:solidFill>
                  <a:srgbClr val="000000"/>
                </a:solidFill>
                <a:latin typeface="微软雅黑" panose="020B0503020204020204" pitchFamily="34" charset="-122"/>
                <a:ea typeface="微软雅黑" panose="020B0503020204020204" pitchFamily="34" charset="-122"/>
              </a:rPr>
              <a:t>f(b.rchild)</a:t>
            </a:r>
            <a:r>
              <a:rPr lang="zh-CN" altLang="zh-CN">
                <a:solidFill>
                  <a:srgbClr val="000000"/>
                </a:solidFill>
                <a:latin typeface="微软雅黑" panose="020B0503020204020204" pitchFamily="34" charset="-122"/>
                <a:ea typeface="微软雅黑" panose="020B0503020204020204" pitchFamily="34" charset="-122"/>
              </a:rPr>
              <a:t>。</a:t>
            </a:r>
            <a:endParaRPr lang="en-US" altLang="zh-CN">
              <a:solidFill>
                <a:srgbClr val="000000"/>
              </a:solidFill>
              <a:latin typeface="微软雅黑" panose="020B0503020204020204" pitchFamily="34" charset="-122"/>
              <a:ea typeface="微软雅黑" panose="020B0503020204020204" pitchFamily="34" charset="-122"/>
            </a:endParaRPr>
          </a:p>
          <a:p>
            <a:pPr>
              <a:lnSpc>
                <a:spcPct val="200000"/>
              </a:lnSpc>
            </a:pPr>
            <a:r>
              <a:rPr lang="zh-CN" altLang="zh-CN">
                <a:solidFill>
                  <a:srgbClr val="000000"/>
                </a:solidFill>
                <a:latin typeface="微软雅黑" panose="020B0503020204020204" pitchFamily="34" charset="-122"/>
                <a:ea typeface="微软雅黑" panose="020B0503020204020204" pitchFamily="34" charset="-122"/>
              </a:rPr>
              <a:t>对应的递归模型</a:t>
            </a:r>
            <a:r>
              <a:rPr lang="en-US" altLang="zh-CN">
                <a:solidFill>
                  <a:srgbClr val="000000"/>
                </a:solidFill>
                <a:latin typeface="微软雅黑" panose="020B0503020204020204" pitchFamily="34" charset="-122"/>
                <a:ea typeface="微软雅黑" panose="020B0503020204020204" pitchFamily="34" charset="-122"/>
              </a:rPr>
              <a:t>f(b)</a:t>
            </a:r>
            <a:r>
              <a:rPr lang="zh-CN" altLang="zh-CN">
                <a:solidFill>
                  <a:srgbClr val="000000"/>
                </a:solidFill>
                <a:latin typeface="微软雅黑" panose="020B0503020204020204" pitchFamily="34" charset="-122"/>
                <a:ea typeface="微软雅黑" panose="020B0503020204020204" pitchFamily="34" charset="-122"/>
              </a:rPr>
              <a:t>如下：</a:t>
            </a:r>
          </a:p>
        </p:txBody>
      </p:sp>
      <p:sp>
        <p:nvSpPr>
          <p:cNvPr id="6" name="TextBox 5"/>
          <p:cNvSpPr txBox="1"/>
          <p:nvPr>
            <p:custDataLst>
              <p:tags r:id="rId2"/>
            </p:custDataLst>
          </p:nvPr>
        </p:nvSpPr>
        <p:spPr>
          <a:xfrm>
            <a:off x="2702695" y="4951891"/>
            <a:ext cx="6786610" cy="1671955"/>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f(b) </a:t>
            </a:r>
            <a:r>
              <a:rPr lang="en-US" altLang="zh-CN">
                <a:solidFill>
                  <a:srgbClr val="000000"/>
                </a:solidFill>
                <a:latin typeface="微软雅黑" panose="020B0503020204020204" pitchFamily="34" charset="-122"/>
                <a:ea typeface="微软雅黑" panose="020B0503020204020204" pitchFamily="34" charset="-122"/>
                <a:sym typeface="Symbol" panose="05050102010706020507"/>
              </a:rPr>
              <a:t></a:t>
            </a:r>
            <a:r>
              <a:rPr lang="en-US" altLang="zh-CN">
                <a:solidFill>
                  <a:srgbClr val="000000"/>
                </a:solidFill>
                <a:latin typeface="微软雅黑" panose="020B0503020204020204" pitchFamily="34" charset="-122"/>
                <a:ea typeface="微软雅黑" panose="020B0503020204020204" pitchFamily="34" charset="-122"/>
              </a:rPr>
              <a:t> </a:t>
            </a:r>
            <a:r>
              <a:rPr lang="zh-CN" altLang="zh-CN">
                <a:solidFill>
                  <a:srgbClr val="000000"/>
                </a:solidFill>
                <a:latin typeface="微软雅黑" panose="020B0503020204020204" pitchFamily="34" charset="-122"/>
                <a:ea typeface="微软雅黑" panose="020B0503020204020204" pitchFamily="34" charset="-122"/>
              </a:rPr>
              <a:t>不做任何事件</a:t>
            </a:r>
            <a:r>
              <a:rPr lang="en-US" altLang="zh-CN">
                <a:solidFill>
                  <a:srgbClr val="000000"/>
                </a:solidFill>
                <a:latin typeface="微软雅黑" panose="020B0503020204020204" pitchFamily="34" charset="-122"/>
                <a:ea typeface="微软雅黑" panose="020B0503020204020204" pitchFamily="34" charset="-122"/>
              </a:rPr>
              <a:t>			</a:t>
            </a:r>
            <a:r>
              <a:rPr lang="zh-CN" altLang="zh-CN">
                <a:solidFill>
                  <a:srgbClr val="000000"/>
                </a:solidFill>
                <a:latin typeface="微软雅黑" panose="020B0503020204020204" pitchFamily="34" charset="-122"/>
                <a:ea typeface="微软雅黑" panose="020B0503020204020204" pitchFamily="34" charset="-122"/>
              </a:rPr>
              <a:t>若</a:t>
            </a:r>
            <a:r>
              <a:rPr lang="en-US" altLang="zh-CN">
                <a:solidFill>
                  <a:srgbClr val="000000"/>
                </a:solidFill>
                <a:latin typeface="微软雅黑" panose="020B0503020204020204" pitchFamily="34" charset="-122"/>
                <a:ea typeface="微软雅黑" panose="020B0503020204020204" pitchFamily="34" charset="-122"/>
              </a:rPr>
              <a:t>b=None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f(b) </a:t>
            </a:r>
            <a:r>
              <a:rPr lang="en-US" altLang="zh-CN">
                <a:solidFill>
                  <a:srgbClr val="000000"/>
                </a:solidFill>
                <a:latin typeface="微软雅黑" panose="020B0503020204020204" pitchFamily="34" charset="-122"/>
                <a:ea typeface="微软雅黑" panose="020B0503020204020204" pitchFamily="34" charset="-122"/>
                <a:sym typeface="Symbol" panose="05050102010706020507"/>
              </a:rPr>
              <a:t></a:t>
            </a:r>
            <a:r>
              <a:rPr lang="en-US" altLang="zh-CN">
                <a:solidFill>
                  <a:srgbClr val="000000"/>
                </a:solidFill>
                <a:latin typeface="微软雅黑" panose="020B0503020204020204" pitchFamily="34" charset="-122"/>
                <a:ea typeface="微软雅黑" panose="020B0503020204020204" pitchFamily="34" charset="-122"/>
              </a:rPr>
              <a:t> </a:t>
            </a:r>
            <a:r>
              <a:rPr lang="zh-CN" altLang="zh-CN">
                <a:solidFill>
                  <a:srgbClr val="000000"/>
                </a:solidFill>
                <a:latin typeface="微软雅黑" panose="020B0503020204020204" pitchFamily="34" charset="-122"/>
                <a:ea typeface="微软雅黑" panose="020B0503020204020204" pitchFamily="34" charset="-122"/>
              </a:rPr>
              <a:t>输出</a:t>
            </a:r>
            <a:r>
              <a:rPr lang="en-US" altLang="zh-CN">
                <a:solidFill>
                  <a:srgbClr val="000000"/>
                </a:solidFill>
                <a:latin typeface="微软雅黑" panose="020B0503020204020204" pitchFamily="34" charset="-122"/>
                <a:ea typeface="微软雅黑" panose="020B0503020204020204" pitchFamily="34" charset="-122"/>
              </a:rPr>
              <a:t>b</a:t>
            </a:r>
            <a:r>
              <a:rPr lang="zh-CN" altLang="zh-CN">
                <a:solidFill>
                  <a:srgbClr val="000000"/>
                </a:solidFill>
                <a:latin typeface="微软雅黑" panose="020B0503020204020204" pitchFamily="34" charset="-122"/>
                <a:ea typeface="微软雅黑" panose="020B0503020204020204" pitchFamily="34" charset="-122"/>
              </a:rPr>
              <a:t>结点</a:t>
            </a:r>
            <a:r>
              <a:rPr lang="en-US" altLang="zh-CN">
                <a:solidFill>
                  <a:srgbClr val="000000"/>
                </a:solidFill>
                <a:latin typeface="微软雅黑" panose="020B0503020204020204" pitchFamily="34" charset="-122"/>
                <a:ea typeface="微软雅黑" panose="020B0503020204020204" pitchFamily="34" charset="-122"/>
              </a:rPr>
              <a:t>			</a:t>
            </a:r>
            <a:r>
              <a:rPr lang="zh-CN" altLang="zh-CN">
                <a:solidFill>
                  <a:srgbClr val="000000"/>
                </a:solidFill>
                <a:latin typeface="微软雅黑" panose="020B0503020204020204" pitchFamily="34" charset="-122"/>
                <a:ea typeface="微软雅黑" panose="020B0503020204020204" pitchFamily="34" charset="-122"/>
              </a:rPr>
              <a:t>若</a:t>
            </a:r>
            <a:r>
              <a:rPr lang="en-US" altLang="zh-CN">
                <a:solidFill>
                  <a:srgbClr val="000000"/>
                </a:solidFill>
                <a:latin typeface="微软雅黑" panose="020B0503020204020204" pitchFamily="34" charset="-122"/>
                <a:ea typeface="微软雅黑" panose="020B0503020204020204" pitchFamily="34" charset="-122"/>
              </a:rPr>
              <a:t>b</a:t>
            </a:r>
            <a:r>
              <a:rPr lang="zh-CN" altLang="zh-CN">
                <a:solidFill>
                  <a:srgbClr val="000000"/>
                </a:solidFill>
                <a:latin typeface="微软雅黑" panose="020B0503020204020204" pitchFamily="34" charset="-122"/>
                <a:ea typeface="微软雅黑" panose="020B0503020204020204" pitchFamily="34" charset="-122"/>
              </a:rPr>
              <a:t>为叶子结点</a:t>
            </a:r>
          </a:p>
          <a:p>
            <a:r>
              <a:rPr lang="en-US" altLang="zh-CN">
                <a:solidFill>
                  <a:srgbClr val="000000"/>
                </a:solidFill>
                <a:latin typeface="微软雅黑" panose="020B0503020204020204" pitchFamily="34" charset="-122"/>
                <a:ea typeface="微软雅黑" panose="020B0503020204020204" pitchFamily="34" charset="-122"/>
              </a:rPr>
              <a:t>f(b) </a:t>
            </a:r>
            <a:r>
              <a:rPr lang="en-US" altLang="zh-CN">
                <a:solidFill>
                  <a:srgbClr val="000000"/>
                </a:solidFill>
                <a:latin typeface="微软雅黑" panose="020B0503020204020204" pitchFamily="34" charset="-122"/>
                <a:ea typeface="微软雅黑" panose="020B0503020204020204" pitchFamily="34" charset="-122"/>
                <a:sym typeface="Symbol" panose="05050102010706020507"/>
              </a:rPr>
              <a:t></a:t>
            </a:r>
            <a:r>
              <a:rPr lang="en-US" altLang="zh-CN">
                <a:solidFill>
                  <a:srgbClr val="000000"/>
                </a:solidFill>
                <a:latin typeface="微软雅黑" panose="020B0503020204020204" pitchFamily="34" charset="-122"/>
                <a:ea typeface="微软雅黑" panose="020B0503020204020204" pitchFamily="34" charset="-122"/>
              </a:rPr>
              <a:t> f(b.lchild); f(b.rchild)	</a:t>
            </a:r>
            <a:r>
              <a:rPr lang="zh-CN" altLang="zh-CN">
                <a:solidFill>
                  <a:srgbClr val="000000"/>
                </a:solidFill>
                <a:latin typeface="微软雅黑" panose="020B0503020204020204" pitchFamily="34" charset="-122"/>
                <a:ea typeface="微软雅黑" panose="020B0503020204020204" pitchFamily="34" charset="-122"/>
              </a:rPr>
              <a:t>其他情况</a:t>
            </a:r>
          </a:p>
        </p:txBody>
      </p:sp>
      <p:sp>
        <p:nvSpPr>
          <p:cNvPr id="7" name="文本框 6"/>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spTree>
    <p:extLst>
      <p:ext uri="{BB962C8B-B14F-4D97-AF65-F5344CB8AC3E}">
        <p14:creationId xmlns:p14="http://schemas.microsoft.com/office/powerpoint/2010/main" val="24457991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237162" y="2817864"/>
            <a:ext cx="7724081" cy="3980180"/>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def Displeaf4(bt):                	#</a:t>
            </a:r>
            <a:r>
              <a:rPr lang="zh-CN" altLang="zh-CN">
                <a:solidFill>
                  <a:srgbClr val="000000"/>
                </a:solidFill>
                <a:latin typeface="微软雅黑" panose="020B0503020204020204" pitchFamily="34" charset="-122"/>
                <a:ea typeface="微软雅黑" panose="020B0503020204020204" pitchFamily="34" charset="-122"/>
              </a:rPr>
              <a:t>基于递归算法思路</a:t>
            </a: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_Displeaf4(bt.b)</a:t>
            </a:r>
            <a:endParaRPr lang="zh-CN" altLang="zh-CN">
              <a:solidFill>
                <a:srgbClr val="000000"/>
              </a:solidFill>
              <a:latin typeface="微软雅黑" panose="020B0503020204020204" pitchFamily="34" charset="-122"/>
              <a:ea typeface="微软雅黑" panose="020B0503020204020204" pitchFamily="34" charset="-122"/>
            </a:endParaRPr>
          </a:p>
          <a:p>
            <a:pPr>
              <a:lnSpc>
                <a:spcPct val="120000"/>
              </a:lnSpc>
            </a:pPr>
            <a:endParaRPr lang="en-US" altLang="zh-CN">
              <a:solidFill>
                <a:srgbClr val="000000"/>
              </a:solidFill>
              <a:latin typeface="微软雅黑" panose="020B0503020204020204" pitchFamily="34" charset="-122"/>
              <a:ea typeface="微软雅黑" panose="020B0503020204020204" pitchFamily="34" charset="-122"/>
            </a:endParaRP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def _Displeaf4(t):</a:t>
            </a:r>
            <a:endParaRPr lang="zh-CN" altLang="zh-CN">
              <a:solidFill>
                <a:srgbClr val="000000"/>
              </a:solidFill>
              <a:latin typeface="微软雅黑" panose="020B0503020204020204" pitchFamily="34" charset="-122"/>
              <a:ea typeface="微软雅黑" panose="020B0503020204020204" pitchFamily="34" charset="-122"/>
            </a:endParaRP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if t!=None:</a:t>
            </a:r>
            <a:endParaRPr lang="zh-CN" altLang="zh-CN">
              <a:solidFill>
                <a:srgbClr val="000000"/>
              </a:solidFill>
              <a:latin typeface="微软雅黑" panose="020B0503020204020204" pitchFamily="34" charset="-122"/>
              <a:ea typeface="微软雅黑" panose="020B0503020204020204" pitchFamily="34" charset="-122"/>
            </a:endParaRP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if t.lchild==None and t.rchild==None:</a:t>
            </a:r>
            <a:endParaRPr lang="zh-CN" altLang="zh-CN">
              <a:solidFill>
                <a:srgbClr val="000000"/>
              </a:solidFill>
              <a:latin typeface="微软雅黑" panose="020B0503020204020204" pitchFamily="34" charset="-122"/>
              <a:ea typeface="微软雅黑" panose="020B0503020204020204" pitchFamily="34" charset="-122"/>
            </a:endParaRP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print(t.data,end=' ')	  	#</a:t>
            </a:r>
            <a:r>
              <a:rPr lang="zh-CN" altLang="zh-CN">
                <a:solidFill>
                  <a:srgbClr val="000000"/>
                </a:solidFill>
                <a:latin typeface="微软雅黑" panose="020B0503020204020204" pitchFamily="34" charset="-122"/>
                <a:ea typeface="微软雅黑" panose="020B0503020204020204" pitchFamily="34" charset="-122"/>
              </a:rPr>
              <a:t>输出叶子结点</a:t>
            </a: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else:</a:t>
            </a:r>
            <a:endParaRPr lang="zh-CN" altLang="zh-CN">
              <a:solidFill>
                <a:srgbClr val="000000"/>
              </a:solidFill>
              <a:latin typeface="微软雅黑" panose="020B0503020204020204" pitchFamily="34" charset="-122"/>
              <a:ea typeface="微软雅黑" panose="020B0503020204020204" pitchFamily="34" charset="-122"/>
            </a:endParaRP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_Displeaf4(t.lchild)		#</a:t>
            </a:r>
            <a:r>
              <a:rPr lang="zh-CN" altLang="zh-CN">
                <a:solidFill>
                  <a:srgbClr val="000000"/>
                </a:solidFill>
                <a:latin typeface="微软雅黑" panose="020B0503020204020204" pitchFamily="34" charset="-122"/>
                <a:ea typeface="微软雅黑" panose="020B0503020204020204" pitchFamily="34" charset="-122"/>
              </a:rPr>
              <a:t>遍历左子树</a:t>
            </a: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      _Displeaf4(t.rchild)		#</a:t>
            </a:r>
            <a:r>
              <a:rPr lang="zh-CN" altLang="zh-CN">
                <a:solidFill>
                  <a:srgbClr val="000000"/>
                </a:solidFill>
                <a:latin typeface="微软雅黑" panose="020B0503020204020204" pitchFamily="34" charset="-122"/>
                <a:ea typeface="微软雅黑" panose="020B0503020204020204" pitchFamily="34" charset="-122"/>
              </a:rPr>
              <a:t>遍历右子树</a:t>
            </a:r>
          </a:p>
        </p:txBody>
      </p:sp>
      <p:sp>
        <p:nvSpPr>
          <p:cNvPr id="6" name="下箭头 5"/>
          <p:cNvSpPr/>
          <p:nvPr>
            <p:custDataLst>
              <p:tags r:id="rId2"/>
            </p:custDataLst>
          </p:nvPr>
        </p:nvSpPr>
        <p:spPr>
          <a:xfrm>
            <a:off x="3824695" y="2388800"/>
            <a:ext cx="365682" cy="409186"/>
          </a:xfrm>
          <a:prstGeom prst="down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endParaRPr>
          </a:p>
        </p:txBody>
      </p:sp>
      <p:sp>
        <p:nvSpPr>
          <p:cNvPr id="7" name="TextBox 6"/>
          <p:cNvSpPr txBox="1"/>
          <p:nvPr>
            <p:custDataLst>
              <p:tags r:id="rId3"/>
            </p:custDataLst>
          </p:nvPr>
        </p:nvSpPr>
        <p:spPr>
          <a:xfrm>
            <a:off x="614231" y="934278"/>
            <a:ext cx="6786610" cy="1394460"/>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f(b) </a:t>
            </a:r>
            <a:r>
              <a:rPr lang="en-US" altLang="zh-CN">
                <a:solidFill>
                  <a:srgbClr val="000000"/>
                </a:solidFill>
                <a:latin typeface="微软雅黑" panose="020B0503020204020204" pitchFamily="34" charset="-122"/>
                <a:ea typeface="微软雅黑" panose="020B0503020204020204" pitchFamily="34" charset="-122"/>
                <a:sym typeface="Symbol" panose="05050102010706020507"/>
              </a:rPr>
              <a:t></a:t>
            </a:r>
            <a:r>
              <a:rPr lang="en-US" altLang="zh-CN">
                <a:solidFill>
                  <a:srgbClr val="000000"/>
                </a:solidFill>
                <a:latin typeface="微软雅黑" panose="020B0503020204020204" pitchFamily="34" charset="-122"/>
                <a:ea typeface="微软雅黑" panose="020B0503020204020204" pitchFamily="34" charset="-122"/>
              </a:rPr>
              <a:t> </a:t>
            </a:r>
            <a:r>
              <a:rPr lang="zh-CN" altLang="zh-CN">
                <a:solidFill>
                  <a:srgbClr val="000000"/>
                </a:solidFill>
                <a:latin typeface="微软雅黑" panose="020B0503020204020204" pitchFamily="34" charset="-122"/>
                <a:ea typeface="微软雅黑" panose="020B0503020204020204" pitchFamily="34" charset="-122"/>
              </a:rPr>
              <a:t>不做任何事件</a:t>
            </a:r>
            <a:r>
              <a:rPr lang="en-US" altLang="zh-CN">
                <a:solidFill>
                  <a:srgbClr val="000000"/>
                </a:solidFill>
                <a:latin typeface="微软雅黑" panose="020B0503020204020204" pitchFamily="34" charset="-122"/>
                <a:ea typeface="微软雅黑" panose="020B0503020204020204" pitchFamily="34" charset="-122"/>
              </a:rPr>
              <a:t>			</a:t>
            </a:r>
            <a:r>
              <a:rPr lang="zh-CN" altLang="zh-CN">
                <a:solidFill>
                  <a:srgbClr val="000000"/>
                </a:solidFill>
                <a:latin typeface="微软雅黑" panose="020B0503020204020204" pitchFamily="34" charset="-122"/>
                <a:ea typeface="微软雅黑" panose="020B0503020204020204" pitchFamily="34" charset="-122"/>
              </a:rPr>
              <a:t>若</a:t>
            </a:r>
            <a:r>
              <a:rPr lang="en-US" altLang="zh-CN">
                <a:solidFill>
                  <a:srgbClr val="000000"/>
                </a:solidFill>
                <a:latin typeface="微软雅黑" panose="020B0503020204020204" pitchFamily="34" charset="-122"/>
                <a:ea typeface="微软雅黑" panose="020B0503020204020204" pitchFamily="34" charset="-122"/>
              </a:rPr>
              <a:t>b=None</a:t>
            </a:r>
            <a:endParaRPr lang="zh-CN" altLang="zh-CN">
              <a:solidFill>
                <a:srgbClr val="000000"/>
              </a:solidFill>
              <a:latin typeface="微软雅黑" panose="020B0503020204020204" pitchFamily="34" charset="-122"/>
              <a:ea typeface="微软雅黑" panose="020B0503020204020204" pitchFamily="34" charset="-122"/>
            </a:endParaRP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f(b) </a:t>
            </a:r>
            <a:r>
              <a:rPr lang="en-US" altLang="zh-CN">
                <a:solidFill>
                  <a:srgbClr val="000000"/>
                </a:solidFill>
                <a:latin typeface="微软雅黑" panose="020B0503020204020204" pitchFamily="34" charset="-122"/>
                <a:ea typeface="微软雅黑" panose="020B0503020204020204" pitchFamily="34" charset="-122"/>
                <a:sym typeface="Symbol" panose="05050102010706020507"/>
              </a:rPr>
              <a:t></a:t>
            </a:r>
            <a:r>
              <a:rPr lang="en-US" altLang="zh-CN">
                <a:solidFill>
                  <a:srgbClr val="000000"/>
                </a:solidFill>
                <a:latin typeface="微软雅黑" panose="020B0503020204020204" pitchFamily="34" charset="-122"/>
                <a:ea typeface="微软雅黑" panose="020B0503020204020204" pitchFamily="34" charset="-122"/>
              </a:rPr>
              <a:t> </a:t>
            </a:r>
            <a:r>
              <a:rPr lang="zh-CN" altLang="zh-CN">
                <a:solidFill>
                  <a:srgbClr val="000000"/>
                </a:solidFill>
                <a:latin typeface="微软雅黑" panose="020B0503020204020204" pitchFamily="34" charset="-122"/>
                <a:ea typeface="微软雅黑" panose="020B0503020204020204" pitchFamily="34" charset="-122"/>
              </a:rPr>
              <a:t>输出</a:t>
            </a:r>
            <a:r>
              <a:rPr lang="en-US" altLang="zh-CN">
                <a:solidFill>
                  <a:srgbClr val="000000"/>
                </a:solidFill>
                <a:latin typeface="微软雅黑" panose="020B0503020204020204" pitchFamily="34" charset="-122"/>
                <a:ea typeface="微软雅黑" panose="020B0503020204020204" pitchFamily="34" charset="-122"/>
              </a:rPr>
              <a:t>b</a:t>
            </a:r>
            <a:r>
              <a:rPr lang="zh-CN" altLang="zh-CN">
                <a:solidFill>
                  <a:srgbClr val="000000"/>
                </a:solidFill>
                <a:latin typeface="微软雅黑" panose="020B0503020204020204" pitchFamily="34" charset="-122"/>
                <a:ea typeface="微软雅黑" panose="020B0503020204020204" pitchFamily="34" charset="-122"/>
              </a:rPr>
              <a:t>结点</a:t>
            </a:r>
            <a:r>
              <a:rPr lang="en-US" altLang="zh-CN">
                <a:solidFill>
                  <a:srgbClr val="000000"/>
                </a:solidFill>
                <a:latin typeface="微软雅黑" panose="020B0503020204020204" pitchFamily="34" charset="-122"/>
                <a:ea typeface="微软雅黑" panose="020B0503020204020204" pitchFamily="34" charset="-122"/>
              </a:rPr>
              <a:t>			</a:t>
            </a:r>
            <a:r>
              <a:rPr lang="zh-CN" altLang="zh-CN">
                <a:solidFill>
                  <a:srgbClr val="000000"/>
                </a:solidFill>
                <a:latin typeface="微软雅黑" panose="020B0503020204020204" pitchFamily="34" charset="-122"/>
                <a:ea typeface="微软雅黑" panose="020B0503020204020204" pitchFamily="34" charset="-122"/>
              </a:rPr>
              <a:t>若</a:t>
            </a:r>
            <a:r>
              <a:rPr lang="en-US" altLang="zh-CN">
                <a:solidFill>
                  <a:srgbClr val="000000"/>
                </a:solidFill>
                <a:latin typeface="微软雅黑" panose="020B0503020204020204" pitchFamily="34" charset="-122"/>
                <a:ea typeface="微软雅黑" panose="020B0503020204020204" pitchFamily="34" charset="-122"/>
              </a:rPr>
              <a:t>b</a:t>
            </a:r>
            <a:r>
              <a:rPr lang="zh-CN" altLang="zh-CN">
                <a:solidFill>
                  <a:srgbClr val="000000"/>
                </a:solidFill>
                <a:latin typeface="微软雅黑" panose="020B0503020204020204" pitchFamily="34" charset="-122"/>
                <a:ea typeface="微软雅黑" panose="020B0503020204020204" pitchFamily="34" charset="-122"/>
              </a:rPr>
              <a:t>为叶子结点</a:t>
            </a:r>
          </a:p>
          <a:p>
            <a:pPr>
              <a:lnSpc>
                <a:spcPct val="120000"/>
              </a:lnSpc>
            </a:pPr>
            <a:r>
              <a:rPr lang="en-US" altLang="zh-CN">
                <a:solidFill>
                  <a:srgbClr val="000000"/>
                </a:solidFill>
                <a:latin typeface="微软雅黑" panose="020B0503020204020204" pitchFamily="34" charset="-122"/>
                <a:ea typeface="微软雅黑" panose="020B0503020204020204" pitchFamily="34" charset="-122"/>
              </a:rPr>
              <a:t>f(b) </a:t>
            </a:r>
            <a:r>
              <a:rPr lang="en-US" altLang="zh-CN">
                <a:solidFill>
                  <a:srgbClr val="000000"/>
                </a:solidFill>
                <a:latin typeface="微软雅黑" panose="020B0503020204020204" pitchFamily="34" charset="-122"/>
                <a:ea typeface="微软雅黑" panose="020B0503020204020204" pitchFamily="34" charset="-122"/>
                <a:sym typeface="Symbol" panose="05050102010706020507"/>
              </a:rPr>
              <a:t></a:t>
            </a:r>
            <a:r>
              <a:rPr lang="en-US" altLang="zh-CN">
                <a:solidFill>
                  <a:srgbClr val="000000"/>
                </a:solidFill>
                <a:latin typeface="微软雅黑" panose="020B0503020204020204" pitchFamily="34" charset="-122"/>
                <a:ea typeface="微软雅黑" panose="020B0503020204020204" pitchFamily="34" charset="-122"/>
              </a:rPr>
              <a:t> f(b.lchild); f(b.rchild)	</a:t>
            </a:r>
            <a:r>
              <a:rPr lang="zh-CN" altLang="zh-CN">
                <a:solidFill>
                  <a:srgbClr val="000000"/>
                </a:solidFill>
                <a:latin typeface="微软雅黑" panose="020B0503020204020204" pitchFamily="34" charset="-122"/>
                <a:ea typeface="微软雅黑" panose="020B0503020204020204" pitchFamily="34" charset="-122"/>
              </a:rPr>
              <a:t>其他情况</a:t>
            </a:r>
          </a:p>
        </p:txBody>
      </p:sp>
      <p:sp>
        <p:nvSpPr>
          <p:cNvPr id="9" name="文本框 8"/>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pic>
        <p:nvPicPr>
          <p:cNvPr id="10" name="图片 9" descr="卡通人物&#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458200" y="2491549"/>
            <a:ext cx="3733800" cy="3886200"/>
          </a:xfrm>
          <a:prstGeom prst="rect">
            <a:avLst/>
          </a:prstGeom>
        </p:spPr>
      </p:pic>
    </p:spTree>
    <p:extLst>
      <p:ext uri="{BB962C8B-B14F-4D97-AF65-F5344CB8AC3E}">
        <p14:creationId xmlns:p14="http://schemas.microsoft.com/office/powerpoint/2010/main" val="8279809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bldLvl="0" animBg="1"/>
      <p:bldP spid="7" grpId="0" bldLvl="0" animBg="1"/>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501922" y="1152954"/>
            <a:ext cx="8819373" cy="5447665"/>
          </a:xfrm>
          <a:prstGeom prst="rect">
            <a:avLst/>
          </a:prstGeom>
          <a:noFill/>
          <a:ln w="38100">
            <a:solidFill>
              <a:schemeClr val="dk1"/>
            </a:solidFill>
            <a:prstDash val="sys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200000"/>
              </a:lnSpc>
              <a:spcBef>
                <a:spcPts val="600"/>
              </a:spcBef>
              <a:buFont typeface="Wingdings" panose="05000000000000000000" pitchFamily="2" charset="2"/>
              <a:buChar char="n"/>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zh-CN" altLang="zh-CN">
                <a:solidFill>
                  <a:srgbClr val="000000"/>
                </a:solidFill>
                <a:latin typeface="微软雅黑" panose="020B0503020204020204" pitchFamily="34" charset="-122"/>
                <a:ea typeface="微软雅黑" panose="020B0503020204020204" pitchFamily="34" charset="-122"/>
              </a:rPr>
              <a:t>从上述两例看出，基于递归遍历思路和直接采用递归算法设计方法完全相同。实际上，当求解问题较复杂时，直接采用递归算法设计方法更加简单方便。</a:t>
            </a:r>
          </a:p>
          <a:p>
            <a:r>
              <a:rPr lang="zh-CN" altLang="zh-CN">
                <a:solidFill>
                  <a:srgbClr val="000000"/>
                </a:solidFill>
                <a:latin typeface="微软雅黑" panose="020B0503020204020204" pitchFamily="34" charset="-122"/>
                <a:ea typeface="微软雅黑" panose="020B0503020204020204" pitchFamily="34" charset="-122"/>
              </a:rPr>
              <a:t>仅从递归遍历角度看，上述两例基于</a:t>
            </a:r>
            <a:r>
              <a:rPr lang="en-US" altLang="zh-CN">
                <a:solidFill>
                  <a:srgbClr val="000000"/>
                </a:solidFill>
                <a:latin typeface="微软雅黑" panose="020B0503020204020204" pitchFamily="34" charset="-122"/>
                <a:ea typeface="微软雅黑" panose="020B0503020204020204" pitchFamily="34" charset="-122"/>
              </a:rPr>
              <a:t>3</a:t>
            </a:r>
            <a:r>
              <a:rPr lang="zh-CN" altLang="zh-CN">
                <a:solidFill>
                  <a:srgbClr val="000000"/>
                </a:solidFill>
                <a:latin typeface="微软雅黑" panose="020B0503020204020204" pitchFamily="34" charset="-122"/>
                <a:ea typeface="微软雅黑" panose="020B0503020204020204" pitchFamily="34" charset="-122"/>
              </a:rPr>
              <a:t>种递归遍历思路中任意一种都是可行的</a:t>
            </a:r>
            <a:r>
              <a:rPr lang="zh-CN" altLang="en-US">
                <a:solidFill>
                  <a:srgbClr val="000000"/>
                </a:solidFill>
                <a:latin typeface="微软雅黑" panose="020B0503020204020204" pitchFamily="34" charset="-122"/>
                <a:ea typeface="微软雅黑" panose="020B0503020204020204" pitchFamily="34" charset="-122"/>
              </a:rPr>
              <a:t>，</a:t>
            </a:r>
            <a:r>
              <a:rPr lang="zh-CN" altLang="zh-CN">
                <a:solidFill>
                  <a:srgbClr val="000000"/>
                </a:solidFill>
                <a:latin typeface="微软雅黑" panose="020B0503020204020204" pitchFamily="34" charset="-122"/>
                <a:ea typeface="微软雅黑" panose="020B0503020204020204" pitchFamily="34" charset="-122"/>
              </a:rPr>
              <a:t>但有些情况并非如此</a:t>
            </a:r>
            <a:r>
              <a:rPr lang="zh-CN" altLang="en-US">
                <a:solidFill>
                  <a:srgbClr val="000000"/>
                </a:solidFill>
                <a:latin typeface="微软雅黑" panose="020B0503020204020204" pitchFamily="34" charset="-122"/>
                <a:ea typeface="微软雅黑" panose="020B0503020204020204" pitchFamily="34" charset="-122"/>
              </a:rPr>
              <a:t>。</a:t>
            </a:r>
            <a:endParaRPr lang="en-US" altLang="zh-CN">
              <a:solidFill>
                <a:srgbClr val="000000"/>
              </a:solidFill>
              <a:latin typeface="微软雅黑" panose="020B0503020204020204" pitchFamily="34" charset="-122"/>
              <a:ea typeface="微软雅黑" panose="020B0503020204020204" pitchFamily="34" charset="-122"/>
            </a:endParaRPr>
          </a:p>
          <a:p>
            <a:r>
              <a:rPr lang="zh-CN" altLang="zh-CN">
                <a:solidFill>
                  <a:srgbClr val="000000"/>
                </a:solidFill>
                <a:latin typeface="微软雅黑" panose="020B0503020204020204" pitchFamily="34" charset="-122"/>
                <a:ea typeface="微软雅黑" panose="020B0503020204020204" pitchFamily="34" charset="-122"/>
              </a:rPr>
              <a:t>一般地，二叉树由根、左右子树</a:t>
            </a:r>
            <a:r>
              <a:rPr lang="en-US" altLang="zh-CN">
                <a:solidFill>
                  <a:srgbClr val="000000"/>
                </a:solidFill>
                <a:latin typeface="微软雅黑" panose="020B0503020204020204" pitchFamily="34" charset="-122"/>
                <a:ea typeface="微软雅黑" panose="020B0503020204020204" pitchFamily="34" charset="-122"/>
              </a:rPr>
              <a:t>3</a:t>
            </a:r>
            <a:r>
              <a:rPr lang="zh-CN" altLang="zh-CN">
                <a:solidFill>
                  <a:srgbClr val="000000"/>
                </a:solidFill>
                <a:latin typeface="微软雅黑" panose="020B0503020204020204" pitchFamily="34" charset="-122"/>
                <a:ea typeface="微软雅黑" panose="020B0503020204020204" pitchFamily="34" charset="-122"/>
              </a:rPr>
              <a:t>部分构成，但可以看成两类，即根和子树</a:t>
            </a:r>
            <a:r>
              <a:rPr lang="zh-CN" altLang="en-US">
                <a:solidFill>
                  <a:srgbClr val="000000"/>
                </a:solidFill>
                <a:latin typeface="微软雅黑" panose="020B0503020204020204" pitchFamily="34" charset="-122"/>
                <a:ea typeface="微软雅黑" panose="020B0503020204020204" pitchFamily="34" charset="-122"/>
              </a:rPr>
              <a:t>。</a:t>
            </a:r>
            <a:endParaRPr lang="en-US" altLang="zh-CN">
              <a:solidFill>
                <a:srgbClr val="000000"/>
              </a:solidFill>
              <a:latin typeface="微软雅黑" panose="020B0503020204020204" pitchFamily="34" charset="-122"/>
              <a:ea typeface="微软雅黑" panose="020B0503020204020204" pitchFamily="34" charset="-122"/>
            </a:endParaRPr>
          </a:p>
          <a:p>
            <a:r>
              <a:rPr lang="zh-CN" altLang="zh-CN">
                <a:solidFill>
                  <a:srgbClr val="000000"/>
                </a:solidFill>
                <a:latin typeface="微软雅黑" panose="020B0503020204020204" pitchFamily="34" charset="-122"/>
                <a:ea typeface="微软雅黑" panose="020B0503020204020204" pitchFamily="34" charset="-122"/>
              </a:rPr>
              <a:t>如果需要先处理根再处理子树，可以采用先序遍历思路</a:t>
            </a:r>
            <a:r>
              <a:rPr lang="zh-CN" altLang="en-US">
                <a:solidFill>
                  <a:srgbClr val="000000"/>
                </a:solidFill>
                <a:latin typeface="微软雅黑" panose="020B0503020204020204" pitchFamily="34" charset="-122"/>
                <a:ea typeface="微软雅黑" panose="020B0503020204020204" pitchFamily="34" charset="-122"/>
              </a:rPr>
              <a:t>。</a:t>
            </a:r>
            <a:endParaRPr lang="en-US" altLang="zh-CN">
              <a:solidFill>
                <a:srgbClr val="000000"/>
              </a:solidFill>
              <a:latin typeface="微软雅黑" panose="020B0503020204020204" pitchFamily="34" charset="-122"/>
              <a:ea typeface="微软雅黑" panose="020B0503020204020204" pitchFamily="34" charset="-122"/>
            </a:endParaRPr>
          </a:p>
          <a:p>
            <a:r>
              <a:rPr lang="zh-CN" altLang="zh-CN">
                <a:solidFill>
                  <a:srgbClr val="000000"/>
                </a:solidFill>
                <a:latin typeface="微软雅黑" panose="020B0503020204020204" pitchFamily="34" charset="-122"/>
                <a:ea typeface="微软雅黑" panose="020B0503020204020204" pitchFamily="34" charset="-122"/>
              </a:rPr>
              <a:t>如果需要先处理子树，再处理根，可以采用后序遍历思路。</a:t>
            </a:r>
          </a:p>
        </p:txBody>
      </p:sp>
      <p:grpSp>
        <p:nvGrpSpPr>
          <p:cNvPr id="5" name="组合 4"/>
          <p:cNvGrpSpPr/>
          <p:nvPr/>
        </p:nvGrpSpPr>
        <p:grpSpPr>
          <a:xfrm>
            <a:off x="9730604" y="2840735"/>
            <a:ext cx="2286016" cy="1603816"/>
            <a:chOff x="2571736" y="4539828"/>
            <a:chExt cx="2357454" cy="1785950"/>
          </a:xfrm>
        </p:grpSpPr>
        <p:sp>
          <p:nvSpPr>
            <p:cNvPr id="6" name="椭圆 5"/>
            <p:cNvSpPr/>
            <p:nvPr>
              <p:custDataLst>
                <p:tags r:id="rId2"/>
              </p:custDataLst>
            </p:nvPr>
          </p:nvSpPr>
          <p:spPr>
            <a:xfrm>
              <a:off x="3577523" y="4539828"/>
              <a:ext cx="357190" cy="428628"/>
            </a:xfrm>
            <a:prstGeom prst="ellipse">
              <a:avLst/>
            </a:prstGeom>
            <a:gradFill>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 pos="0">
                  <a:srgbClr val="C30000">
                    <a:lumMod val="98000"/>
                    <a:lumOff val="2000"/>
                  </a:srgbClr>
                </a:gs>
                <a:gs pos="50000">
                  <a:srgbClr val="C30000"/>
                </a:gs>
                <a:gs pos="100000">
                  <a:srgbClr val="C30000">
                    <a:lumMod val="99000"/>
                  </a:srgbClr>
                </a:gs>
              </a:gsLst>
              <a:lin ang="5400000" scaled="0"/>
            </a:gradFill>
            <a:ln>
              <a:solidFill>
                <a:schemeClr val="accent3"/>
              </a:solidFill>
            </a:ln>
          </p:spPr>
          <p:style>
            <a:lnRef idx="1">
              <a:schemeClr val="accent3"/>
            </a:lnRef>
            <a:fillRef idx="3">
              <a:schemeClr val="accent3"/>
            </a:fillRef>
            <a:effectRef idx="2">
              <a:schemeClr val="accent3"/>
            </a:effectRef>
            <a:fontRef idx="minor">
              <a:schemeClr val="lt1"/>
            </a:fontRef>
          </p:style>
          <p:txBody>
            <a:bodyPr lIns="0" rIns="0" rtlCol="0" anchor="ctr"/>
            <a:lstStyle/>
            <a:p>
              <a:pPr algn="ct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N</a:t>
              </a:r>
            </a:p>
          </p:txBody>
        </p:sp>
        <p:sp>
          <p:nvSpPr>
            <p:cNvPr id="7" name="等腰三角形 6"/>
            <p:cNvSpPr/>
            <p:nvPr>
              <p:custDataLst>
                <p:tags r:id="rId3"/>
              </p:custDataLst>
            </p:nvPr>
          </p:nvSpPr>
          <p:spPr>
            <a:xfrm>
              <a:off x="2571736" y="5539960"/>
              <a:ext cx="857256" cy="785818"/>
            </a:xfrm>
            <a:prstGeom prst="triangle">
              <a:avLst/>
            </a:prstGeom>
            <a:gradFill>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 pos="0">
                  <a:srgbClr val="C30000">
                    <a:lumMod val="98000"/>
                    <a:lumOff val="2000"/>
                  </a:srgbClr>
                </a:gs>
                <a:gs pos="50000">
                  <a:srgbClr val="C30000"/>
                </a:gs>
                <a:gs pos="100000">
                  <a:srgbClr val="C30000">
                    <a:lumMod val="99000"/>
                  </a:srgbClr>
                </a:gs>
              </a:gsLst>
              <a:lin ang="5400000" scaled="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zh-CN">
                  <a:solidFill>
                    <a:schemeClr val="lt1"/>
                  </a:solidFill>
                  <a:latin typeface="微软雅黑" panose="020B0503020204020204" pitchFamily="34" charset="-122"/>
                  <a:ea typeface="微软雅黑" panose="020B0503020204020204" pitchFamily="34" charset="-122"/>
                  <a:cs typeface="Consolas" panose="020B0609020204030204" pitchFamily="49" charset="0"/>
                </a:rPr>
                <a:t>L</a:t>
              </a:r>
            </a:p>
          </p:txBody>
        </p:sp>
        <p:sp>
          <p:nvSpPr>
            <p:cNvPr id="8" name="等腰三角形 7"/>
            <p:cNvSpPr/>
            <p:nvPr>
              <p:custDataLst>
                <p:tags r:id="rId4"/>
              </p:custDataLst>
            </p:nvPr>
          </p:nvSpPr>
          <p:spPr>
            <a:xfrm>
              <a:off x="4071934" y="5539960"/>
              <a:ext cx="857256" cy="785818"/>
            </a:xfrm>
            <a:prstGeom prst="triangle">
              <a:avLst/>
            </a:prstGeom>
            <a:gradFill>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 pos="0">
                  <a:srgbClr val="C30000">
                    <a:lumMod val="98000"/>
                    <a:lumOff val="2000"/>
                  </a:srgbClr>
                </a:gs>
                <a:gs pos="50000">
                  <a:srgbClr val="C30000"/>
                </a:gs>
                <a:gs pos="100000">
                  <a:srgbClr val="C30000">
                    <a:lumMod val="99000"/>
                  </a:srgbClr>
                </a:gs>
              </a:gsLst>
              <a:lin ang="5400000" scaled="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zh-CN">
                  <a:solidFill>
                    <a:schemeClr val="lt1"/>
                  </a:solidFill>
                  <a:latin typeface="微软雅黑" panose="020B0503020204020204" pitchFamily="34" charset="-122"/>
                  <a:ea typeface="微软雅黑" panose="020B0503020204020204" pitchFamily="34" charset="-122"/>
                  <a:cs typeface="Consolas" panose="020B0609020204030204" pitchFamily="49" charset="0"/>
                </a:rPr>
                <a:t>R</a:t>
              </a:r>
            </a:p>
          </p:txBody>
        </p:sp>
        <p:cxnSp>
          <p:nvCxnSpPr>
            <p:cNvPr id="9" name="直接连接符 8"/>
            <p:cNvCxnSpPr>
              <a:stCxn id="6" idx="3"/>
              <a:endCxn id="7" idx="0"/>
            </p:cNvCxnSpPr>
            <p:nvPr>
              <p:custDataLst>
                <p:tags r:id="rId5"/>
              </p:custDataLst>
            </p:nvPr>
          </p:nvCxnSpPr>
          <p:spPr>
            <a:xfrm rot="5400000">
              <a:off x="2997962" y="4908088"/>
              <a:ext cx="634275" cy="62946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10" name="直接连接符 9"/>
            <p:cNvCxnSpPr>
              <a:stCxn id="6" idx="5"/>
              <a:endCxn id="8" idx="0"/>
            </p:cNvCxnSpPr>
            <p:nvPr>
              <p:custDataLst>
                <p:tags r:id="rId6"/>
              </p:custDataLst>
            </p:nvPr>
          </p:nvCxnSpPr>
          <p:spPr>
            <a:xfrm rot="16200000" flipH="1">
              <a:off x="3874346" y="4913743"/>
              <a:ext cx="634275" cy="61815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grpSp>
      <p:sp>
        <p:nvSpPr>
          <p:cNvPr id="12" name="文本框 11"/>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spTree>
    <p:extLst>
      <p:ext uri="{BB962C8B-B14F-4D97-AF65-F5344CB8AC3E}">
        <p14:creationId xmlns:p14="http://schemas.microsoft.com/office/powerpoint/2010/main" val="16279308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2"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51" name="Rectangle 27"/>
          <p:cNvSpPr>
            <a:spLocks noChangeArrowheads="1"/>
          </p:cNvSpPr>
          <p:nvPr>
            <p:custDataLst>
              <p:tags r:id="rId1"/>
            </p:custDataLst>
          </p:nvPr>
        </p:nvSpPr>
        <p:spPr bwMode="auto">
          <a:xfrm>
            <a:off x="1524001"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grpSp>
        <p:nvGrpSpPr>
          <p:cNvPr id="32" name="组合 31"/>
          <p:cNvGrpSpPr/>
          <p:nvPr/>
        </p:nvGrpSpPr>
        <p:grpSpPr>
          <a:xfrm>
            <a:off x="5768885" y="2705541"/>
            <a:ext cx="5314206" cy="2571768"/>
            <a:chOff x="1164798" y="3214686"/>
            <a:chExt cx="5314206" cy="2571768"/>
          </a:xfrm>
        </p:grpSpPr>
        <p:sp>
          <p:nvSpPr>
            <p:cNvPr id="26649" name="Text Box 25"/>
            <p:cNvSpPr txBox="1">
              <a:spLocks noChangeArrowheads="1"/>
            </p:cNvSpPr>
            <p:nvPr/>
          </p:nvSpPr>
          <p:spPr bwMode="auto">
            <a:xfrm>
              <a:off x="1422507" y="3214686"/>
              <a:ext cx="353311" cy="265786"/>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t1</a:t>
              </a:r>
            </a:p>
          </p:txBody>
        </p:sp>
        <p:sp>
          <p:nvSpPr>
            <p:cNvPr id="26648" name="Text Box 24"/>
            <p:cNvSpPr txBox="1">
              <a:spLocks noChangeArrowheads="1"/>
            </p:cNvSpPr>
            <p:nvPr/>
          </p:nvSpPr>
          <p:spPr bwMode="auto">
            <a:xfrm>
              <a:off x="5169159" y="3214686"/>
              <a:ext cx="353311" cy="265786"/>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t2</a:t>
              </a:r>
            </a:p>
          </p:txBody>
        </p:sp>
        <p:sp>
          <p:nvSpPr>
            <p:cNvPr id="26647" name="Text Box 23"/>
            <p:cNvSpPr txBox="1">
              <a:spLocks noChangeArrowheads="1"/>
            </p:cNvSpPr>
            <p:nvPr/>
          </p:nvSpPr>
          <p:spPr bwMode="auto">
            <a:xfrm>
              <a:off x="3062283" y="5521706"/>
              <a:ext cx="2724163" cy="264748"/>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(t1.rchild</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t2.rchild)</a:t>
              </a:r>
            </a:p>
          </p:txBody>
        </p:sp>
        <p:sp>
          <p:nvSpPr>
            <p:cNvPr id="26646" name="Text Box 22"/>
            <p:cNvSpPr txBox="1">
              <a:spLocks noChangeArrowheads="1"/>
            </p:cNvSpPr>
            <p:nvPr/>
          </p:nvSpPr>
          <p:spPr bwMode="auto">
            <a:xfrm>
              <a:off x="2643174" y="5020602"/>
              <a:ext cx="2930441" cy="265786"/>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(t1.lchild</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t2.lchild)</a:t>
              </a:r>
            </a:p>
          </p:txBody>
        </p:sp>
        <p:sp>
          <p:nvSpPr>
            <p:cNvPr id="26645" name="Oval 21"/>
            <p:cNvSpPr>
              <a:spLocks noChangeArrowheads="1"/>
            </p:cNvSpPr>
            <p:nvPr/>
          </p:nvSpPr>
          <p:spPr bwMode="auto">
            <a:xfrm>
              <a:off x="1590849" y="3678773"/>
              <a:ext cx="706621" cy="472393"/>
            </a:xfrm>
            <a:prstGeom prst="ellipse">
              <a:avLst/>
            </a:prstGeom>
            <a:gradFill>
              <a:gsLst>
                <a:gs pos="0">
                  <a:srgbClr val="CD5158"/>
                </a:gs>
                <a:gs pos="100000">
                  <a:srgbClr val="C0262E"/>
                </a:gs>
              </a:gsLst>
            </a:gradFill>
            <a:ln>
              <a:no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6644" name="Arc 20"/>
            <p:cNvSpPr/>
            <p:nvPr/>
          </p:nvSpPr>
          <p:spPr bwMode="auto">
            <a:xfrm>
              <a:off x="1691646" y="3326815"/>
              <a:ext cx="235887" cy="35403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6643" name="AutoShape 19" descr="20%"/>
            <p:cNvSpPr>
              <a:spLocks noChangeArrowheads="1"/>
            </p:cNvSpPr>
            <p:nvPr>
              <p:custDataLst>
                <p:tags r:id="rId2"/>
              </p:custDataLst>
            </p:nvPr>
          </p:nvSpPr>
          <p:spPr bwMode="auto">
            <a:xfrm>
              <a:off x="1164798" y="4290289"/>
              <a:ext cx="561140" cy="485890"/>
            </a:xfrm>
            <a:prstGeom prst="triangle">
              <a:avLst>
                <a:gd name="adj" fmla="val 50000"/>
              </a:avLst>
            </a:prstGeom>
            <a:gradFill>
              <a:gsLst>
                <a:gs pos="61000">
                  <a:srgbClr val="CD5158"/>
                </a:gs>
                <a:gs pos="100000">
                  <a:schemeClr val="accent2">
                    <a:lumMod val="105000"/>
                    <a:satMod val="109000"/>
                    <a:tint val="81000"/>
                  </a:schemeClr>
                </a:gs>
              </a:gsLst>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6642" name="Freeform 18"/>
            <p:cNvSpPr/>
            <p:nvPr>
              <p:custDataLst>
                <p:tags r:id="rId3"/>
              </p:custDataLst>
            </p:nvPr>
          </p:nvSpPr>
          <p:spPr bwMode="auto">
            <a:xfrm>
              <a:off x="1442251" y="4081606"/>
              <a:ext cx="254591" cy="214913"/>
            </a:xfrm>
            <a:custGeom>
              <a:avLst/>
              <a:gdLst/>
              <a:ahLst/>
              <a:cxnLst>
                <a:cxn ang="0">
                  <a:pos x="243" y="0"/>
                </a:cxn>
                <a:cxn ang="0">
                  <a:pos x="246" y="3"/>
                </a:cxn>
                <a:cxn ang="0">
                  <a:pos x="0" y="207"/>
                </a:cxn>
              </a:cxnLst>
              <a:rect l="0" t="0" r="r" b="b"/>
              <a:pathLst>
                <a:path w="246" h="207">
                  <a:moveTo>
                    <a:pt x="243" y="0"/>
                  </a:moveTo>
                  <a:lnTo>
                    <a:pt x="246" y="3"/>
                  </a:lnTo>
                  <a:lnTo>
                    <a:pt x="0" y="20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6641" name="AutoShape 17" descr="20%"/>
            <p:cNvSpPr>
              <a:spLocks noChangeArrowheads="1"/>
            </p:cNvSpPr>
            <p:nvPr>
              <p:custDataLst>
                <p:tags r:id="rId4"/>
              </p:custDataLst>
            </p:nvPr>
          </p:nvSpPr>
          <p:spPr bwMode="auto">
            <a:xfrm>
              <a:off x="2143676" y="4290289"/>
              <a:ext cx="561140" cy="485890"/>
            </a:xfrm>
            <a:prstGeom prst="triangle">
              <a:avLst>
                <a:gd name="adj" fmla="val 50000"/>
              </a:avLst>
            </a:prstGeom>
            <a:gradFill>
              <a:gsLst>
                <a:gs pos="61000">
                  <a:srgbClr val="CD5158"/>
                </a:gs>
                <a:gs pos="100000">
                  <a:schemeClr val="accent2">
                    <a:lumMod val="105000"/>
                    <a:satMod val="109000"/>
                    <a:tint val="81000"/>
                  </a:schemeClr>
                </a:gs>
              </a:gsLst>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6640" name="Freeform 16"/>
            <p:cNvSpPr/>
            <p:nvPr>
              <p:custDataLst>
                <p:tags r:id="rId5"/>
              </p:custDataLst>
            </p:nvPr>
          </p:nvSpPr>
          <p:spPr bwMode="auto">
            <a:xfrm>
              <a:off x="2193555" y="4081606"/>
              <a:ext cx="229652" cy="211798"/>
            </a:xfrm>
            <a:custGeom>
              <a:avLst/>
              <a:gdLst/>
              <a:ahLst/>
              <a:cxnLst>
                <a:cxn ang="0">
                  <a:pos x="0" y="0"/>
                </a:cxn>
                <a:cxn ang="0">
                  <a:pos x="222" y="204"/>
                </a:cxn>
              </a:cxnLst>
              <a:rect l="0" t="0" r="r" b="b"/>
              <a:pathLst>
                <a:path w="222" h="204">
                  <a:moveTo>
                    <a:pt x="0" y="0"/>
                  </a:moveTo>
                  <a:lnTo>
                    <a:pt x="222" y="204"/>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6639" name="Oval 15"/>
            <p:cNvSpPr>
              <a:spLocks noChangeArrowheads="1"/>
            </p:cNvSpPr>
            <p:nvPr/>
          </p:nvSpPr>
          <p:spPr bwMode="auto">
            <a:xfrm>
              <a:off x="5365037" y="3678773"/>
              <a:ext cx="707660" cy="472393"/>
            </a:xfrm>
            <a:prstGeom prst="ellipse">
              <a:avLst/>
            </a:prstGeom>
            <a:gradFill>
              <a:gsLst>
                <a:gs pos="0">
                  <a:srgbClr val="CD5158"/>
                </a:gs>
                <a:gs pos="100000">
                  <a:srgbClr val="C0262E"/>
                </a:gs>
              </a:gsLst>
            </a:gradFill>
            <a:ln>
              <a:no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6638" name="Arc 14"/>
            <p:cNvSpPr/>
            <p:nvPr/>
          </p:nvSpPr>
          <p:spPr bwMode="auto">
            <a:xfrm>
              <a:off x="5465834" y="3326815"/>
              <a:ext cx="235887" cy="35403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6637" name="AutoShape 13" descr="20%"/>
            <p:cNvSpPr>
              <a:spLocks noChangeArrowheads="1"/>
            </p:cNvSpPr>
            <p:nvPr>
              <p:custDataLst>
                <p:tags r:id="rId6"/>
              </p:custDataLst>
            </p:nvPr>
          </p:nvSpPr>
          <p:spPr bwMode="auto">
            <a:xfrm>
              <a:off x="4938986" y="4290289"/>
              <a:ext cx="561140" cy="485890"/>
            </a:xfrm>
            <a:prstGeom prst="triangle">
              <a:avLst>
                <a:gd name="adj" fmla="val 50000"/>
              </a:avLst>
            </a:prstGeom>
            <a:gradFill>
              <a:gsLst>
                <a:gs pos="61000">
                  <a:srgbClr val="CD5158"/>
                </a:gs>
                <a:gs pos="100000">
                  <a:schemeClr val="accent2">
                    <a:lumMod val="105000"/>
                    <a:satMod val="109000"/>
                    <a:tint val="81000"/>
                  </a:schemeClr>
                </a:gs>
              </a:gsLst>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6636" name="Freeform 12"/>
            <p:cNvSpPr/>
            <p:nvPr>
              <p:custDataLst>
                <p:tags r:id="rId7"/>
              </p:custDataLst>
            </p:nvPr>
          </p:nvSpPr>
          <p:spPr bwMode="auto">
            <a:xfrm>
              <a:off x="5216438" y="4081606"/>
              <a:ext cx="255631" cy="214913"/>
            </a:xfrm>
            <a:custGeom>
              <a:avLst/>
              <a:gdLst/>
              <a:ahLst/>
              <a:cxnLst>
                <a:cxn ang="0">
                  <a:pos x="243" y="0"/>
                </a:cxn>
                <a:cxn ang="0">
                  <a:pos x="246" y="3"/>
                </a:cxn>
                <a:cxn ang="0">
                  <a:pos x="0" y="207"/>
                </a:cxn>
              </a:cxnLst>
              <a:rect l="0" t="0" r="r" b="b"/>
              <a:pathLst>
                <a:path w="246" h="207">
                  <a:moveTo>
                    <a:pt x="243" y="0"/>
                  </a:moveTo>
                  <a:lnTo>
                    <a:pt x="246" y="3"/>
                  </a:lnTo>
                  <a:lnTo>
                    <a:pt x="0" y="20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6635" name="AutoShape 11" descr="20%"/>
            <p:cNvSpPr>
              <a:spLocks noChangeArrowheads="1"/>
            </p:cNvSpPr>
            <p:nvPr>
              <p:custDataLst>
                <p:tags r:id="rId8"/>
              </p:custDataLst>
            </p:nvPr>
          </p:nvSpPr>
          <p:spPr bwMode="auto">
            <a:xfrm>
              <a:off x="5917864" y="4290289"/>
              <a:ext cx="561140" cy="485890"/>
            </a:xfrm>
            <a:prstGeom prst="triangle">
              <a:avLst>
                <a:gd name="adj" fmla="val 50000"/>
              </a:avLst>
            </a:prstGeom>
            <a:gradFill>
              <a:gsLst>
                <a:gs pos="61000">
                  <a:srgbClr val="CD5158"/>
                </a:gs>
                <a:gs pos="100000">
                  <a:schemeClr val="accent2">
                    <a:lumMod val="105000"/>
                    <a:satMod val="109000"/>
                    <a:tint val="81000"/>
                  </a:schemeClr>
                </a:gs>
              </a:gsLst>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6634" name="Freeform 10"/>
            <p:cNvSpPr/>
            <p:nvPr>
              <p:custDataLst>
                <p:tags r:id="rId9"/>
              </p:custDataLst>
            </p:nvPr>
          </p:nvSpPr>
          <p:spPr bwMode="auto">
            <a:xfrm>
              <a:off x="5967743" y="4081606"/>
              <a:ext cx="230691" cy="211798"/>
            </a:xfrm>
            <a:custGeom>
              <a:avLst/>
              <a:gdLst/>
              <a:ahLst/>
              <a:cxnLst>
                <a:cxn ang="0">
                  <a:pos x="0" y="0"/>
                </a:cxn>
                <a:cxn ang="0">
                  <a:pos x="222" y="204"/>
                </a:cxn>
              </a:cxnLst>
              <a:rect l="0" t="0" r="r" b="b"/>
              <a:pathLst>
                <a:path w="222" h="204">
                  <a:moveTo>
                    <a:pt x="0" y="0"/>
                  </a:moveTo>
                  <a:lnTo>
                    <a:pt x="222" y="204"/>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6633" name="Freeform 9"/>
            <p:cNvSpPr/>
            <p:nvPr>
              <p:custDataLst>
                <p:tags r:id="rId10"/>
              </p:custDataLst>
            </p:nvPr>
          </p:nvSpPr>
          <p:spPr bwMode="auto">
            <a:xfrm>
              <a:off x="2347349" y="3916527"/>
              <a:ext cx="2875324" cy="2076"/>
            </a:xfrm>
            <a:custGeom>
              <a:avLst/>
              <a:gdLst/>
              <a:ahLst/>
              <a:cxnLst>
                <a:cxn ang="0">
                  <a:pos x="0" y="0"/>
                </a:cxn>
                <a:cxn ang="0">
                  <a:pos x="2767" y="2"/>
                </a:cxn>
              </a:cxnLst>
              <a:rect l="0" t="0" r="r" b="b"/>
              <a:pathLst>
                <a:path w="2767" h="2">
                  <a:moveTo>
                    <a:pt x="0" y="0"/>
                  </a:moveTo>
                  <a:lnTo>
                    <a:pt x="2767" y="2"/>
                  </a:lnTo>
                </a:path>
              </a:pathLst>
            </a:custGeom>
            <a:ln w="19050">
              <a:solidFill>
                <a:schemeClr val="accent1"/>
              </a:solidFill>
              <a:headEnd type="none" w="med" len="med"/>
              <a:tailEnd type="arrow" w="med" len="med"/>
            </a:ln>
          </p:spPr>
          <p:style>
            <a:lnRef idx="3">
              <a:schemeClr val="accent5"/>
            </a:lnRef>
            <a:fillRef idx="0">
              <a:schemeClr val="accent5"/>
            </a:fillRef>
            <a:effectRef idx="2">
              <a:schemeClr val="accent5"/>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6632" name="Text Box 8"/>
            <p:cNvSpPr txBox="1">
              <a:spLocks noChangeArrowheads="1"/>
            </p:cNvSpPr>
            <p:nvPr/>
          </p:nvSpPr>
          <p:spPr bwMode="auto">
            <a:xfrm>
              <a:off x="3290896" y="3625824"/>
              <a:ext cx="935234" cy="264748"/>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(t1</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t2)</a:t>
              </a:r>
            </a:p>
          </p:txBody>
        </p:sp>
        <p:sp>
          <p:nvSpPr>
            <p:cNvPr id="26631" name="Line 7"/>
            <p:cNvSpPr>
              <a:spLocks noChangeShapeType="1"/>
            </p:cNvSpPr>
            <p:nvPr>
              <p:custDataLst>
                <p:tags r:id="rId11"/>
              </p:custDataLst>
            </p:nvPr>
          </p:nvSpPr>
          <p:spPr bwMode="auto">
            <a:xfrm>
              <a:off x="1394450" y="4776179"/>
              <a:ext cx="0" cy="205569"/>
            </a:xfrm>
            <a:prstGeom prst="line">
              <a:avLst/>
            </a:prstGeom>
            <a:ln w="19050">
              <a:solidFill>
                <a:schemeClr val="accent1"/>
              </a:solidFill>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6630" name="Freeform 6"/>
            <p:cNvSpPr/>
            <p:nvPr>
              <p:custDataLst>
                <p:tags r:id="rId12"/>
              </p:custDataLst>
            </p:nvPr>
          </p:nvSpPr>
          <p:spPr bwMode="auto">
            <a:xfrm>
              <a:off x="1394450" y="4984863"/>
              <a:ext cx="3830302" cy="1038"/>
            </a:xfrm>
            <a:custGeom>
              <a:avLst/>
              <a:gdLst/>
              <a:ahLst/>
              <a:cxnLst>
                <a:cxn ang="0">
                  <a:pos x="0" y="7"/>
                </a:cxn>
                <a:cxn ang="0">
                  <a:pos x="3195" y="0"/>
                </a:cxn>
              </a:cxnLst>
              <a:rect l="0" t="0" r="r" b="b"/>
              <a:pathLst>
                <a:path w="3195" h="7">
                  <a:moveTo>
                    <a:pt x="0" y="7"/>
                  </a:moveTo>
                  <a:lnTo>
                    <a:pt x="3195" y="0"/>
                  </a:lnTo>
                </a:path>
              </a:pathLst>
            </a:custGeom>
            <a:ln w="19050">
              <a:solidFill>
                <a:schemeClr val="accent1"/>
              </a:solidFill>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6629" name="Line 5"/>
            <p:cNvSpPr>
              <a:spLocks noChangeShapeType="1"/>
            </p:cNvSpPr>
            <p:nvPr>
              <p:custDataLst>
                <p:tags r:id="rId13"/>
              </p:custDataLst>
            </p:nvPr>
          </p:nvSpPr>
          <p:spPr bwMode="auto">
            <a:xfrm flipV="1">
              <a:off x="5227869" y="4776179"/>
              <a:ext cx="0" cy="205569"/>
            </a:xfrm>
            <a:prstGeom prst="line">
              <a:avLst/>
            </a:prstGeom>
            <a:ln w="19050">
              <a:solidFill>
                <a:schemeClr val="accent1"/>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6628" name="Line 4"/>
            <p:cNvSpPr>
              <a:spLocks noChangeShapeType="1"/>
            </p:cNvSpPr>
            <p:nvPr>
              <p:custDataLst>
                <p:tags r:id="rId14"/>
              </p:custDataLst>
            </p:nvPr>
          </p:nvSpPr>
          <p:spPr bwMode="auto">
            <a:xfrm>
              <a:off x="2441912" y="4776179"/>
              <a:ext cx="0" cy="647854"/>
            </a:xfrm>
            <a:prstGeom prst="line">
              <a:avLst/>
            </a:prstGeom>
            <a:ln w="19050">
              <a:solidFill>
                <a:schemeClr val="accent1"/>
              </a:solidFill>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6627" name="Line 3"/>
            <p:cNvSpPr>
              <a:spLocks noChangeShapeType="1"/>
            </p:cNvSpPr>
            <p:nvPr>
              <p:custDataLst>
                <p:tags r:id="rId15"/>
              </p:custDataLst>
            </p:nvPr>
          </p:nvSpPr>
          <p:spPr bwMode="auto">
            <a:xfrm>
              <a:off x="2441912" y="5424033"/>
              <a:ext cx="3772109" cy="0"/>
            </a:xfrm>
            <a:prstGeom prst="line">
              <a:avLst/>
            </a:prstGeom>
            <a:ln w="19050">
              <a:solidFill>
                <a:schemeClr val="accent1"/>
              </a:solidFill>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6626" name="Line 2"/>
            <p:cNvSpPr>
              <a:spLocks noChangeShapeType="1"/>
            </p:cNvSpPr>
            <p:nvPr>
              <p:custDataLst>
                <p:tags r:id="rId16"/>
              </p:custDataLst>
            </p:nvPr>
          </p:nvSpPr>
          <p:spPr bwMode="auto">
            <a:xfrm flipV="1">
              <a:off x="6217138" y="4776179"/>
              <a:ext cx="0" cy="647854"/>
            </a:xfrm>
            <a:prstGeom prst="line">
              <a:avLst/>
            </a:prstGeom>
            <a:ln w="19050">
              <a:solidFill>
                <a:schemeClr val="accent1"/>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sp>
        <p:nvSpPr>
          <p:cNvPr id="33" name="文本框 32"/>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sp>
        <p:nvSpPr>
          <p:cNvPr id="34" name="TextBox 4"/>
          <p:cNvSpPr txBox="1"/>
          <p:nvPr/>
        </p:nvSpPr>
        <p:spPr>
          <a:xfrm>
            <a:off x="668198" y="1229187"/>
            <a:ext cx="10855604" cy="1014730"/>
          </a:xfrm>
          <a:prstGeom prst="rect">
            <a:avLst/>
          </a:prstGeom>
          <a:noFill/>
        </p:spPr>
        <p:txBody>
          <a:bodyPr wrap="square" rtlCol="0">
            <a:spAutoFit/>
          </a:bodyPr>
          <a:lstStyle/>
          <a:p>
            <a:pPr>
              <a:lnSpc>
                <a:spcPct val="150000"/>
              </a:lnSpc>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6.11</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假设二叉树采用二叉链存储结构存储，设计一个算法将二叉树</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bt1</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复制到二叉树</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bt2</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35" name="TextBox 5"/>
          <p:cNvSpPr txBox="1"/>
          <p:nvPr/>
        </p:nvSpPr>
        <p:spPr>
          <a:xfrm>
            <a:off x="870727" y="2507159"/>
            <a:ext cx="3986719" cy="2399665"/>
          </a:xfrm>
          <a:prstGeom prst="rect">
            <a:avLst/>
          </a:prstGeom>
          <a:noFill/>
        </p:spPr>
        <p:txBody>
          <a:bodyPr wrap="square" rtlCol="0">
            <a:spAutoFit/>
          </a:bodyPr>
          <a:lstStyle/>
          <a:p>
            <a:pPr>
              <a:lnSpc>
                <a:spcPct val="250000"/>
              </a:lnSpc>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解：</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采用直接递归算法设计方法。设</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f(t1</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t2)</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是由二叉链</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t1</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复制产生</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t2</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，这是“大问题”。</a:t>
            </a:r>
          </a:p>
        </p:txBody>
      </p:sp>
    </p:spTree>
    <p:extLst>
      <p:ext uri="{BB962C8B-B14F-4D97-AF65-F5344CB8AC3E}">
        <p14:creationId xmlns:p14="http://schemas.microsoft.com/office/powerpoint/2010/main" val="15674408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666852" y="1018925"/>
            <a:ext cx="5314206" cy="2571768"/>
            <a:chOff x="1164798" y="3214686"/>
            <a:chExt cx="5314206" cy="2571768"/>
          </a:xfrm>
        </p:grpSpPr>
        <p:sp>
          <p:nvSpPr>
            <p:cNvPr id="6" name="Text Box 25"/>
            <p:cNvSpPr txBox="1">
              <a:spLocks noChangeArrowheads="1"/>
            </p:cNvSpPr>
            <p:nvPr/>
          </p:nvSpPr>
          <p:spPr bwMode="auto">
            <a:xfrm>
              <a:off x="1422507" y="3214686"/>
              <a:ext cx="353311" cy="265786"/>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t1</a:t>
              </a:r>
            </a:p>
          </p:txBody>
        </p:sp>
        <p:sp>
          <p:nvSpPr>
            <p:cNvPr id="7" name="Text Box 24"/>
            <p:cNvSpPr txBox="1">
              <a:spLocks noChangeArrowheads="1"/>
            </p:cNvSpPr>
            <p:nvPr/>
          </p:nvSpPr>
          <p:spPr bwMode="auto">
            <a:xfrm>
              <a:off x="5169159" y="3214686"/>
              <a:ext cx="353311" cy="265786"/>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t2</a:t>
              </a:r>
            </a:p>
          </p:txBody>
        </p:sp>
        <p:sp>
          <p:nvSpPr>
            <p:cNvPr id="8" name="Text Box 23"/>
            <p:cNvSpPr txBox="1">
              <a:spLocks noChangeArrowheads="1"/>
            </p:cNvSpPr>
            <p:nvPr/>
          </p:nvSpPr>
          <p:spPr bwMode="auto">
            <a:xfrm>
              <a:off x="3062283" y="5521706"/>
              <a:ext cx="2724163" cy="264748"/>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(t1.rchild</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t2.rchild)</a:t>
              </a:r>
            </a:p>
          </p:txBody>
        </p:sp>
        <p:sp>
          <p:nvSpPr>
            <p:cNvPr id="9" name="Text Box 22"/>
            <p:cNvSpPr txBox="1">
              <a:spLocks noChangeArrowheads="1"/>
            </p:cNvSpPr>
            <p:nvPr/>
          </p:nvSpPr>
          <p:spPr bwMode="auto">
            <a:xfrm>
              <a:off x="2643174" y="5020602"/>
              <a:ext cx="2930441" cy="265786"/>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(t1.lchild</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t2.lchild)</a:t>
              </a:r>
            </a:p>
          </p:txBody>
        </p:sp>
        <p:sp>
          <p:nvSpPr>
            <p:cNvPr id="10" name="Oval 21"/>
            <p:cNvSpPr>
              <a:spLocks noChangeArrowheads="1"/>
            </p:cNvSpPr>
            <p:nvPr/>
          </p:nvSpPr>
          <p:spPr bwMode="auto">
            <a:xfrm>
              <a:off x="1590849" y="3678773"/>
              <a:ext cx="706621" cy="472393"/>
            </a:xfrm>
            <a:prstGeom prst="ellipse">
              <a:avLst/>
            </a:prstGeom>
            <a:gradFill>
              <a:gsLst>
                <a:gs pos="0">
                  <a:srgbClr val="CD5158"/>
                </a:gs>
                <a:gs pos="100000">
                  <a:srgbClr val="C0262E"/>
                </a:gs>
              </a:gsLst>
            </a:gradFill>
            <a:ln>
              <a:no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1" name="Arc 20"/>
            <p:cNvSpPr/>
            <p:nvPr/>
          </p:nvSpPr>
          <p:spPr bwMode="auto">
            <a:xfrm>
              <a:off x="1691646" y="3326815"/>
              <a:ext cx="235887" cy="35403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2" name="AutoShape 19" descr="20%"/>
            <p:cNvSpPr>
              <a:spLocks noChangeArrowheads="1"/>
            </p:cNvSpPr>
            <p:nvPr>
              <p:custDataLst>
                <p:tags r:id="rId3"/>
              </p:custDataLst>
            </p:nvPr>
          </p:nvSpPr>
          <p:spPr bwMode="auto">
            <a:xfrm>
              <a:off x="1164798" y="4290289"/>
              <a:ext cx="561140" cy="485890"/>
            </a:xfrm>
            <a:prstGeom prst="triangle">
              <a:avLst>
                <a:gd name="adj" fmla="val 50000"/>
              </a:avLst>
            </a:prstGeom>
            <a:gradFill>
              <a:gsLst>
                <a:gs pos="26000">
                  <a:srgbClr val="CD5158"/>
                </a:gs>
                <a:gs pos="100000">
                  <a:schemeClr val="accent2">
                    <a:lumMod val="105000"/>
                    <a:satMod val="109000"/>
                    <a:tint val="81000"/>
                  </a:schemeClr>
                </a:gs>
              </a:gsLst>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 name="Freeform 18"/>
            <p:cNvSpPr/>
            <p:nvPr>
              <p:custDataLst>
                <p:tags r:id="rId4"/>
              </p:custDataLst>
            </p:nvPr>
          </p:nvSpPr>
          <p:spPr bwMode="auto">
            <a:xfrm>
              <a:off x="1442251" y="4081606"/>
              <a:ext cx="254591" cy="214913"/>
            </a:xfrm>
            <a:custGeom>
              <a:avLst/>
              <a:gdLst/>
              <a:ahLst/>
              <a:cxnLst>
                <a:cxn ang="0">
                  <a:pos x="243" y="0"/>
                </a:cxn>
                <a:cxn ang="0">
                  <a:pos x="246" y="3"/>
                </a:cxn>
                <a:cxn ang="0">
                  <a:pos x="0" y="207"/>
                </a:cxn>
              </a:cxnLst>
              <a:rect l="0" t="0" r="r" b="b"/>
              <a:pathLst>
                <a:path w="246" h="207">
                  <a:moveTo>
                    <a:pt x="243" y="0"/>
                  </a:moveTo>
                  <a:lnTo>
                    <a:pt x="246" y="3"/>
                  </a:lnTo>
                  <a:lnTo>
                    <a:pt x="0" y="20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4" name="AutoShape 17" descr="20%"/>
            <p:cNvSpPr>
              <a:spLocks noChangeArrowheads="1"/>
            </p:cNvSpPr>
            <p:nvPr>
              <p:custDataLst>
                <p:tags r:id="rId5"/>
              </p:custDataLst>
            </p:nvPr>
          </p:nvSpPr>
          <p:spPr bwMode="auto">
            <a:xfrm>
              <a:off x="2143676" y="4290289"/>
              <a:ext cx="561140" cy="485890"/>
            </a:xfrm>
            <a:prstGeom prst="triangle">
              <a:avLst>
                <a:gd name="adj" fmla="val 50000"/>
              </a:avLst>
            </a:prstGeom>
            <a:gradFill>
              <a:gsLst>
                <a:gs pos="26000">
                  <a:srgbClr val="CD5158"/>
                </a:gs>
                <a:gs pos="100000">
                  <a:schemeClr val="accent2">
                    <a:lumMod val="105000"/>
                    <a:satMod val="109000"/>
                    <a:tint val="81000"/>
                  </a:schemeClr>
                </a:gs>
              </a:gsLst>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5" name="Freeform 16"/>
            <p:cNvSpPr/>
            <p:nvPr>
              <p:custDataLst>
                <p:tags r:id="rId6"/>
              </p:custDataLst>
            </p:nvPr>
          </p:nvSpPr>
          <p:spPr bwMode="auto">
            <a:xfrm>
              <a:off x="2193555" y="4081606"/>
              <a:ext cx="229652" cy="211798"/>
            </a:xfrm>
            <a:custGeom>
              <a:avLst/>
              <a:gdLst/>
              <a:ahLst/>
              <a:cxnLst>
                <a:cxn ang="0">
                  <a:pos x="0" y="0"/>
                </a:cxn>
                <a:cxn ang="0">
                  <a:pos x="222" y="204"/>
                </a:cxn>
              </a:cxnLst>
              <a:rect l="0" t="0" r="r" b="b"/>
              <a:pathLst>
                <a:path w="222" h="204">
                  <a:moveTo>
                    <a:pt x="0" y="0"/>
                  </a:moveTo>
                  <a:lnTo>
                    <a:pt x="222" y="204"/>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6" name="Oval 15"/>
            <p:cNvSpPr>
              <a:spLocks noChangeArrowheads="1"/>
            </p:cNvSpPr>
            <p:nvPr/>
          </p:nvSpPr>
          <p:spPr bwMode="auto">
            <a:xfrm>
              <a:off x="5365037" y="3678773"/>
              <a:ext cx="707660" cy="472393"/>
            </a:xfrm>
            <a:prstGeom prst="ellipse">
              <a:avLst/>
            </a:prstGeom>
            <a:gradFill>
              <a:gsLst>
                <a:gs pos="0">
                  <a:srgbClr val="CD5158"/>
                </a:gs>
                <a:gs pos="100000">
                  <a:srgbClr val="C0262E"/>
                </a:gs>
              </a:gsLst>
            </a:gradFill>
            <a:ln>
              <a:no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7" name="Arc 14"/>
            <p:cNvSpPr/>
            <p:nvPr/>
          </p:nvSpPr>
          <p:spPr bwMode="auto">
            <a:xfrm>
              <a:off x="5465834" y="3326815"/>
              <a:ext cx="235887" cy="35403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8" name="AutoShape 13" descr="20%"/>
            <p:cNvSpPr>
              <a:spLocks noChangeArrowheads="1"/>
            </p:cNvSpPr>
            <p:nvPr>
              <p:custDataLst>
                <p:tags r:id="rId7"/>
              </p:custDataLst>
            </p:nvPr>
          </p:nvSpPr>
          <p:spPr bwMode="auto">
            <a:xfrm>
              <a:off x="4938986" y="4290289"/>
              <a:ext cx="561140" cy="485890"/>
            </a:xfrm>
            <a:prstGeom prst="triangle">
              <a:avLst>
                <a:gd name="adj" fmla="val 50000"/>
              </a:avLst>
            </a:prstGeom>
            <a:gradFill>
              <a:gsLst>
                <a:gs pos="26000">
                  <a:srgbClr val="CD5158"/>
                </a:gs>
                <a:gs pos="100000">
                  <a:schemeClr val="accent2">
                    <a:lumMod val="105000"/>
                    <a:satMod val="109000"/>
                    <a:tint val="81000"/>
                  </a:schemeClr>
                </a:gs>
              </a:gsLst>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9" name="Freeform 12"/>
            <p:cNvSpPr/>
            <p:nvPr>
              <p:custDataLst>
                <p:tags r:id="rId8"/>
              </p:custDataLst>
            </p:nvPr>
          </p:nvSpPr>
          <p:spPr bwMode="auto">
            <a:xfrm>
              <a:off x="5216438" y="4081606"/>
              <a:ext cx="255631" cy="214913"/>
            </a:xfrm>
            <a:custGeom>
              <a:avLst/>
              <a:gdLst/>
              <a:ahLst/>
              <a:cxnLst>
                <a:cxn ang="0">
                  <a:pos x="243" y="0"/>
                </a:cxn>
                <a:cxn ang="0">
                  <a:pos x="246" y="3"/>
                </a:cxn>
                <a:cxn ang="0">
                  <a:pos x="0" y="207"/>
                </a:cxn>
              </a:cxnLst>
              <a:rect l="0" t="0" r="r" b="b"/>
              <a:pathLst>
                <a:path w="246" h="207">
                  <a:moveTo>
                    <a:pt x="243" y="0"/>
                  </a:moveTo>
                  <a:lnTo>
                    <a:pt x="246" y="3"/>
                  </a:lnTo>
                  <a:lnTo>
                    <a:pt x="0" y="20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0" name="AutoShape 11" descr="20%"/>
            <p:cNvSpPr>
              <a:spLocks noChangeArrowheads="1"/>
            </p:cNvSpPr>
            <p:nvPr>
              <p:custDataLst>
                <p:tags r:id="rId9"/>
              </p:custDataLst>
            </p:nvPr>
          </p:nvSpPr>
          <p:spPr bwMode="auto">
            <a:xfrm>
              <a:off x="5917864" y="4290289"/>
              <a:ext cx="561140" cy="485890"/>
            </a:xfrm>
            <a:prstGeom prst="triangle">
              <a:avLst>
                <a:gd name="adj" fmla="val 50000"/>
              </a:avLst>
            </a:prstGeom>
            <a:gradFill>
              <a:gsLst>
                <a:gs pos="26000">
                  <a:srgbClr val="CD5158"/>
                </a:gs>
                <a:gs pos="100000">
                  <a:schemeClr val="accent2">
                    <a:lumMod val="105000"/>
                    <a:satMod val="109000"/>
                    <a:tint val="81000"/>
                  </a:schemeClr>
                </a:gs>
              </a:gsLst>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1" name="Freeform 10"/>
            <p:cNvSpPr/>
            <p:nvPr>
              <p:custDataLst>
                <p:tags r:id="rId10"/>
              </p:custDataLst>
            </p:nvPr>
          </p:nvSpPr>
          <p:spPr bwMode="auto">
            <a:xfrm>
              <a:off x="5967743" y="4081606"/>
              <a:ext cx="230691" cy="211798"/>
            </a:xfrm>
            <a:custGeom>
              <a:avLst/>
              <a:gdLst/>
              <a:ahLst/>
              <a:cxnLst>
                <a:cxn ang="0">
                  <a:pos x="0" y="0"/>
                </a:cxn>
                <a:cxn ang="0">
                  <a:pos x="222" y="204"/>
                </a:cxn>
              </a:cxnLst>
              <a:rect l="0" t="0" r="r" b="b"/>
              <a:pathLst>
                <a:path w="222" h="204">
                  <a:moveTo>
                    <a:pt x="0" y="0"/>
                  </a:moveTo>
                  <a:lnTo>
                    <a:pt x="222" y="204"/>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2" name="Freeform 9"/>
            <p:cNvSpPr/>
            <p:nvPr>
              <p:custDataLst>
                <p:tags r:id="rId11"/>
              </p:custDataLst>
            </p:nvPr>
          </p:nvSpPr>
          <p:spPr bwMode="auto">
            <a:xfrm>
              <a:off x="2347349" y="3916527"/>
              <a:ext cx="2875324" cy="2076"/>
            </a:xfrm>
            <a:custGeom>
              <a:avLst/>
              <a:gdLst/>
              <a:ahLst/>
              <a:cxnLst>
                <a:cxn ang="0">
                  <a:pos x="0" y="0"/>
                </a:cxn>
                <a:cxn ang="0">
                  <a:pos x="2767" y="2"/>
                </a:cxn>
              </a:cxnLst>
              <a:rect l="0" t="0" r="r" b="b"/>
              <a:pathLst>
                <a:path w="2767" h="2">
                  <a:moveTo>
                    <a:pt x="0" y="0"/>
                  </a:moveTo>
                  <a:lnTo>
                    <a:pt x="2767" y="2"/>
                  </a:lnTo>
                </a:path>
              </a:pathLst>
            </a:custGeom>
            <a:gradFill>
              <a:gsLst>
                <a:gs pos="0">
                  <a:srgbClr val="CD5158"/>
                </a:gs>
                <a:gs pos="100000">
                  <a:srgbClr val="C0262E"/>
                </a:gs>
              </a:gsLst>
            </a:gradFill>
            <a:ln w="19050">
              <a:solidFill>
                <a:schemeClr val="accent1"/>
              </a:solidFill>
              <a:headEnd type="none" w="med" len="med"/>
              <a:tailEnd type="arrow" w="med" len="med"/>
            </a:ln>
          </p:spPr>
          <p:style>
            <a:lnRef idx="3">
              <a:schemeClr val="accent5"/>
            </a:lnRef>
            <a:fillRef idx="0">
              <a:schemeClr val="accent5"/>
            </a:fillRef>
            <a:effectRef idx="2">
              <a:schemeClr val="accent5"/>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3" name="Text Box 8"/>
            <p:cNvSpPr txBox="1">
              <a:spLocks noChangeArrowheads="1"/>
            </p:cNvSpPr>
            <p:nvPr/>
          </p:nvSpPr>
          <p:spPr bwMode="auto">
            <a:xfrm>
              <a:off x="3290896" y="3625824"/>
              <a:ext cx="935234" cy="264748"/>
            </a:xfrm>
            <a:prstGeom prst="rect">
              <a:avLst/>
            </a:prstGeom>
            <a:solidFill>
              <a:srgbClr val="FFFFFF"/>
            </a:solid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(t1</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t2)</a:t>
              </a:r>
            </a:p>
          </p:txBody>
        </p:sp>
        <p:sp>
          <p:nvSpPr>
            <p:cNvPr id="24" name="Line 7"/>
            <p:cNvSpPr>
              <a:spLocks noChangeShapeType="1"/>
            </p:cNvSpPr>
            <p:nvPr>
              <p:custDataLst>
                <p:tags r:id="rId12"/>
              </p:custDataLst>
            </p:nvPr>
          </p:nvSpPr>
          <p:spPr bwMode="auto">
            <a:xfrm>
              <a:off x="1394450" y="4776179"/>
              <a:ext cx="0" cy="205569"/>
            </a:xfrm>
            <a:prstGeom prst="line">
              <a:avLst/>
            </a:prstGeom>
            <a:ln w="19050">
              <a:solidFill>
                <a:schemeClr val="accent1"/>
              </a:solidFill>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5" name="Freeform 6"/>
            <p:cNvSpPr/>
            <p:nvPr>
              <p:custDataLst>
                <p:tags r:id="rId13"/>
              </p:custDataLst>
            </p:nvPr>
          </p:nvSpPr>
          <p:spPr bwMode="auto">
            <a:xfrm>
              <a:off x="1394450" y="4984863"/>
              <a:ext cx="3830302" cy="1038"/>
            </a:xfrm>
            <a:custGeom>
              <a:avLst/>
              <a:gdLst/>
              <a:ahLst/>
              <a:cxnLst>
                <a:cxn ang="0">
                  <a:pos x="0" y="7"/>
                </a:cxn>
                <a:cxn ang="0">
                  <a:pos x="3195" y="0"/>
                </a:cxn>
              </a:cxnLst>
              <a:rect l="0" t="0" r="r" b="b"/>
              <a:pathLst>
                <a:path w="3195" h="7">
                  <a:moveTo>
                    <a:pt x="0" y="7"/>
                  </a:moveTo>
                  <a:lnTo>
                    <a:pt x="3195" y="0"/>
                  </a:lnTo>
                </a:path>
              </a:pathLst>
            </a:custGeom>
            <a:ln w="19050">
              <a:solidFill>
                <a:schemeClr val="accent1"/>
              </a:solidFill>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6" name="Line 5"/>
            <p:cNvSpPr>
              <a:spLocks noChangeShapeType="1"/>
            </p:cNvSpPr>
            <p:nvPr>
              <p:custDataLst>
                <p:tags r:id="rId14"/>
              </p:custDataLst>
            </p:nvPr>
          </p:nvSpPr>
          <p:spPr bwMode="auto">
            <a:xfrm flipV="1">
              <a:off x="5227869" y="4776179"/>
              <a:ext cx="0" cy="205569"/>
            </a:xfrm>
            <a:prstGeom prst="line">
              <a:avLst/>
            </a:prstGeom>
            <a:ln w="19050">
              <a:solidFill>
                <a:schemeClr val="accent1"/>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7" name="Line 4"/>
            <p:cNvSpPr>
              <a:spLocks noChangeShapeType="1"/>
            </p:cNvSpPr>
            <p:nvPr>
              <p:custDataLst>
                <p:tags r:id="rId15"/>
              </p:custDataLst>
            </p:nvPr>
          </p:nvSpPr>
          <p:spPr bwMode="auto">
            <a:xfrm>
              <a:off x="2441912" y="4776179"/>
              <a:ext cx="0" cy="647854"/>
            </a:xfrm>
            <a:prstGeom prst="line">
              <a:avLst/>
            </a:prstGeom>
            <a:ln w="19050">
              <a:solidFill>
                <a:schemeClr val="accent1"/>
              </a:solidFill>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8" name="Line 3"/>
            <p:cNvSpPr>
              <a:spLocks noChangeShapeType="1"/>
            </p:cNvSpPr>
            <p:nvPr>
              <p:custDataLst>
                <p:tags r:id="rId16"/>
              </p:custDataLst>
            </p:nvPr>
          </p:nvSpPr>
          <p:spPr bwMode="auto">
            <a:xfrm>
              <a:off x="2441912" y="5424033"/>
              <a:ext cx="3772109" cy="0"/>
            </a:xfrm>
            <a:prstGeom prst="line">
              <a:avLst/>
            </a:prstGeom>
            <a:ln w="19050">
              <a:solidFill>
                <a:schemeClr val="accent1"/>
              </a:solidFill>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9" name="Line 2"/>
            <p:cNvSpPr>
              <a:spLocks noChangeShapeType="1"/>
            </p:cNvSpPr>
            <p:nvPr>
              <p:custDataLst>
                <p:tags r:id="rId17"/>
              </p:custDataLst>
            </p:nvPr>
          </p:nvSpPr>
          <p:spPr bwMode="auto">
            <a:xfrm flipV="1">
              <a:off x="6217138" y="4776179"/>
              <a:ext cx="0" cy="647854"/>
            </a:xfrm>
            <a:prstGeom prst="line">
              <a:avLst/>
            </a:prstGeom>
            <a:ln w="19050">
              <a:solidFill>
                <a:schemeClr val="accent1"/>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sp>
        <p:nvSpPr>
          <p:cNvPr id="30" name="TextBox 29"/>
          <p:cNvSpPr txBox="1"/>
          <p:nvPr>
            <p:custDataLst>
              <p:tags r:id="rId1"/>
            </p:custDataLst>
          </p:nvPr>
        </p:nvSpPr>
        <p:spPr>
          <a:xfrm>
            <a:off x="465132" y="4501139"/>
            <a:ext cx="7643866" cy="2133600"/>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f(t1</a:t>
            </a:r>
            <a:r>
              <a:rPr lang="zh-CN" altLang="zh-CN">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t2) </a:t>
            </a:r>
            <a:r>
              <a:rPr lang="en-US" altLang="zh-CN">
                <a:solidFill>
                  <a:srgbClr val="000000"/>
                </a:solidFill>
                <a:latin typeface="微软雅黑" panose="020B0503020204020204" pitchFamily="34" charset="-122"/>
                <a:ea typeface="微软雅黑" panose="020B0503020204020204" pitchFamily="34" charset="-122"/>
                <a:sym typeface="Symbol" panose="05050102010706020507"/>
              </a:rPr>
              <a:t></a:t>
            </a:r>
            <a:r>
              <a:rPr lang="en-US" altLang="zh-CN">
                <a:solidFill>
                  <a:srgbClr val="000000"/>
                </a:solidFill>
                <a:latin typeface="微软雅黑" panose="020B0503020204020204" pitchFamily="34" charset="-122"/>
                <a:ea typeface="微软雅黑" panose="020B0503020204020204" pitchFamily="34" charset="-122"/>
              </a:rPr>
              <a:t> t2=None				</a:t>
            </a:r>
            <a:r>
              <a:rPr lang="zh-CN" altLang="zh-CN">
                <a:solidFill>
                  <a:srgbClr val="000000"/>
                </a:solidFill>
                <a:latin typeface="微软雅黑" panose="020B0503020204020204" pitchFamily="34" charset="-122"/>
                <a:ea typeface="微软雅黑" panose="020B0503020204020204" pitchFamily="34" charset="-122"/>
              </a:rPr>
              <a:t>当</a:t>
            </a:r>
            <a:r>
              <a:rPr lang="en-US" altLang="zh-CN">
                <a:solidFill>
                  <a:srgbClr val="000000"/>
                </a:solidFill>
                <a:latin typeface="微软雅黑" panose="020B0503020204020204" pitchFamily="34" charset="-122"/>
                <a:ea typeface="微软雅黑" panose="020B0503020204020204" pitchFamily="34" charset="-122"/>
              </a:rPr>
              <a:t>t1=None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f(t1</a:t>
            </a:r>
            <a:r>
              <a:rPr lang="zh-CN" altLang="zh-CN">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t2) </a:t>
            </a:r>
            <a:r>
              <a:rPr lang="en-US" altLang="zh-CN">
                <a:solidFill>
                  <a:srgbClr val="000000"/>
                </a:solidFill>
                <a:latin typeface="微软雅黑" panose="020B0503020204020204" pitchFamily="34" charset="-122"/>
                <a:ea typeface="微软雅黑" panose="020B0503020204020204" pitchFamily="34" charset="-122"/>
                <a:sym typeface="Symbol" panose="05050102010706020507"/>
              </a:rPr>
              <a:t></a:t>
            </a:r>
            <a:r>
              <a:rPr lang="en-US" altLang="zh-CN">
                <a:solidFill>
                  <a:srgbClr val="000000"/>
                </a:solidFill>
                <a:latin typeface="微软雅黑" panose="020B0503020204020204" pitchFamily="34" charset="-122"/>
                <a:ea typeface="微软雅黑" panose="020B0503020204020204" pitchFamily="34" charset="-122"/>
              </a:rPr>
              <a:t> </a:t>
            </a:r>
            <a:r>
              <a:rPr lang="zh-CN" altLang="zh-CN">
                <a:solidFill>
                  <a:srgbClr val="000000"/>
                </a:solidFill>
                <a:latin typeface="微软雅黑" panose="020B0503020204020204" pitchFamily="34" charset="-122"/>
                <a:ea typeface="微软雅黑" panose="020B0503020204020204" pitchFamily="34" charset="-122"/>
              </a:rPr>
              <a:t>由</a:t>
            </a:r>
            <a:r>
              <a:rPr lang="en-US" altLang="zh-CN">
                <a:solidFill>
                  <a:srgbClr val="000000"/>
                </a:solidFill>
                <a:latin typeface="微软雅黑" panose="020B0503020204020204" pitchFamily="34" charset="-122"/>
                <a:ea typeface="微软雅黑" panose="020B0503020204020204" pitchFamily="34" charset="-122"/>
              </a:rPr>
              <a:t>t1</a:t>
            </a:r>
            <a:r>
              <a:rPr lang="zh-CN" altLang="zh-CN">
                <a:solidFill>
                  <a:srgbClr val="000000"/>
                </a:solidFill>
                <a:latin typeface="微软雅黑" panose="020B0503020204020204" pitchFamily="34" charset="-122"/>
                <a:ea typeface="微软雅黑" panose="020B0503020204020204" pitchFamily="34" charset="-122"/>
              </a:rPr>
              <a:t>根结点复制产生</a:t>
            </a:r>
            <a:r>
              <a:rPr lang="en-US" altLang="zh-CN">
                <a:solidFill>
                  <a:srgbClr val="000000"/>
                </a:solidFill>
                <a:latin typeface="微软雅黑" panose="020B0503020204020204" pitchFamily="34" charset="-122"/>
                <a:ea typeface="微软雅黑" panose="020B0503020204020204" pitchFamily="34" charset="-122"/>
              </a:rPr>
              <a:t>t2</a:t>
            </a:r>
            <a:r>
              <a:rPr lang="zh-CN" altLang="zh-CN">
                <a:solidFill>
                  <a:srgbClr val="000000"/>
                </a:solidFill>
                <a:latin typeface="微软雅黑" panose="020B0503020204020204" pitchFamily="34" charset="-122"/>
                <a:ea typeface="微软雅黑" panose="020B0503020204020204" pitchFamily="34" charset="-122"/>
              </a:rPr>
              <a:t>根结点</a:t>
            </a:r>
            <a:r>
              <a:rPr lang="en-US" altLang="zh-CN">
                <a:solidFill>
                  <a:srgbClr val="000000"/>
                </a:solidFill>
                <a:latin typeface="微软雅黑" panose="020B0503020204020204" pitchFamily="34" charset="-122"/>
                <a:ea typeface="微软雅黑" panose="020B0503020204020204" pitchFamily="34" charset="-122"/>
              </a:rPr>
              <a:t>;	</a:t>
            </a:r>
            <a:r>
              <a:rPr lang="zh-CN" altLang="zh-CN">
                <a:solidFill>
                  <a:srgbClr val="000000"/>
                </a:solidFill>
                <a:latin typeface="微软雅黑" panose="020B0503020204020204" pitchFamily="34" charset="-122"/>
                <a:ea typeface="微软雅黑" panose="020B0503020204020204" pitchFamily="34" charset="-122"/>
              </a:rPr>
              <a:t>当</a:t>
            </a:r>
            <a:r>
              <a:rPr lang="en-US" altLang="zh-CN">
                <a:solidFill>
                  <a:srgbClr val="000000"/>
                </a:solidFill>
                <a:latin typeface="微软雅黑" panose="020B0503020204020204" pitchFamily="34" charset="-122"/>
                <a:ea typeface="微软雅黑" panose="020B0503020204020204" pitchFamily="34" charset="-122"/>
              </a:rPr>
              <a:t>t1</a:t>
            </a:r>
            <a:r>
              <a:rPr lang="zh-CN" altLang="zh-CN">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None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f(t1.lchild</a:t>
            </a:r>
            <a:r>
              <a:rPr lang="zh-CN" altLang="zh-CN">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t2.lchild);</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f(t1.rchild</a:t>
            </a:r>
            <a:r>
              <a:rPr lang="zh-CN" altLang="zh-CN">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t2.rchild);</a:t>
            </a:r>
          </a:p>
        </p:txBody>
      </p:sp>
      <p:sp>
        <p:nvSpPr>
          <p:cNvPr id="31" name="下箭头 30"/>
          <p:cNvSpPr/>
          <p:nvPr>
            <p:custDataLst>
              <p:tags r:id="rId2"/>
            </p:custDataLst>
          </p:nvPr>
        </p:nvSpPr>
        <p:spPr>
          <a:xfrm>
            <a:off x="4169329" y="3924405"/>
            <a:ext cx="441119" cy="428628"/>
          </a:xfrm>
          <a:prstGeom prst="down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endParaRPr>
          </a:p>
        </p:txBody>
      </p:sp>
      <p:sp>
        <p:nvSpPr>
          <p:cNvPr id="33" name="文本框 32"/>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pic>
        <p:nvPicPr>
          <p:cNvPr id="3" name="图片 2" descr="卡通人物&#10;&#10;描述已自动生成"/>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a:off x="8428596" y="1991744"/>
            <a:ext cx="3733800" cy="3886200"/>
          </a:xfrm>
          <a:prstGeom prst="rect">
            <a:avLst/>
          </a:prstGeom>
        </p:spPr>
      </p:pic>
    </p:spTree>
    <p:extLst>
      <p:ext uri="{BB962C8B-B14F-4D97-AF65-F5344CB8AC3E}">
        <p14:creationId xmlns:p14="http://schemas.microsoft.com/office/powerpoint/2010/main" val="5838441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P spid="33"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卡通人物&#10;&#10;描述已自动生成"/>
          <p:cNvPicPr>
            <a:picLocks noChangeAspect="1"/>
          </p:cNvPicPr>
          <p:nvPr/>
        </p:nvPicPr>
        <p:blipFill rotWithShape="1">
          <a:blip r:embed="rId3">
            <a:extLst>
              <a:ext uri="{28A0092B-C50C-407E-A947-70E740481C1C}">
                <a14:useLocalDpi xmlns:a14="http://schemas.microsoft.com/office/drawing/2010/main" val="0"/>
              </a:ext>
            </a:extLst>
          </a:blip>
          <a:srcRect l="18184" r="19303"/>
          <a:stretch>
            <a:fillRect/>
          </a:stretch>
        </p:blipFill>
        <p:spPr>
          <a:xfrm>
            <a:off x="109330" y="1719676"/>
            <a:ext cx="2613933" cy="4352925"/>
          </a:xfrm>
          <a:prstGeom prst="rect">
            <a:avLst/>
          </a:prstGeom>
        </p:spPr>
      </p:pic>
      <p:sp>
        <p:nvSpPr>
          <p:cNvPr id="3" name="TextBox 2"/>
          <p:cNvSpPr txBox="1"/>
          <p:nvPr>
            <p:custDataLst>
              <p:tags r:id="rId1"/>
            </p:custDataLst>
          </p:nvPr>
        </p:nvSpPr>
        <p:spPr>
          <a:xfrm>
            <a:off x="2842533" y="1277629"/>
            <a:ext cx="8985031" cy="5088255"/>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2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def CopyBTree1(bt1):				#</a:t>
            </a:r>
            <a:r>
              <a:rPr lang="zh-CN" altLang="zh-CN">
                <a:solidFill>
                  <a:srgbClr val="000000"/>
                </a:solidFill>
                <a:latin typeface="微软雅黑" panose="020B0503020204020204" pitchFamily="34" charset="-122"/>
                <a:ea typeface="微软雅黑" panose="020B0503020204020204" pitchFamily="34" charset="-122"/>
              </a:rPr>
              <a:t>基于先序遍历复制二叉树</a:t>
            </a:r>
          </a:p>
          <a:p>
            <a:r>
              <a:rPr lang="en-US" altLang="zh-CN">
                <a:solidFill>
                  <a:srgbClr val="000000"/>
                </a:solidFill>
                <a:latin typeface="微软雅黑" panose="020B0503020204020204" pitchFamily="34" charset="-122"/>
                <a:ea typeface="微软雅黑" panose="020B0503020204020204" pitchFamily="34" charset="-122"/>
              </a:rPr>
              <a:t>  bt2=BTree()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bt2.SetRoot(_CopyBTree1(bt1.b))</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return bt2</a:t>
            </a:r>
            <a:endParaRPr lang="zh-CN" altLang="zh-CN">
              <a:solidFill>
                <a:srgbClr val="000000"/>
              </a:solidFill>
              <a:latin typeface="微软雅黑" panose="020B0503020204020204" pitchFamily="34" charset="-122"/>
              <a:ea typeface="微软雅黑" panose="020B0503020204020204" pitchFamily="34" charset="-122"/>
            </a:endParaRPr>
          </a:p>
          <a:p>
            <a:endParaRPr lang="en-US"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def _CopyBTree1(t1):				#</a:t>
            </a:r>
            <a:r>
              <a:rPr lang="zh-CN" altLang="zh-CN">
                <a:solidFill>
                  <a:srgbClr val="000000"/>
                </a:solidFill>
                <a:latin typeface="微软雅黑" panose="020B0503020204020204" pitchFamily="34" charset="-122"/>
                <a:ea typeface="微软雅黑" panose="020B0503020204020204" pitchFamily="34" charset="-122"/>
              </a:rPr>
              <a:t>由</a:t>
            </a:r>
            <a:r>
              <a:rPr lang="en-US" altLang="zh-CN">
                <a:solidFill>
                  <a:srgbClr val="000000"/>
                </a:solidFill>
                <a:latin typeface="微软雅黑" panose="020B0503020204020204" pitchFamily="34" charset="-122"/>
                <a:ea typeface="微软雅黑" panose="020B0503020204020204" pitchFamily="34" charset="-122"/>
              </a:rPr>
              <a:t>t1</a:t>
            </a:r>
            <a:r>
              <a:rPr lang="zh-CN" altLang="zh-CN">
                <a:solidFill>
                  <a:srgbClr val="000000"/>
                </a:solidFill>
                <a:latin typeface="微软雅黑" panose="020B0503020204020204" pitchFamily="34" charset="-122"/>
                <a:ea typeface="微软雅黑" panose="020B0503020204020204" pitchFamily="34" charset="-122"/>
              </a:rPr>
              <a:t>复制产生</a:t>
            </a:r>
            <a:r>
              <a:rPr lang="en-US" altLang="zh-CN">
                <a:solidFill>
                  <a:srgbClr val="000000"/>
                </a:solidFill>
                <a:latin typeface="微软雅黑" panose="020B0503020204020204" pitchFamily="34" charset="-122"/>
                <a:ea typeface="微软雅黑" panose="020B0503020204020204" pitchFamily="34" charset="-122"/>
              </a:rPr>
              <a:t>t2</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if t1==None: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return None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else: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t2=BTNode(t1.data) 			#</a:t>
            </a:r>
            <a:r>
              <a:rPr lang="zh-CN" altLang="zh-CN">
                <a:solidFill>
                  <a:srgbClr val="000000"/>
                </a:solidFill>
                <a:latin typeface="微软雅黑" panose="020B0503020204020204" pitchFamily="34" charset="-122"/>
                <a:ea typeface="微软雅黑" panose="020B0503020204020204" pitchFamily="34" charset="-122"/>
              </a:rPr>
              <a:t>复制根结点</a:t>
            </a:r>
          </a:p>
          <a:p>
            <a:r>
              <a:rPr lang="en-US" altLang="zh-CN">
                <a:solidFill>
                  <a:srgbClr val="000000"/>
                </a:solidFill>
                <a:latin typeface="微软雅黑" panose="020B0503020204020204" pitchFamily="34" charset="-122"/>
                <a:ea typeface="微软雅黑" panose="020B0503020204020204" pitchFamily="34" charset="-122"/>
              </a:rPr>
              <a:t>    t2.lchild=_CopyBTree1(t1.lchild)	#</a:t>
            </a:r>
            <a:r>
              <a:rPr lang="zh-CN" altLang="zh-CN">
                <a:solidFill>
                  <a:srgbClr val="000000"/>
                </a:solidFill>
                <a:latin typeface="微软雅黑" panose="020B0503020204020204" pitchFamily="34" charset="-122"/>
                <a:ea typeface="微软雅黑" panose="020B0503020204020204" pitchFamily="34" charset="-122"/>
              </a:rPr>
              <a:t>递归复制左子树</a:t>
            </a:r>
          </a:p>
          <a:p>
            <a:r>
              <a:rPr lang="en-US" altLang="zh-CN">
                <a:solidFill>
                  <a:srgbClr val="000000"/>
                </a:solidFill>
                <a:latin typeface="微软雅黑" panose="020B0503020204020204" pitchFamily="34" charset="-122"/>
                <a:ea typeface="微软雅黑" panose="020B0503020204020204" pitchFamily="34" charset="-122"/>
              </a:rPr>
              <a:t>    t2.rchild=_CopyBTree1(t1.rchild)	#</a:t>
            </a:r>
            <a:r>
              <a:rPr lang="zh-CN" altLang="zh-CN">
                <a:solidFill>
                  <a:srgbClr val="000000"/>
                </a:solidFill>
                <a:latin typeface="微软雅黑" panose="020B0503020204020204" pitchFamily="34" charset="-122"/>
                <a:ea typeface="微软雅黑" panose="020B0503020204020204" pitchFamily="34" charset="-122"/>
              </a:rPr>
              <a:t>递归复制右树</a:t>
            </a:r>
          </a:p>
          <a:p>
            <a:r>
              <a:rPr lang="en-US" altLang="zh-CN">
                <a:solidFill>
                  <a:srgbClr val="000000"/>
                </a:solidFill>
                <a:latin typeface="微软雅黑" panose="020B0503020204020204" pitchFamily="34" charset="-122"/>
                <a:ea typeface="微软雅黑" panose="020B0503020204020204" pitchFamily="34" charset="-122"/>
              </a:rPr>
              <a:t>    return t2</a:t>
            </a:r>
          </a:p>
        </p:txBody>
      </p:sp>
      <p:sp>
        <p:nvSpPr>
          <p:cNvPr id="4" name="文本框 3"/>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spTree>
    <p:extLst>
      <p:ext uri="{BB962C8B-B14F-4D97-AF65-F5344CB8AC3E}">
        <p14:creationId xmlns:p14="http://schemas.microsoft.com/office/powerpoint/2010/main" val="26369769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073369" y="957992"/>
            <a:ext cx="2027404" cy="1014730"/>
          </a:xfrm>
          <a:prstGeom prst="rect">
            <a:avLst/>
          </a:prstGeom>
          <a:noFill/>
        </p:spPr>
        <p:txBody>
          <a:bodyPr wrap="square" rtlCol="0">
            <a:spAutoFit/>
          </a:bodyPr>
          <a:lstStyle/>
          <a:p>
            <a:pPr>
              <a:lnSpc>
                <a:spcPct val="150000"/>
              </a:lnSpc>
            </a:pPr>
            <a:r>
              <a:rPr lang="zh-CN" altLang="zh-CN" sz="2000">
                <a:solidFill>
                  <a:srgbClr val="000000"/>
                </a:solidFill>
                <a:latin typeface="微软雅黑" panose="020B0503020204020204" pitchFamily="34" charset="-122"/>
                <a:ea typeface="微软雅黑" panose="020B0503020204020204" pitchFamily="34" charset="-122"/>
              </a:rPr>
              <a:t>也可以采用基于后序遍历思路</a:t>
            </a:r>
            <a:endPar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TextBox 10"/>
          <p:cNvSpPr txBox="1"/>
          <p:nvPr>
            <p:custDataLst>
              <p:tags r:id="rId1"/>
            </p:custDataLst>
          </p:nvPr>
        </p:nvSpPr>
        <p:spPr>
          <a:xfrm>
            <a:off x="3675600" y="957992"/>
            <a:ext cx="8205195" cy="5826760"/>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2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def CopyBTree2(bt1):			#</a:t>
            </a:r>
            <a:r>
              <a:rPr lang="zh-CN" altLang="zh-CN">
                <a:solidFill>
                  <a:srgbClr val="000000"/>
                </a:solidFill>
                <a:latin typeface="微软雅黑" panose="020B0503020204020204" pitchFamily="34" charset="-122"/>
                <a:ea typeface="微软雅黑" panose="020B0503020204020204" pitchFamily="34" charset="-122"/>
              </a:rPr>
              <a:t>基于后序遍历复制二叉树</a:t>
            </a:r>
          </a:p>
          <a:p>
            <a:r>
              <a:rPr lang="en-US" altLang="zh-CN">
                <a:solidFill>
                  <a:srgbClr val="000000"/>
                </a:solidFill>
                <a:latin typeface="微软雅黑" panose="020B0503020204020204" pitchFamily="34" charset="-122"/>
                <a:ea typeface="微软雅黑" panose="020B0503020204020204" pitchFamily="34" charset="-122"/>
              </a:rPr>
              <a:t>  bt2=BTree()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bt2.SetRoot(_CopyBTree2(bt1.b))</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return bt2</a:t>
            </a:r>
            <a:endParaRPr lang="zh-CN" altLang="zh-CN">
              <a:solidFill>
                <a:srgbClr val="000000"/>
              </a:solidFill>
              <a:latin typeface="微软雅黑" panose="020B0503020204020204" pitchFamily="34" charset="-122"/>
              <a:ea typeface="微软雅黑" panose="020B0503020204020204" pitchFamily="34" charset="-122"/>
            </a:endParaRPr>
          </a:p>
          <a:p>
            <a:endParaRPr lang="en-US"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def _CopyBTree2(t1):			#</a:t>
            </a:r>
            <a:r>
              <a:rPr lang="zh-CN" altLang="zh-CN">
                <a:solidFill>
                  <a:srgbClr val="000000"/>
                </a:solidFill>
                <a:latin typeface="微软雅黑" panose="020B0503020204020204" pitchFamily="34" charset="-122"/>
                <a:ea typeface="微软雅黑" panose="020B0503020204020204" pitchFamily="34" charset="-122"/>
              </a:rPr>
              <a:t>由</a:t>
            </a:r>
            <a:r>
              <a:rPr lang="en-US" altLang="zh-CN">
                <a:solidFill>
                  <a:srgbClr val="000000"/>
                </a:solidFill>
                <a:latin typeface="微软雅黑" panose="020B0503020204020204" pitchFamily="34" charset="-122"/>
                <a:ea typeface="微软雅黑" panose="020B0503020204020204" pitchFamily="34" charset="-122"/>
              </a:rPr>
              <a:t>t1</a:t>
            </a:r>
            <a:r>
              <a:rPr lang="zh-CN" altLang="zh-CN">
                <a:solidFill>
                  <a:srgbClr val="000000"/>
                </a:solidFill>
                <a:latin typeface="微软雅黑" panose="020B0503020204020204" pitchFamily="34" charset="-122"/>
                <a:ea typeface="微软雅黑" panose="020B0503020204020204" pitchFamily="34" charset="-122"/>
              </a:rPr>
              <a:t>复制产生</a:t>
            </a:r>
            <a:r>
              <a:rPr lang="en-US" altLang="zh-CN">
                <a:solidFill>
                  <a:srgbClr val="000000"/>
                </a:solidFill>
                <a:latin typeface="微软雅黑" panose="020B0503020204020204" pitchFamily="34" charset="-122"/>
                <a:ea typeface="微软雅黑" panose="020B0503020204020204" pitchFamily="34" charset="-122"/>
              </a:rPr>
              <a:t>t2</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if t1==None: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return None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else: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l=_CopyBTree2(t1.lchild)		#</a:t>
            </a:r>
            <a:r>
              <a:rPr lang="zh-CN" altLang="zh-CN">
                <a:solidFill>
                  <a:srgbClr val="000000"/>
                </a:solidFill>
                <a:latin typeface="微软雅黑" panose="020B0503020204020204" pitchFamily="34" charset="-122"/>
                <a:ea typeface="微软雅黑" panose="020B0503020204020204" pitchFamily="34" charset="-122"/>
              </a:rPr>
              <a:t>递归复制左子树</a:t>
            </a:r>
          </a:p>
          <a:p>
            <a:r>
              <a:rPr lang="en-US" altLang="zh-CN">
                <a:solidFill>
                  <a:srgbClr val="000000"/>
                </a:solidFill>
                <a:latin typeface="微软雅黑" panose="020B0503020204020204" pitchFamily="34" charset="-122"/>
                <a:ea typeface="微软雅黑" panose="020B0503020204020204" pitchFamily="34" charset="-122"/>
              </a:rPr>
              <a:t>    r=_CopyBTree2(t1.rchild)		#</a:t>
            </a:r>
            <a:r>
              <a:rPr lang="zh-CN" altLang="zh-CN">
                <a:solidFill>
                  <a:srgbClr val="000000"/>
                </a:solidFill>
                <a:latin typeface="微软雅黑" panose="020B0503020204020204" pitchFamily="34" charset="-122"/>
                <a:ea typeface="微软雅黑" panose="020B0503020204020204" pitchFamily="34" charset="-122"/>
              </a:rPr>
              <a:t>递归复制左子树</a:t>
            </a:r>
          </a:p>
          <a:p>
            <a:r>
              <a:rPr lang="en-US" altLang="zh-CN">
                <a:solidFill>
                  <a:srgbClr val="000000"/>
                </a:solidFill>
                <a:latin typeface="微软雅黑" panose="020B0503020204020204" pitchFamily="34" charset="-122"/>
                <a:ea typeface="微软雅黑" panose="020B0503020204020204" pitchFamily="34" charset="-122"/>
              </a:rPr>
              <a:t>    t2=BTNode(t1.data)		#</a:t>
            </a:r>
            <a:r>
              <a:rPr lang="zh-CN" altLang="zh-CN">
                <a:solidFill>
                  <a:srgbClr val="000000"/>
                </a:solidFill>
                <a:latin typeface="微软雅黑" panose="020B0503020204020204" pitchFamily="34" charset="-122"/>
                <a:ea typeface="微软雅黑" panose="020B0503020204020204" pitchFamily="34" charset="-122"/>
              </a:rPr>
              <a:t>复制根结点</a:t>
            </a:r>
          </a:p>
          <a:p>
            <a:r>
              <a:rPr lang="en-US" altLang="zh-CN">
                <a:solidFill>
                  <a:srgbClr val="000000"/>
                </a:solidFill>
                <a:latin typeface="微软雅黑" panose="020B0503020204020204" pitchFamily="34" charset="-122"/>
                <a:ea typeface="微软雅黑" panose="020B0503020204020204" pitchFamily="34" charset="-122"/>
              </a:rPr>
              <a:t>    t2.lchild=l</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t2.rchild=r</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return t2</a:t>
            </a:r>
          </a:p>
        </p:txBody>
      </p:sp>
      <p:sp>
        <p:nvSpPr>
          <p:cNvPr id="6" name="文本框 5"/>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65" y="1817725"/>
            <a:ext cx="3367088" cy="4648200"/>
          </a:xfrm>
          <a:prstGeom prst="rect">
            <a:avLst/>
          </a:prstGeom>
        </p:spPr>
      </p:pic>
    </p:spTree>
    <p:extLst>
      <p:ext uri="{BB962C8B-B14F-4D97-AF65-F5344CB8AC3E}">
        <p14:creationId xmlns:p14="http://schemas.microsoft.com/office/powerpoint/2010/main" val="2809266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ldLvl="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926912" y="1124983"/>
            <a:ext cx="5473887" cy="517274"/>
            <a:chOff x="1396240" y="2304668"/>
            <a:chExt cx="2107000" cy="480002"/>
          </a:xfrm>
        </p:grpSpPr>
        <p:sp>
          <p:nvSpPr>
            <p:cNvPr id="29" name="矩形: 圆角 28"/>
            <p:cNvSpPr/>
            <p:nvPr/>
          </p:nvSpPr>
          <p:spPr>
            <a:xfrm>
              <a:off x="1396240" y="2304668"/>
              <a:ext cx="2107000" cy="480002"/>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433295" y="2360437"/>
              <a:ext cx="2069945" cy="34176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凹入表示法。使用线段的伸缩关系描述树结构。</a:t>
              </a:r>
            </a:p>
          </p:txBody>
        </p:sp>
      </p:grpSp>
      <p:sp>
        <p:nvSpPr>
          <p:cNvPr id="2" name="AutoShape 6"/>
          <p:cNvSpPr>
            <a:spLocks noChangeArrowheads="1"/>
          </p:cNvSpPr>
          <p:nvPr/>
        </p:nvSpPr>
        <p:spPr bwMode="auto">
          <a:xfrm>
            <a:off x="6984555" y="3424953"/>
            <a:ext cx="431800" cy="433388"/>
          </a:xfrm>
          <a:prstGeom prst="rightArrow">
            <a:avLst>
              <a:gd name="adj1" fmla="val 50000"/>
              <a:gd name="adj2" fmla="val 25000"/>
            </a:avLst>
          </a:prstGeom>
          <a:solidFill>
            <a:srgbClr val="C0262E"/>
          </a:solidFill>
          <a:ln>
            <a:solidFill>
              <a:srgbClr val="C0262E"/>
            </a:solidFill>
          </a:ln>
        </p:spPr>
        <p:style>
          <a:lnRef idx="1">
            <a:schemeClr val="accent2"/>
          </a:lnRef>
          <a:fillRef idx="3">
            <a:schemeClr val="accent2"/>
          </a:fillRef>
          <a:effectRef idx="2">
            <a:schemeClr val="accent2"/>
          </a:effectRef>
          <a:fontRef idx="minor">
            <a:schemeClr val="lt1"/>
          </a:fontRef>
        </p:style>
        <p:txBody>
          <a:bodyPr wrap="none" anchor="ctr"/>
          <a:lstStyle/>
          <a:p>
            <a:pPr algn="l"/>
            <a:endParaRPr lang="zh-CN" altLang="en-US">
              <a:solidFill>
                <a:srgbClr val="525252"/>
              </a:solidFill>
              <a:latin typeface="微软雅黑" panose="020B0503020204020204" pitchFamily="34" charset="-122"/>
              <a:ea typeface="微软雅黑" panose="020B0503020204020204" pitchFamily="34" charset="-122"/>
            </a:endParaRPr>
          </a:p>
        </p:txBody>
      </p:sp>
      <p:grpSp>
        <p:nvGrpSpPr>
          <p:cNvPr id="68" name="组合 67"/>
          <p:cNvGrpSpPr/>
          <p:nvPr/>
        </p:nvGrpSpPr>
        <p:grpSpPr>
          <a:xfrm>
            <a:off x="3194710" y="2467644"/>
            <a:ext cx="3374469" cy="3294988"/>
            <a:chOff x="3194710" y="2467644"/>
            <a:chExt cx="3374469" cy="3294988"/>
          </a:xfrm>
        </p:grpSpPr>
        <p:sp>
          <p:nvSpPr>
            <p:cNvPr id="5" name="Freeform 45"/>
            <p:cNvSpPr/>
            <p:nvPr/>
          </p:nvSpPr>
          <p:spPr bwMode="auto">
            <a:xfrm>
              <a:off x="5040426" y="3320410"/>
              <a:ext cx="288932" cy="399145"/>
            </a:xfrm>
            <a:custGeom>
              <a:avLst/>
              <a:gdLst/>
              <a:ahLst/>
              <a:cxnLst>
                <a:cxn ang="0">
                  <a:pos x="285" y="0"/>
                </a:cxn>
                <a:cxn ang="0">
                  <a:pos x="0" y="405"/>
                </a:cxn>
              </a:cxnLst>
              <a:rect l="0" t="0" r="r" b="b"/>
              <a:pathLst>
                <a:path w="285" h="405">
                  <a:moveTo>
                    <a:pt x="285" y="0"/>
                  </a:moveTo>
                  <a:lnTo>
                    <a:pt x="0" y="405"/>
                  </a:lnTo>
                </a:path>
              </a:pathLst>
            </a:cu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Freeform 44"/>
            <p:cNvSpPr/>
            <p:nvPr/>
          </p:nvSpPr>
          <p:spPr bwMode="auto">
            <a:xfrm>
              <a:off x="5511558" y="3335077"/>
              <a:ext cx="312650" cy="384478"/>
            </a:xfrm>
            <a:custGeom>
              <a:avLst/>
              <a:gdLst/>
              <a:ahLst/>
              <a:cxnLst>
                <a:cxn ang="0">
                  <a:pos x="0" y="0"/>
                </a:cxn>
                <a:cxn ang="0">
                  <a:pos x="308" y="390"/>
                </a:cxn>
              </a:cxnLst>
              <a:rect l="0" t="0" r="r" b="b"/>
              <a:pathLst>
                <a:path w="308" h="390">
                  <a:moveTo>
                    <a:pt x="0" y="0"/>
                  </a:moveTo>
                  <a:lnTo>
                    <a:pt x="308" y="390"/>
                  </a:lnTo>
                </a:path>
              </a:pathLst>
            </a:cu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Line 43"/>
            <p:cNvSpPr>
              <a:spLocks noChangeShapeType="1"/>
            </p:cNvSpPr>
            <p:nvPr/>
          </p:nvSpPr>
          <p:spPr bwMode="auto">
            <a:xfrm>
              <a:off x="5857630" y="3999270"/>
              <a:ext cx="1078" cy="301716"/>
            </a:xfrm>
            <a:prstGeom prst="line">
              <a:avLst/>
            </a:pr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 name="Freeform 42"/>
            <p:cNvSpPr/>
            <p:nvPr/>
          </p:nvSpPr>
          <p:spPr bwMode="auto">
            <a:xfrm>
              <a:off x="5968674" y="3926984"/>
              <a:ext cx="363321" cy="362478"/>
            </a:xfrm>
            <a:custGeom>
              <a:avLst/>
              <a:gdLst/>
              <a:ahLst/>
              <a:cxnLst>
                <a:cxn ang="0">
                  <a:pos x="0" y="0"/>
                </a:cxn>
                <a:cxn ang="0">
                  <a:pos x="337" y="346"/>
                </a:cxn>
              </a:cxnLst>
              <a:rect l="0" t="0" r="r" b="b"/>
              <a:pathLst>
                <a:path w="337" h="346">
                  <a:moveTo>
                    <a:pt x="0" y="0"/>
                  </a:moveTo>
                  <a:lnTo>
                    <a:pt x="337" y="346"/>
                  </a:lnTo>
                </a:path>
              </a:pathLst>
            </a:cu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 name="Freeform 41"/>
            <p:cNvSpPr/>
            <p:nvPr/>
          </p:nvSpPr>
          <p:spPr bwMode="auto">
            <a:xfrm>
              <a:off x="5322889" y="3881936"/>
              <a:ext cx="408602" cy="362478"/>
            </a:xfrm>
            <a:custGeom>
              <a:avLst/>
              <a:gdLst/>
              <a:ahLst/>
              <a:cxnLst>
                <a:cxn ang="0">
                  <a:pos x="404" y="0"/>
                </a:cxn>
                <a:cxn ang="0">
                  <a:pos x="0" y="369"/>
                </a:cxn>
              </a:cxnLst>
              <a:rect l="0" t="0" r="r" b="b"/>
              <a:pathLst>
                <a:path w="404" h="369">
                  <a:moveTo>
                    <a:pt x="404" y="0"/>
                  </a:moveTo>
                  <a:lnTo>
                    <a:pt x="0" y="369"/>
                  </a:lnTo>
                </a:path>
              </a:pathLst>
            </a:cu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7" name="Freeform 40"/>
            <p:cNvSpPr/>
            <p:nvPr/>
          </p:nvSpPr>
          <p:spPr bwMode="auto">
            <a:xfrm>
              <a:off x="3755325" y="3359172"/>
              <a:ext cx="132607" cy="393907"/>
            </a:xfrm>
            <a:custGeom>
              <a:avLst/>
              <a:gdLst/>
              <a:ahLst/>
              <a:cxnLst>
                <a:cxn ang="0">
                  <a:pos x="0" y="0"/>
                </a:cxn>
                <a:cxn ang="0">
                  <a:pos x="130" y="399"/>
                </a:cxn>
              </a:cxnLst>
              <a:rect l="0" t="0" r="r" b="b"/>
              <a:pathLst>
                <a:path w="130" h="399">
                  <a:moveTo>
                    <a:pt x="0" y="0"/>
                  </a:moveTo>
                  <a:lnTo>
                    <a:pt x="130" y="399"/>
                  </a:lnTo>
                </a:path>
              </a:pathLst>
            </a:cu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8" name="Freeform 39"/>
            <p:cNvSpPr/>
            <p:nvPr/>
          </p:nvSpPr>
          <p:spPr bwMode="auto">
            <a:xfrm>
              <a:off x="3340254" y="3358124"/>
              <a:ext cx="216699" cy="343621"/>
            </a:xfrm>
            <a:custGeom>
              <a:avLst/>
              <a:gdLst/>
              <a:ahLst/>
              <a:cxnLst>
                <a:cxn ang="0">
                  <a:pos x="201" y="0"/>
                </a:cxn>
                <a:cxn ang="0">
                  <a:pos x="0" y="328"/>
                </a:cxn>
              </a:cxnLst>
              <a:rect l="0" t="0" r="r" b="b"/>
              <a:pathLst>
                <a:path w="201" h="328">
                  <a:moveTo>
                    <a:pt x="201" y="0"/>
                  </a:moveTo>
                  <a:lnTo>
                    <a:pt x="0" y="328"/>
                  </a:lnTo>
                </a:path>
              </a:pathLst>
            </a:custGeom>
            <a:solidFill>
              <a:srgbClr val="FFFFFF"/>
            </a:solid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9" name="Freeform 38"/>
            <p:cNvSpPr/>
            <p:nvPr/>
          </p:nvSpPr>
          <p:spPr bwMode="auto">
            <a:xfrm>
              <a:off x="3732684" y="2670883"/>
              <a:ext cx="487304" cy="399145"/>
            </a:xfrm>
            <a:custGeom>
              <a:avLst/>
              <a:gdLst/>
              <a:ahLst/>
              <a:cxnLst>
                <a:cxn ang="0">
                  <a:pos x="480" y="0"/>
                </a:cxn>
                <a:cxn ang="0">
                  <a:pos x="0" y="405"/>
                </a:cxn>
              </a:cxnLst>
              <a:rect l="0" t="0" r="r" b="b"/>
              <a:pathLst>
                <a:path w="480" h="405">
                  <a:moveTo>
                    <a:pt x="480" y="0"/>
                  </a:moveTo>
                  <a:lnTo>
                    <a:pt x="0" y="405"/>
                  </a:lnTo>
                </a:path>
              </a:pathLst>
            </a:cu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0" name="Line 37"/>
            <p:cNvSpPr>
              <a:spLocks noChangeShapeType="1"/>
            </p:cNvSpPr>
            <p:nvPr/>
          </p:nvSpPr>
          <p:spPr bwMode="auto">
            <a:xfrm>
              <a:off x="4376313" y="2771455"/>
              <a:ext cx="0" cy="1535817"/>
            </a:xfrm>
            <a:prstGeom prst="line">
              <a:avLst/>
            </a:pr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1" name="Oval 36"/>
            <p:cNvSpPr>
              <a:spLocks noChangeArrowheads="1"/>
            </p:cNvSpPr>
            <p:nvPr/>
          </p:nvSpPr>
          <p:spPr bwMode="auto">
            <a:xfrm>
              <a:off x="4210285" y="2467644"/>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A</a:t>
              </a:r>
            </a:p>
          </p:txBody>
        </p:sp>
        <p:sp>
          <p:nvSpPr>
            <p:cNvPr id="22" name="Oval 35"/>
            <p:cNvSpPr>
              <a:spLocks noChangeArrowheads="1"/>
            </p:cNvSpPr>
            <p:nvPr/>
          </p:nvSpPr>
          <p:spPr bwMode="auto">
            <a:xfrm>
              <a:off x="4210285" y="3075266"/>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C</a:t>
              </a:r>
            </a:p>
          </p:txBody>
        </p:sp>
        <p:sp>
          <p:nvSpPr>
            <p:cNvPr id="23" name="Oval 34"/>
            <p:cNvSpPr>
              <a:spLocks noChangeArrowheads="1"/>
            </p:cNvSpPr>
            <p:nvPr/>
          </p:nvSpPr>
          <p:spPr bwMode="auto">
            <a:xfrm>
              <a:off x="4210285" y="3678697"/>
              <a:ext cx="305104" cy="327906"/>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G</a:t>
              </a:r>
            </a:p>
          </p:txBody>
        </p:sp>
        <p:sp>
          <p:nvSpPr>
            <p:cNvPr id="24" name="Oval 33"/>
            <p:cNvSpPr>
              <a:spLocks noChangeArrowheads="1"/>
            </p:cNvSpPr>
            <p:nvPr/>
          </p:nvSpPr>
          <p:spPr bwMode="auto">
            <a:xfrm>
              <a:off x="4210285" y="4256986"/>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J</a:t>
              </a:r>
            </a:p>
          </p:txBody>
        </p:sp>
        <p:sp>
          <p:nvSpPr>
            <p:cNvPr id="25" name="Oval 32"/>
            <p:cNvSpPr>
              <a:spLocks noChangeArrowheads="1"/>
            </p:cNvSpPr>
            <p:nvPr/>
          </p:nvSpPr>
          <p:spPr bwMode="auto">
            <a:xfrm>
              <a:off x="3495501" y="3075266"/>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B</a:t>
              </a:r>
            </a:p>
          </p:txBody>
        </p:sp>
        <p:sp>
          <p:nvSpPr>
            <p:cNvPr id="26" name="Oval 31"/>
            <p:cNvSpPr>
              <a:spLocks noChangeArrowheads="1"/>
            </p:cNvSpPr>
            <p:nvPr/>
          </p:nvSpPr>
          <p:spPr bwMode="auto">
            <a:xfrm>
              <a:off x="3194710" y="3679745"/>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E</a:t>
              </a:r>
            </a:p>
          </p:txBody>
        </p:sp>
        <p:sp>
          <p:nvSpPr>
            <p:cNvPr id="31" name="Oval 30"/>
            <p:cNvSpPr>
              <a:spLocks noChangeArrowheads="1"/>
            </p:cNvSpPr>
            <p:nvPr/>
          </p:nvSpPr>
          <p:spPr bwMode="auto">
            <a:xfrm>
              <a:off x="5228016" y="3075266"/>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D</a:t>
              </a:r>
            </a:p>
          </p:txBody>
        </p:sp>
        <p:sp>
          <p:nvSpPr>
            <p:cNvPr id="32" name="Oval 29"/>
            <p:cNvSpPr>
              <a:spLocks noChangeArrowheads="1"/>
            </p:cNvSpPr>
            <p:nvPr/>
          </p:nvSpPr>
          <p:spPr bwMode="auto">
            <a:xfrm>
              <a:off x="3756403" y="3679745"/>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F</a:t>
              </a:r>
            </a:p>
          </p:txBody>
        </p:sp>
        <p:sp>
          <p:nvSpPr>
            <p:cNvPr id="33" name="Oval 28"/>
            <p:cNvSpPr>
              <a:spLocks noChangeArrowheads="1"/>
            </p:cNvSpPr>
            <p:nvPr/>
          </p:nvSpPr>
          <p:spPr bwMode="auto">
            <a:xfrm>
              <a:off x="5676508" y="3679745"/>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I</a:t>
              </a:r>
            </a:p>
          </p:txBody>
        </p:sp>
        <p:sp>
          <p:nvSpPr>
            <p:cNvPr id="34" name="Oval 27"/>
            <p:cNvSpPr>
              <a:spLocks noChangeArrowheads="1"/>
            </p:cNvSpPr>
            <p:nvPr/>
          </p:nvSpPr>
          <p:spPr bwMode="auto">
            <a:xfrm>
              <a:off x="4878710" y="3679745"/>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H</a:t>
              </a:r>
            </a:p>
          </p:txBody>
        </p:sp>
        <p:sp>
          <p:nvSpPr>
            <p:cNvPr id="35" name="Oval 26"/>
            <p:cNvSpPr>
              <a:spLocks noChangeArrowheads="1"/>
            </p:cNvSpPr>
            <p:nvPr/>
          </p:nvSpPr>
          <p:spPr bwMode="auto">
            <a:xfrm>
              <a:off x="6264075" y="4256986"/>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M</a:t>
              </a:r>
            </a:p>
          </p:txBody>
        </p:sp>
        <p:sp>
          <p:nvSpPr>
            <p:cNvPr id="36" name="Oval 25"/>
            <p:cNvSpPr>
              <a:spLocks noChangeArrowheads="1"/>
            </p:cNvSpPr>
            <p:nvPr/>
          </p:nvSpPr>
          <p:spPr bwMode="auto">
            <a:xfrm>
              <a:off x="5141768" y="4256986"/>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K</a:t>
              </a:r>
            </a:p>
          </p:txBody>
        </p:sp>
        <p:sp>
          <p:nvSpPr>
            <p:cNvPr id="37" name="Oval 24"/>
            <p:cNvSpPr>
              <a:spLocks noChangeArrowheads="1"/>
            </p:cNvSpPr>
            <p:nvPr/>
          </p:nvSpPr>
          <p:spPr bwMode="auto">
            <a:xfrm>
              <a:off x="5719632" y="4256986"/>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L</a:t>
              </a:r>
            </a:p>
          </p:txBody>
        </p:sp>
        <p:sp>
          <p:nvSpPr>
            <p:cNvPr id="38" name="Line 23"/>
            <p:cNvSpPr>
              <a:spLocks noChangeShapeType="1"/>
            </p:cNvSpPr>
            <p:nvPr/>
          </p:nvSpPr>
          <p:spPr bwMode="auto">
            <a:xfrm>
              <a:off x="4505686" y="2674026"/>
              <a:ext cx="743893" cy="496574"/>
            </a:xfrm>
            <a:prstGeom prst="line">
              <a:avLst/>
            </a:pr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9" name="Text Box 4"/>
            <p:cNvSpPr txBox="1">
              <a:spLocks noChangeArrowheads="1"/>
            </p:cNvSpPr>
            <p:nvPr/>
          </p:nvSpPr>
          <p:spPr bwMode="auto">
            <a:xfrm>
              <a:off x="3495501" y="5488154"/>
              <a:ext cx="2069088" cy="274478"/>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dirty="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b="0" i="0" u="none" strike="noStrike" cap="none" normalizeH="0" baseline="0" dirty="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a</a:t>
              </a:r>
              <a:r>
                <a:rPr kumimoji="0" lang="zh-CN" altLang="en-US" sz="1800" b="0" i="0" u="none" strike="noStrike" cap="none" normalizeH="0" baseline="0" dirty="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）树形表示法</a:t>
              </a:r>
            </a:p>
          </p:txBody>
        </p:sp>
      </p:grpSp>
      <p:grpSp>
        <p:nvGrpSpPr>
          <p:cNvPr id="40" name="组合 48"/>
          <p:cNvGrpSpPr/>
          <p:nvPr/>
        </p:nvGrpSpPr>
        <p:grpSpPr>
          <a:xfrm>
            <a:off x="7676613" y="2467644"/>
            <a:ext cx="3590473" cy="3500462"/>
            <a:chOff x="1142976" y="1285860"/>
            <a:chExt cx="3590473" cy="3500462"/>
          </a:xfrm>
        </p:grpSpPr>
        <p:sp>
          <p:nvSpPr>
            <p:cNvPr id="41" name="Text Box 105"/>
            <p:cNvSpPr txBox="1">
              <a:spLocks noChangeArrowheads="1"/>
            </p:cNvSpPr>
            <p:nvPr/>
          </p:nvSpPr>
          <p:spPr bwMode="auto">
            <a:xfrm>
              <a:off x="1614363" y="2000457"/>
              <a:ext cx="185030" cy="244646"/>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F</a:t>
              </a:r>
            </a:p>
          </p:txBody>
        </p:sp>
        <p:sp>
          <p:nvSpPr>
            <p:cNvPr id="42" name="Text Box 104"/>
            <p:cNvSpPr txBox="1">
              <a:spLocks noChangeArrowheads="1"/>
            </p:cNvSpPr>
            <p:nvPr/>
          </p:nvSpPr>
          <p:spPr bwMode="auto">
            <a:xfrm>
              <a:off x="1377568" y="2243169"/>
              <a:ext cx="200450" cy="259150"/>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C</a:t>
              </a:r>
            </a:p>
          </p:txBody>
        </p:sp>
        <p:sp>
          <p:nvSpPr>
            <p:cNvPr id="43" name="Text Box 103"/>
            <p:cNvSpPr txBox="1">
              <a:spLocks noChangeArrowheads="1"/>
            </p:cNvSpPr>
            <p:nvPr/>
          </p:nvSpPr>
          <p:spPr bwMode="auto">
            <a:xfrm>
              <a:off x="1142976" y="1285860"/>
              <a:ext cx="199348" cy="259150"/>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A</a:t>
              </a:r>
            </a:p>
          </p:txBody>
        </p:sp>
        <p:sp>
          <p:nvSpPr>
            <p:cNvPr id="44" name="Rectangle 102"/>
            <p:cNvSpPr>
              <a:spLocks noChangeArrowheads="1"/>
            </p:cNvSpPr>
            <p:nvPr/>
          </p:nvSpPr>
          <p:spPr bwMode="auto">
            <a:xfrm>
              <a:off x="1434840" y="1354515"/>
              <a:ext cx="3298609" cy="133443"/>
            </a:xfrm>
            <a:prstGeom prst="rect">
              <a:avLst/>
            </a:prstGeom>
            <a:solidFill>
              <a:srgbClr val="C0C0C0"/>
            </a:solidFill>
            <a:ln w="9525">
              <a:solidFill>
                <a:srgbClr val="000000"/>
              </a:solidFill>
              <a:miter lim="800000"/>
            </a:ln>
          </p:spPr>
          <p:txBody>
            <a:bodyPr vert="horz" wrap="square" lIns="91440" tIns="45720" rIns="91440" bIns="45720" numCol="1" anchor="t" anchorCtr="0" compatLnSpc="1"/>
            <a:lstStyle/>
            <a:p>
              <a:endParaRPr lang="zh-CN" altLang="en-US" sz="14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5" name="Text Box 101"/>
            <p:cNvSpPr txBox="1">
              <a:spLocks noChangeArrowheads="1"/>
            </p:cNvSpPr>
            <p:nvPr/>
          </p:nvSpPr>
          <p:spPr bwMode="auto">
            <a:xfrm>
              <a:off x="1377568" y="1519869"/>
              <a:ext cx="200450" cy="257216"/>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B</a:t>
              </a:r>
            </a:p>
          </p:txBody>
        </p:sp>
        <p:sp>
          <p:nvSpPr>
            <p:cNvPr id="46" name="Rectangle 100"/>
            <p:cNvSpPr>
              <a:spLocks noChangeArrowheads="1"/>
            </p:cNvSpPr>
            <p:nvPr/>
          </p:nvSpPr>
          <p:spPr bwMode="auto">
            <a:xfrm>
              <a:off x="1670533" y="1585623"/>
              <a:ext cx="3062915" cy="137311"/>
            </a:xfrm>
            <a:prstGeom prst="rect">
              <a:avLst/>
            </a:prstGeom>
            <a:solidFill>
              <a:srgbClr val="C0C0C0"/>
            </a:solidFill>
            <a:ln w="9525">
              <a:solidFill>
                <a:srgbClr val="000000"/>
              </a:solidFill>
              <a:miter lim="800000"/>
            </a:ln>
          </p:spPr>
          <p:txBody>
            <a:bodyPr vert="horz" wrap="square" lIns="91440" tIns="45720" rIns="91440" bIns="45720" numCol="1" anchor="t" anchorCtr="0" compatLnSpc="1"/>
            <a:lstStyle/>
            <a:p>
              <a:endParaRPr lang="zh-CN" altLang="en-US" sz="14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 name="Rectangle 99"/>
            <p:cNvSpPr>
              <a:spLocks noChangeArrowheads="1"/>
            </p:cNvSpPr>
            <p:nvPr/>
          </p:nvSpPr>
          <p:spPr bwMode="auto">
            <a:xfrm>
              <a:off x="1670533" y="2310857"/>
              <a:ext cx="3062915" cy="136344"/>
            </a:xfrm>
            <a:prstGeom prst="rect">
              <a:avLst/>
            </a:prstGeom>
            <a:solidFill>
              <a:srgbClr val="C0C0C0"/>
            </a:solidFill>
            <a:ln w="9525">
              <a:solidFill>
                <a:srgbClr val="000000"/>
              </a:solidFill>
              <a:miter lim="800000"/>
            </a:ln>
          </p:spPr>
          <p:txBody>
            <a:bodyPr vert="horz" wrap="square" lIns="91440" tIns="45720" rIns="91440" bIns="45720" numCol="1" anchor="t" anchorCtr="0" compatLnSpc="1"/>
            <a:lstStyle/>
            <a:p>
              <a:endParaRPr lang="zh-CN" altLang="en-US" sz="14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 name="Text Box 98"/>
            <p:cNvSpPr txBox="1">
              <a:spLocks noChangeArrowheads="1"/>
            </p:cNvSpPr>
            <p:nvPr/>
          </p:nvSpPr>
          <p:spPr bwMode="auto">
            <a:xfrm>
              <a:off x="1377568" y="2978072"/>
              <a:ext cx="200450" cy="259150"/>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D</a:t>
              </a:r>
            </a:p>
          </p:txBody>
        </p:sp>
        <p:sp>
          <p:nvSpPr>
            <p:cNvPr id="49" name="Rectangle 97"/>
            <p:cNvSpPr>
              <a:spLocks noChangeArrowheads="1"/>
            </p:cNvSpPr>
            <p:nvPr/>
          </p:nvSpPr>
          <p:spPr bwMode="auto">
            <a:xfrm>
              <a:off x="1670533" y="3044794"/>
              <a:ext cx="3062915" cy="137311"/>
            </a:xfrm>
            <a:prstGeom prst="rect">
              <a:avLst/>
            </a:prstGeom>
            <a:solidFill>
              <a:srgbClr val="C0C0C0"/>
            </a:solidFill>
            <a:ln w="9525">
              <a:solidFill>
                <a:srgbClr val="000000"/>
              </a:solidFill>
              <a:miter lim="800000"/>
            </a:ln>
          </p:spPr>
          <p:txBody>
            <a:bodyPr vert="horz" wrap="square" lIns="91440" tIns="45720" rIns="91440" bIns="45720" numCol="1" anchor="t" anchorCtr="0" compatLnSpc="1"/>
            <a:lstStyle/>
            <a:p>
              <a:endParaRPr lang="zh-CN" altLang="en-US" sz="14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 name="Text Box 96"/>
            <p:cNvSpPr txBox="1">
              <a:spLocks noChangeArrowheads="1"/>
            </p:cNvSpPr>
            <p:nvPr/>
          </p:nvSpPr>
          <p:spPr bwMode="auto">
            <a:xfrm>
              <a:off x="1614363" y="1755812"/>
              <a:ext cx="185030" cy="263985"/>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E</a:t>
              </a:r>
            </a:p>
          </p:txBody>
        </p:sp>
        <p:sp>
          <p:nvSpPr>
            <p:cNvPr id="51" name="Rectangle 95"/>
            <p:cNvSpPr>
              <a:spLocks noChangeArrowheads="1"/>
            </p:cNvSpPr>
            <p:nvPr/>
          </p:nvSpPr>
          <p:spPr bwMode="auto">
            <a:xfrm>
              <a:off x="1905125" y="1822533"/>
              <a:ext cx="2828323" cy="137311"/>
            </a:xfrm>
            <a:prstGeom prst="rect">
              <a:avLst/>
            </a:prstGeom>
            <a:solidFill>
              <a:srgbClr val="C0C0C0"/>
            </a:solidFill>
            <a:ln w="9525">
              <a:solidFill>
                <a:srgbClr val="000000"/>
              </a:solidFill>
              <a:miter lim="800000"/>
            </a:ln>
          </p:spPr>
          <p:txBody>
            <a:bodyPr vert="horz" wrap="square" lIns="91440" tIns="45720" rIns="91440" bIns="45720" numCol="1" anchor="t" anchorCtr="0" compatLnSpc="1"/>
            <a:lstStyle/>
            <a:p>
              <a:endParaRPr lang="zh-CN" altLang="en-US" sz="14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 name="Rectangle 94"/>
            <p:cNvSpPr>
              <a:spLocks noChangeArrowheads="1"/>
            </p:cNvSpPr>
            <p:nvPr/>
          </p:nvSpPr>
          <p:spPr bwMode="auto">
            <a:xfrm>
              <a:off x="1905125" y="2068146"/>
              <a:ext cx="2828323" cy="137311"/>
            </a:xfrm>
            <a:prstGeom prst="rect">
              <a:avLst/>
            </a:prstGeom>
            <a:solidFill>
              <a:srgbClr val="C0C0C0"/>
            </a:solidFill>
            <a:ln w="9525">
              <a:solidFill>
                <a:srgbClr val="000000"/>
              </a:solidFill>
              <a:miter lim="800000"/>
            </a:ln>
          </p:spPr>
          <p:txBody>
            <a:bodyPr vert="horz" wrap="square" lIns="91440" tIns="45720" rIns="91440" bIns="45720" numCol="1" anchor="t" anchorCtr="0" compatLnSpc="1"/>
            <a:lstStyle/>
            <a:p>
              <a:endParaRPr lang="zh-CN" altLang="en-US" sz="14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 name="Text Box 93"/>
            <p:cNvSpPr txBox="1">
              <a:spLocks noChangeArrowheads="1"/>
            </p:cNvSpPr>
            <p:nvPr/>
          </p:nvSpPr>
          <p:spPr bwMode="auto">
            <a:xfrm>
              <a:off x="1614363" y="2497484"/>
              <a:ext cx="185030" cy="243679"/>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G</a:t>
              </a:r>
            </a:p>
          </p:txBody>
        </p:sp>
        <p:sp>
          <p:nvSpPr>
            <p:cNvPr id="54" name="Rectangle 92"/>
            <p:cNvSpPr>
              <a:spLocks noChangeArrowheads="1"/>
            </p:cNvSpPr>
            <p:nvPr/>
          </p:nvSpPr>
          <p:spPr bwMode="auto">
            <a:xfrm>
              <a:off x="1905125" y="2565172"/>
              <a:ext cx="2828323" cy="136344"/>
            </a:xfrm>
            <a:prstGeom prst="rect">
              <a:avLst/>
            </a:prstGeom>
            <a:solidFill>
              <a:srgbClr val="C0C0C0"/>
            </a:solidFill>
            <a:ln w="9525">
              <a:solidFill>
                <a:srgbClr val="000000"/>
              </a:solidFill>
              <a:miter lim="800000"/>
            </a:ln>
          </p:spPr>
          <p:txBody>
            <a:bodyPr vert="horz" wrap="square" lIns="91440" tIns="45720" rIns="91440" bIns="45720" numCol="1" anchor="t" anchorCtr="0" compatLnSpc="1"/>
            <a:lstStyle/>
            <a:p>
              <a:endParaRPr lang="zh-CN" altLang="en-US" sz="14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5" name="Text Box 91"/>
            <p:cNvSpPr txBox="1">
              <a:spLocks noChangeArrowheads="1"/>
            </p:cNvSpPr>
            <p:nvPr/>
          </p:nvSpPr>
          <p:spPr bwMode="auto">
            <a:xfrm>
              <a:off x="1820320" y="2766304"/>
              <a:ext cx="170713" cy="204032"/>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J</a:t>
              </a:r>
            </a:p>
          </p:txBody>
        </p:sp>
        <p:sp>
          <p:nvSpPr>
            <p:cNvPr id="56" name="Rectangle 90"/>
            <p:cNvSpPr>
              <a:spLocks noChangeArrowheads="1"/>
            </p:cNvSpPr>
            <p:nvPr/>
          </p:nvSpPr>
          <p:spPr bwMode="auto">
            <a:xfrm>
              <a:off x="2112183" y="2807884"/>
              <a:ext cx="2621265" cy="137311"/>
            </a:xfrm>
            <a:prstGeom prst="rect">
              <a:avLst/>
            </a:prstGeom>
            <a:solidFill>
              <a:srgbClr val="C0C0C0"/>
            </a:solidFill>
            <a:ln w="9525">
              <a:solidFill>
                <a:srgbClr val="000000"/>
              </a:solidFill>
              <a:miter lim="800000"/>
            </a:ln>
          </p:spPr>
          <p:txBody>
            <a:bodyPr vert="horz" wrap="square" lIns="91440" tIns="45720" rIns="91440" bIns="45720" numCol="1" anchor="t" anchorCtr="0" compatLnSpc="1"/>
            <a:lstStyle/>
            <a:p>
              <a:endParaRPr lang="zh-CN" altLang="en-US" sz="14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7" name="Text Box 89"/>
            <p:cNvSpPr txBox="1">
              <a:spLocks noChangeArrowheads="1"/>
            </p:cNvSpPr>
            <p:nvPr/>
          </p:nvSpPr>
          <p:spPr bwMode="auto">
            <a:xfrm>
              <a:off x="1614363" y="3214015"/>
              <a:ext cx="185030" cy="360683"/>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H</a:t>
              </a:r>
            </a:p>
          </p:txBody>
        </p:sp>
        <p:sp>
          <p:nvSpPr>
            <p:cNvPr id="58" name="Rectangle 88"/>
            <p:cNvSpPr>
              <a:spLocks noChangeArrowheads="1"/>
            </p:cNvSpPr>
            <p:nvPr/>
          </p:nvSpPr>
          <p:spPr bwMode="auto">
            <a:xfrm>
              <a:off x="1905125" y="3281704"/>
              <a:ext cx="2828323" cy="137311"/>
            </a:xfrm>
            <a:prstGeom prst="rect">
              <a:avLst/>
            </a:prstGeom>
            <a:solidFill>
              <a:srgbClr val="C0C0C0"/>
            </a:solidFill>
            <a:ln w="9525">
              <a:solidFill>
                <a:srgbClr val="000000"/>
              </a:solidFill>
              <a:miter lim="800000"/>
            </a:ln>
          </p:spPr>
          <p:txBody>
            <a:bodyPr vert="horz" wrap="square" lIns="91440" tIns="45720" rIns="91440" bIns="45720" numCol="1" anchor="t" anchorCtr="0" compatLnSpc="1"/>
            <a:lstStyle/>
            <a:p>
              <a:endParaRPr lang="zh-CN" altLang="en-US" sz="14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9" name="Text Box 87"/>
            <p:cNvSpPr txBox="1">
              <a:spLocks noChangeArrowheads="1"/>
            </p:cNvSpPr>
            <p:nvPr/>
          </p:nvSpPr>
          <p:spPr bwMode="auto">
            <a:xfrm>
              <a:off x="1614363" y="3464462"/>
              <a:ext cx="185030" cy="243679"/>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I</a:t>
              </a:r>
            </a:p>
          </p:txBody>
        </p:sp>
        <p:sp>
          <p:nvSpPr>
            <p:cNvPr id="60" name="Rectangle 86"/>
            <p:cNvSpPr>
              <a:spLocks noChangeArrowheads="1"/>
            </p:cNvSpPr>
            <p:nvPr/>
          </p:nvSpPr>
          <p:spPr bwMode="auto">
            <a:xfrm>
              <a:off x="1905125" y="3533118"/>
              <a:ext cx="2828323" cy="136344"/>
            </a:xfrm>
            <a:prstGeom prst="rect">
              <a:avLst/>
            </a:prstGeom>
            <a:solidFill>
              <a:srgbClr val="C0C0C0"/>
            </a:solidFill>
            <a:ln w="9525">
              <a:solidFill>
                <a:srgbClr val="000000"/>
              </a:solidFill>
              <a:miter lim="800000"/>
            </a:ln>
          </p:spPr>
          <p:txBody>
            <a:bodyPr vert="horz" wrap="square" lIns="91440" tIns="45720" rIns="91440" bIns="45720" numCol="1" anchor="t" anchorCtr="0" compatLnSpc="1"/>
            <a:lstStyle/>
            <a:p>
              <a:endParaRPr lang="zh-CN" altLang="en-US" sz="14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1" name="Text Box 85"/>
            <p:cNvSpPr txBox="1">
              <a:spLocks noChangeArrowheads="1"/>
            </p:cNvSpPr>
            <p:nvPr/>
          </p:nvSpPr>
          <p:spPr bwMode="auto">
            <a:xfrm>
              <a:off x="1820320" y="3730382"/>
              <a:ext cx="170713" cy="204999"/>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K</a:t>
              </a:r>
            </a:p>
          </p:txBody>
        </p:sp>
        <p:sp>
          <p:nvSpPr>
            <p:cNvPr id="62" name="Rectangle 84"/>
            <p:cNvSpPr>
              <a:spLocks noChangeArrowheads="1"/>
            </p:cNvSpPr>
            <p:nvPr/>
          </p:nvSpPr>
          <p:spPr bwMode="auto">
            <a:xfrm>
              <a:off x="2112183" y="3771962"/>
              <a:ext cx="2621265" cy="136344"/>
            </a:xfrm>
            <a:prstGeom prst="rect">
              <a:avLst/>
            </a:prstGeom>
            <a:solidFill>
              <a:srgbClr val="C0C0C0"/>
            </a:solidFill>
            <a:ln w="9525">
              <a:solidFill>
                <a:srgbClr val="000000"/>
              </a:solidFill>
              <a:miter lim="800000"/>
            </a:ln>
          </p:spPr>
          <p:txBody>
            <a:bodyPr vert="horz" wrap="square" lIns="91440" tIns="45720" rIns="91440" bIns="45720" numCol="1" anchor="t" anchorCtr="0" compatLnSpc="1"/>
            <a:lstStyle/>
            <a:p>
              <a:endParaRPr lang="zh-CN" altLang="en-US" sz="14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3" name="Text Box 83"/>
            <p:cNvSpPr txBox="1">
              <a:spLocks noChangeArrowheads="1"/>
            </p:cNvSpPr>
            <p:nvPr/>
          </p:nvSpPr>
          <p:spPr bwMode="auto">
            <a:xfrm>
              <a:off x="1820320" y="3976961"/>
              <a:ext cx="170713" cy="203065"/>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L</a:t>
              </a:r>
            </a:p>
          </p:txBody>
        </p:sp>
        <p:sp>
          <p:nvSpPr>
            <p:cNvPr id="64" name="Rectangle 82"/>
            <p:cNvSpPr>
              <a:spLocks noChangeArrowheads="1"/>
            </p:cNvSpPr>
            <p:nvPr/>
          </p:nvSpPr>
          <p:spPr bwMode="auto">
            <a:xfrm>
              <a:off x="2112183" y="4018541"/>
              <a:ext cx="2621265" cy="136344"/>
            </a:xfrm>
            <a:prstGeom prst="rect">
              <a:avLst/>
            </a:prstGeom>
            <a:solidFill>
              <a:srgbClr val="C0C0C0"/>
            </a:solidFill>
            <a:ln w="9525">
              <a:solidFill>
                <a:srgbClr val="000000"/>
              </a:solidFill>
              <a:miter lim="800000"/>
            </a:ln>
          </p:spPr>
          <p:txBody>
            <a:bodyPr vert="horz" wrap="square" lIns="91440" tIns="45720" rIns="91440" bIns="45720" numCol="1" anchor="t" anchorCtr="0" compatLnSpc="1"/>
            <a:lstStyle/>
            <a:p>
              <a:endParaRPr lang="zh-CN" altLang="en-US" sz="14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5" name="Text Box 81"/>
            <p:cNvSpPr txBox="1">
              <a:spLocks noChangeArrowheads="1"/>
            </p:cNvSpPr>
            <p:nvPr/>
          </p:nvSpPr>
          <p:spPr bwMode="auto">
            <a:xfrm>
              <a:off x="1820320" y="4216772"/>
              <a:ext cx="170713" cy="204032"/>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M</a:t>
              </a:r>
            </a:p>
          </p:txBody>
        </p:sp>
        <p:sp>
          <p:nvSpPr>
            <p:cNvPr id="66" name="Rectangle 80"/>
            <p:cNvSpPr>
              <a:spLocks noChangeArrowheads="1"/>
            </p:cNvSpPr>
            <p:nvPr/>
          </p:nvSpPr>
          <p:spPr bwMode="auto">
            <a:xfrm>
              <a:off x="2112183" y="4258352"/>
              <a:ext cx="2621265" cy="136344"/>
            </a:xfrm>
            <a:prstGeom prst="rect">
              <a:avLst/>
            </a:prstGeom>
            <a:solidFill>
              <a:srgbClr val="C0C0C0"/>
            </a:solidFill>
            <a:ln w="9525">
              <a:solidFill>
                <a:srgbClr val="000000"/>
              </a:solidFill>
              <a:miter lim="800000"/>
            </a:ln>
          </p:spPr>
          <p:txBody>
            <a:bodyPr vert="horz" wrap="square" lIns="91440" tIns="45720" rIns="91440" bIns="45720" numCol="1" anchor="t" anchorCtr="0" compatLnSpc="1"/>
            <a:lstStyle/>
            <a:p>
              <a:endParaRPr lang="zh-CN" altLang="en-US" sz="14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7" name="Text Box 79"/>
            <p:cNvSpPr txBox="1">
              <a:spLocks noChangeArrowheads="1"/>
            </p:cNvSpPr>
            <p:nvPr/>
          </p:nvSpPr>
          <p:spPr bwMode="auto">
            <a:xfrm>
              <a:off x="2119893" y="4498162"/>
              <a:ext cx="2056261" cy="288160"/>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c</a:t>
              </a:r>
              <a:r>
                <a:rPr kumimoji="0" lang="zh-CN" altLang="en-US" sz="18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 凹入表示法</a:t>
              </a:r>
            </a:p>
          </p:txBody>
        </p:sp>
      </p:grpSp>
      <p:pic>
        <p:nvPicPr>
          <p:cNvPr id="69" name="图片 6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14060" y="3433027"/>
            <a:ext cx="2592269" cy="2700093"/>
          </a:xfrm>
          <a:prstGeom prst="rect">
            <a:avLst/>
          </a:prstGeom>
        </p:spPr>
      </p:pic>
      <p:sp>
        <p:nvSpPr>
          <p:cNvPr id="70" name="文本框 69"/>
          <p:cNvSpPr txBox="1"/>
          <p:nvPr/>
        </p:nvSpPr>
        <p:spPr>
          <a:xfrm>
            <a:off x="1053074" y="147761"/>
            <a:ext cx="40036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6.1.2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树的逻辑结构表示方法</a:t>
            </a:r>
          </a:p>
        </p:txBody>
      </p:sp>
      <p:sp>
        <p:nvSpPr>
          <p:cNvPr id="71"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7/42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500"/>
                                        <p:tgtEl>
                                          <p:spTgt spid="7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up)">
                                      <p:cBhvr>
                                        <p:cTn id="19" dur="500"/>
                                        <p:tgtEl>
                                          <p:spTgt spid="6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up)">
                                      <p:cBhvr>
                                        <p:cTn id="2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0"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421127" y="1504228"/>
            <a:ext cx="5386388" cy="5210175"/>
            <a:chOff x="3421127" y="1504228"/>
            <a:chExt cx="5386388" cy="5210175"/>
          </a:xfrm>
        </p:grpSpPr>
        <p:pic>
          <p:nvPicPr>
            <p:cNvPr id="3" name="图片 2" descr="图片包含 白板&#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1127" y="1504228"/>
              <a:ext cx="5386388" cy="5210175"/>
            </a:xfrm>
            <a:prstGeom prst="rect">
              <a:avLst/>
            </a:prstGeom>
          </p:spPr>
        </p:pic>
        <p:sp>
          <p:nvSpPr>
            <p:cNvPr id="5" name="TextBox 4"/>
            <p:cNvSpPr txBox="1"/>
            <p:nvPr/>
          </p:nvSpPr>
          <p:spPr>
            <a:xfrm>
              <a:off x="5848398" y="2609799"/>
              <a:ext cx="2550452" cy="1322070"/>
            </a:xfrm>
            <a:prstGeom prst="rect">
              <a:avLst/>
            </a:prstGeom>
            <a:noFill/>
          </p:spPr>
          <p:txBody>
            <a:bodyPr wrap="square" rtlCol="0">
              <a:spAutoFit/>
            </a:bodyPr>
            <a:lstStyle/>
            <a:p>
              <a:pPr>
                <a:lnSpc>
                  <a:spcPct val="200000"/>
                </a:lnSpc>
              </a:pPr>
              <a:r>
                <a:rPr lang="zh-CN" altLang="zh-CN" sz="2000" b="1">
                  <a:solidFill>
                    <a:srgbClr val="000000"/>
                  </a:solidFill>
                  <a:latin typeface="微软雅黑" panose="020B0503020204020204" pitchFamily="34" charset="-122"/>
                  <a:ea typeface="微软雅黑" panose="020B0503020204020204" pitchFamily="34" charset="-122"/>
                </a:rPr>
                <a:t>建议不采用中序遍历思路求解</a:t>
              </a:r>
              <a:r>
                <a:rPr lang="zh-CN" altLang="en-US" sz="2000" b="1">
                  <a:solidFill>
                    <a:srgbClr val="000000"/>
                  </a:solidFill>
                  <a:latin typeface="微软雅黑" panose="020B0503020204020204" pitchFamily="34" charset="-122"/>
                  <a:ea typeface="微软雅黑" panose="020B0503020204020204" pitchFamily="34" charset="-122"/>
                </a:rPr>
                <a:t>！</a:t>
              </a:r>
              <a:endParaRPr lang="zh-CN" altLang="en-US" sz="2000" b="1">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7" name="文本框 6"/>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spTree>
    <p:extLst>
      <p:ext uri="{BB962C8B-B14F-4D97-AF65-F5344CB8AC3E}">
        <p14:creationId xmlns:p14="http://schemas.microsoft.com/office/powerpoint/2010/main" val="3355395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1"/>
            </p:custDataLst>
          </p:nvPr>
        </p:nvSpPr>
        <p:spPr>
          <a:xfrm>
            <a:off x="1544472" y="3087213"/>
            <a:ext cx="9378631" cy="3370580"/>
          </a:xfrm>
          <a:prstGeom prst="rect">
            <a:avLst/>
          </a:prstGeom>
          <a:noFill/>
          <a:ln w="38100">
            <a:solidFill>
              <a:schemeClr val="dk1"/>
            </a:solidFill>
            <a:prstDash val="sys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200000"/>
              </a:lnSpc>
              <a:spcBef>
                <a:spcPts val="600"/>
              </a:spcBef>
              <a:buFont typeface="Wingdings" panose="05000000000000000000" pitchFamily="2" charset="2"/>
              <a:buChar char="n"/>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zh-CN" altLang="zh-CN">
                <a:solidFill>
                  <a:srgbClr val="000000"/>
                </a:solidFill>
                <a:latin typeface="微软雅黑" panose="020B0503020204020204" pitchFamily="34" charset="-122"/>
                <a:ea typeface="微软雅黑" panose="020B0503020204020204" pitchFamily="34" charset="-122"/>
              </a:rPr>
              <a:t>二叉树中每个结点都有一个相对于根结点的层次，根结点的层次为</a:t>
            </a:r>
            <a:r>
              <a:rPr lang="en-US" altLang="zh-CN">
                <a:solidFill>
                  <a:srgbClr val="000000"/>
                </a:solidFill>
                <a:latin typeface="微软雅黑" panose="020B0503020204020204" pitchFamily="34" charset="-122"/>
                <a:ea typeface="微软雅黑" panose="020B0503020204020204" pitchFamily="34" charset="-122"/>
              </a:rPr>
              <a:t>1</a:t>
            </a:r>
            <a:r>
              <a:rPr lang="zh-CN" altLang="zh-CN">
                <a:solidFill>
                  <a:srgbClr val="000000"/>
                </a:solidFill>
                <a:latin typeface="微软雅黑" panose="020B0503020204020204" pitchFamily="34" charset="-122"/>
                <a:ea typeface="微软雅黑" panose="020B0503020204020204" pitchFamily="34" charset="-122"/>
              </a:rPr>
              <a:t>，那么如何指定这种情况呢？</a:t>
            </a:r>
            <a:endParaRPr lang="en-US" altLang="zh-CN">
              <a:solidFill>
                <a:srgbClr val="000000"/>
              </a:solidFill>
              <a:latin typeface="微软雅黑" panose="020B0503020204020204" pitchFamily="34" charset="-122"/>
              <a:ea typeface="微软雅黑" panose="020B0503020204020204" pitchFamily="34" charset="-122"/>
            </a:endParaRPr>
          </a:p>
          <a:p>
            <a:r>
              <a:rPr lang="zh-CN" altLang="zh-CN">
                <a:solidFill>
                  <a:srgbClr val="000000"/>
                </a:solidFill>
                <a:latin typeface="微软雅黑" panose="020B0503020204020204" pitchFamily="34" charset="-122"/>
                <a:ea typeface="微软雅黑" panose="020B0503020204020204" pitchFamily="34" charset="-122"/>
              </a:rPr>
              <a:t>可以采用递归算法参数赋初值的方法，即设</a:t>
            </a:r>
            <a:r>
              <a:rPr lang="en-US" altLang="zh-CN">
                <a:solidFill>
                  <a:srgbClr val="000000"/>
                </a:solidFill>
                <a:latin typeface="微软雅黑" panose="020B0503020204020204" pitchFamily="34" charset="-122"/>
                <a:ea typeface="微软雅黑" panose="020B0503020204020204" pitchFamily="34" charset="-122"/>
              </a:rPr>
              <a:t>f(b</a:t>
            </a:r>
            <a:r>
              <a:rPr lang="zh-CN" altLang="zh-CN">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h)</a:t>
            </a:r>
            <a:r>
              <a:rPr lang="zh-CN" altLang="zh-CN">
                <a:solidFill>
                  <a:srgbClr val="000000"/>
                </a:solidFill>
                <a:latin typeface="微软雅黑" panose="020B0503020204020204" pitchFamily="34" charset="-122"/>
                <a:ea typeface="微软雅黑" panose="020B0503020204020204" pitchFamily="34" charset="-122"/>
              </a:rPr>
              <a:t>为“大问题”，增加第</a:t>
            </a:r>
            <a:r>
              <a:rPr lang="en-US" altLang="zh-CN">
                <a:solidFill>
                  <a:srgbClr val="000000"/>
                </a:solidFill>
                <a:latin typeface="微软雅黑" panose="020B0503020204020204" pitchFamily="34" charset="-122"/>
                <a:ea typeface="微软雅黑" panose="020B0503020204020204" pitchFamily="34" charset="-122"/>
              </a:rPr>
              <a:t>3</a:t>
            </a:r>
            <a:r>
              <a:rPr lang="zh-CN" altLang="zh-CN">
                <a:solidFill>
                  <a:srgbClr val="000000"/>
                </a:solidFill>
                <a:latin typeface="微软雅黑" panose="020B0503020204020204" pitchFamily="34" charset="-122"/>
                <a:ea typeface="微软雅黑" panose="020B0503020204020204" pitchFamily="34" charset="-122"/>
              </a:rPr>
              <a:t>个参数</a:t>
            </a:r>
            <a:r>
              <a:rPr lang="en-US" altLang="zh-CN">
                <a:solidFill>
                  <a:srgbClr val="000000"/>
                </a:solidFill>
                <a:latin typeface="微软雅黑" panose="020B0503020204020204" pitchFamily="34" charset="-122"/>
                <a:ea typeface="微软雅黑" panose="020B0503020204020204" pitchFamily="34" charset="-122"/>
              </a:rPr>
              <a:t>h</a:t>
            </a:r>
            <a:r>
              <a:rPr lang="zh-CN" altLang="zh-CN">
                <a:solidFill>
                  <a:srgbClr val="000000"/>
                </a:solidFill>
                <a:latin typeface="微软雅黑" panose="020B0503020204020204" pitchFamily="34" charset="-122"/>
                <a:ea typeface="微软雅黑" panose="020B0503020204020204" pitchFamily="34" charset="-122"/>
              </a:rPr>
              <a:t>表示第一个参数</a:t>
            </a:r>
            <a:r>
              <a:rPr lang="en-US" altLang="zh-CN">
                <a:solidFill>
                  <a:srgbClr val="000000"/>
                </a:solidFill>
                <a:latin typeface="微软雅黑" panose="020B0503020204020204" pitchFamily="34" charset="-122"/>
                <a:ea typeface="微软雅黑" panose="020B0503020204020204" pitchFamily="34" charset="-122"/>
              </a:rPr>
              <a:t>b</a:t>
            </a:r>
            <a:r>
              <a:rPr lang="zh-CN" altLang="zh-CN">
                <a:solidFill>
                  <a:srgbClr val="000000"/>
                </a:solidFill>
                <a:latin typeface="微软雅黑" panose="020B0503020204020204" pitchFamily="34" charset="-122"/>
                <a:ea typeface="微软雅黑" panose="020B0503020204020204" pitchFamily="34" charset="-122"/>
              </a:rPr>
              <a:t>指向结点的层次，在初始调用时</a:t>
            </a:r>
            <a:r>
              <a:rPr lang="en-US" altLang="zh-CN">
                <a:solidFill>
                  <a:srgbClr val="000000"/>
                </a:solidFill>
                <a:latin typeface="微软雅黑" panose="020B0503020204020204" pitchFamily="34" charset="-122"/>
                <a:ea typeface="微软雅黑" panose="020B0503020204020204" pitchFamily="34" charset="-122"/>
              </a:rPr>
              <a:t>b</a:t>
            </a:r>
            <a:r>
              <a:rPr lang="zh-CN" altLang="zh-CN">
                <a:solidFill>
                  <a:srgbClr val="000000"/>
                </a:solidFill>
                <a:latin typeface="微软雅黑" panose="020B0503020204020204" pitchFamily="34" charset="-122"/>
                <a:ea typeface="微软雅黑" panose="020B0503020204020204" pitchFamily="34" charset="-122"/>
              </a:rPr>
              <a:t>指向根结点，</a:t>
            </a:r>
            <a:r>
              <a:rPr lang="en-US" altLang="zh-CN">
                <a:solidFill>
                  <a:srgbClr val="000000"/>
                </a:solidFill>
                <a:latin typeface="微软雅黑" panose="020B0503020204020204" pitchFamily="34" charset="-122"/>
                <a:ea typeface="微软雅黑" panose="020B0503020204020204" pitchFamily="34" charset="-122"/>
              </a:rPr>
              <a:t>h</a:t>
            </a:r>
            <a:r>
              <a:rPr lang="zh-CN" altLang="zh-CN">
                <a:solidFill>
                  <a:srgbClr val="000000"/>
                </a:solidFill>
                <a:latin typeface="微软雅黑" panose="020B0503020204020204" pitchFamily="34" charset="-122"/>
                <a:ea typeface="微软雅黑" panose="020B0503020204020204" pitchFamily="34" charset="-122"/>
              </a:rPr>
              <a:t>对应的实参为</a:t>
            </a:r>
            <a:r>
              <a:rPr lang="en-US" altLang="zh-CN">
                <a:solidFill>
                  <a:srgbClr val="000000"/>
                </a:solidFill>
                <a:latin typeface="微软雅黑" panose="020B0503020204020204" pitchFamily="34" charset="-122"/>
                <a:ea typeface="微软雅黑" panose="020B0503020204020204" pitchFamily="34" charset="-122"/>
              </a:rPr>
              <a:t>1</a:t>
            </a:r>
            <a:r>
              <a:rPr lang="zh-CN" altLang="zh-CN">
                <a:solidFill>
                  <a:srgbClr val="000000"/>
                </a:solidFill>
                <a:latin typeface="微软雅黑" panose="020B0503020204020204" pitchFamily="34" charset="-122"/>
                <a:ea typeface="微软雅黑" panose="020B0503020204020204" pitchFamily="34" charset="-122"/>
              </a:rPr>
              <a:t>，从而指定了根结点的层次为</a:t>
            </a:r>
            <a:r>
              <a:rPr lang="en-US" altLang="zh-CN">
                <a:solidFill>
                  <a:srgbClr val="000000"/>
                </a:solidFill>
                <a:latin typeface="微软雅黑" panose="020B0503020204020204" pitchFamily="34" charset="-122"/>
                <a:ea typeface="微软雅黑" panose="020B0503020204020204" pitchFamily="34" charset="-122"/>
              </a:rPr>
              <a:t>1</a:t>
            </a:r>
            <a:r>
              <a:rPr lang="zh-CN" altLang="zh-CN">
                <a:solidFill>
                  <a:srgbClr val="000000"/>
                </a:solidFill>
                <a:latin typeface="微软雅黑" panose="020B0503020204020204" pitchFamily="34" charset="-122"/>
                <a:ea typeface="微软雅黑" panose="020B0503020204020204" pitchFamily="34" charset="-122"/>
              </a:rPr>
              <a:t>的情况。</a:t>
            </a:r>
          </a:p>
        </p:txBody>
      </p:sp>
      <p:sp>
        <p:nvSpPr>
          <p:cNvPr id="8" name="文本框 7"/>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sp>
        <p:nvSpPr>
          <p:cNvPr id="9" name="TextBox 4"/>
          <p:cNvSpPr txBox="1"/>
          <p:nvPr/>
        </p:nvSpPr>
        <p:spPr>
          <a:xfrm>
            <a:off x="668198" y="1229187"/>
            <a:ext cx="10855604" cy="1014730"/>
          </a:xfrm>
          <a:prstGeom prst="rect">
            <a:avLst/>
          </a:prstGeom>
          <a:noFill/>
        </p:spPr>
        <p:txBody>
          <a:bodyPr wrap="square" rtlCol="0">
            <a:spAutoFit/>
          </a:bodyPr>
          <a:lstStyle/>
          <a:p>
            <a:pPr>
              <a:lnSpc>
                <a:spcPct val="150000"/>
              </a:lnSpc>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6.12</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假设一棵二叉树采用二叉链存储结构，且所有结点值均不相同，设计一个算法求二叉树中指定结点值的结点所在的层次（根结点的层次计为</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0" name="TextBox 5"/>
          <p:cNvSpPr txBox="1"/>
          <p:nvPr/>
        </p:nvSpPr>
        <p:spPr>
          <a:xfrm>
            <a:off x="954099" y="2125539"/>
            <a:ext cx="3986719" cy="860425"/>
          </a:xfrm>
          <a:prstGeom prst="rect">
            <a:avLst/>
          </a:prstGeom>
          <a:noFill/>
        </p:spPr>
        <p:txBody>
          <a:bodyPr wrap="square" rtlCol="0">
            <a:spAutoFit/>
          </a:bodyPr>
          <a:lstStyle/>
          <a:p>
            <a:pPr>
              <a:lnSpc>
                <a:spcPct val="250000"/>
              </a:lnSpc>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解：</a:t>
            </a:r>
          </a:p>
        </p:txBody>
      </p:sp>
    </p:spTree>
    <p:extLst>
      <p:ext uri="{BB962C8B-B14F-4D97-AF65-F5344CB8AC3E}">
        <p14:creationId xmlns:p14="http://schemas.microsoft.com/office/powerpoint/2010/main" val="9897438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8" grpId="0"/>
      <p:bldP spid="9" grpId="0"/>
      <p:bldP spid="10"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727929" y="2297972"/>
            <a:ext cx="10809854" cy="4102828"/>
            <a:chOff x="727929" y="2297972"/>
            <a:chExt cx="10809854" cy="4102828"/>
          </a:xfrm>
        </p:grpSpPr>
        <p:pic>
          <p:nvPicPr>
            <p:cNvPr id="7" name="图片 6" descr="图片包含 白板&#10;&#10;描述已自动生成"/>
            <p:cNvPicPr>
              <a:picLocks noChangeAspect="1"/>
            </p:cNvPicPr>
            <p:nvPr/>
          </p:nvPicPr>
          <p:blipFill rotWithShape="1">
            <a:blip r:embed="rId3">
              <a:extLst>
                <a:ext uri="{28A0092B-C50C-407E-A947-70E740481C1C}">
                  <a14:useLocalDpi xmlns:a14="http://schemas.microsoft.com/office/drawing/2010/main" val="0"/>
                </a:ext>
              </a:extLst>
            </a:blip>
            <a:srcRect t="21254" r="57008"/>
            <a:stretch>
              <a:fillRect/>
            </a:stretch>
          </p:blipFill>
          <p:spPr>
            <a:xfrm>
              <a:off x="727929" y="2297972"/>
              <a:ext cx="2315690" cy="4102828"/>
            </a:xfrm>
            <a:prstGeom prst="rect">
              <a:avLst/>
            </a:prstGeom>
          </p:spPr>
        </p:pic>
        <p:sp>
          <p:nvSpPr>
            <p:cNvPr id="3" name="TextBox 2"/>
            <p:cNvSpPr txBox="1"/>
            <p:nvPr>
              <p:custDataLst>
                <p:tags r:id="rId1"/>
              </p:custDataLst>
            </p:nvPr>
          </p:nvSpPr>
          <p:spPr>
            <a:xfrm>
              <a:off x="2946826" y="2506710"/>
              <a:ext cx="8590957" cy="2133600"/>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2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f(b</a:t>
              </a:r>
              <a:r>
                <a:rPr lang="zh-CN" altLang="zh-CN">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h)=0				b=None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f(b</a:t>
              </a:r>
              <a:r>
                <a:rPr lang="zh-CN" altLang="zh-CN">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h)=h				</a:t>
              </a:r>
              <a:r>
                <a:rPr lang="zh-CN" altLang="zh-CN">
                  <a:solidFill>
                    <a:srgbClr val="000000"/>
                  </a:solidFill>
                  <a:latin typeface="微软雅黑" panose="020B0503020204020204" pitchFamily="34" charset="-122"/>
                  <a:ea typeface="微软雅黑" panose="020B0503020204020204" pitchFamily="34" charset="-122"/>
                </a:rPr>
                <a:t>当</a:t>
              </a:r>
              <a:r>
                <a:rPr lang="en-US" altLang="zh-CN">
                  <a:solidFill>
                    <a:srgbClr val="000000"/>
                  </a:solidFill>
                  <a:latin typeface="微软雅黑" panose="020B0503020204020204" pitchFamily="34" charset="-122"/>
                  <a:ea typeface="微软雅黑" panose="020B0503020204020204" pitchFamily="34" charset="-122"/>
                </a:rPr>
                <a:t>b.data=x</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f(b</a:t>
              </a:r>
              <a:r>
                <a:rPr lang="zh-CN" altLang="zh-CN">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h)=l				</a:t>
              </a:r>
              <a:r>
                <a:rPr lang="zh-CN" altLang="zh-CN">
                  <a:solidFill>
                    <a:srgbClr val="000000"/>
                  </a:solidFill>
                  <a:latin typeface="微软雅黑" panose="020B0503020204020204" pitchFamily="34" charset="-122"/>
                  <a:ea typeface="微软雅黑" panose="020B0503020204020204" pitchFamily="34" charset="-122"/>
                </a:rPr>
                <a:t>当</a:t>
              </a:r>
              <a:r>
                <a:rPr lang="en-US" altLang="zh-CN">
                  <a:solidFill>
                    <a:srgbClr val="000000"/>
                  </a:solidFill>
                  <a:latin typeface="微软雅黑" panose="020B0503020204020204" pitchFamily="34" charset="-122"/>
                  <a:ea typeface="微软雅黑" panose="020B0503020204020204" pitchFamily="34" charset="-122"/>
                </a:rPr>
                <a:t>l= f(b.lchild</a:t>
              </a:r>
              <a:r>
                <a:rPr lang="zh-CN" altLang="zh-CN">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h+1)</a:t>
              </a:r>
              <a:r>
                <a:rPr lang="zh-CN" altLang="zh-CN">
                  <a:solidFill>
                    <a:srgbClr val="000000"/>
                  </a:solidFill>
                  <a:latin typeface="微软雅黑" panose="020B0503020204020204" pitchFamily="34" charset="-122"/>
                  <a:ea typeface="微软雅黑" panose="020B0503020204020204" pitchFamily="34" charset="-122"/>
                </a:rPr>
                <a:t>，</a:t>
              </a:r>
              <a:endParaRPr lang="en-US"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a:t>
              </a:r>
              <a:r>
                <a:rPr lang="zh-CN" altLang="zh-CN">
                  <a:solidFill>
                    <a:srgbClr val="000000"/>
                  </a:solidFill>
                  <a:latin typeface="微软雅黑" panose="020B0503020204020204" pitchFamily="34" charset="-122"/>
                  <a:ea typeface="微软雅黑" panose="020B0503020204020204" pitchFamily="34" charset="-122"/>
                </a:rPr>
                <a:t>且</a:t>
              </a:r>
              <a:r>
                <a:rPr lang="en-US" altLang="zh-CN">
                  <a:solidFill>
                    <a:srgbClr val="000000"/>
                  </a:solidFill>
                  <a:latin typeface="微软雅黑" panose="020B0503020204020204" pitchFamily="34" charset="-122"/>
                  <a:ea typeface="微软雅黑" panose="020B0503020204020204" pitchFamily="34" charset="-122"/>
                </a:rPr>
                <a:t>l</a:t>
              </a:r>
              <a:r>
                <a:rPr lang="zh-CN" altLang="zh-CN">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0</a:t>
              </a:r>
              <a:r>
                <a:rPr lang="zh-CN" altLang="zh-CN">
                  <a:solidFill>
                    <a:srgbClr val="000000"/>
                  </a:solidFill>
                  <a:latin typeface="微软雅黑" panose="020B0503020204020204" pitchFamily="34" charset="-122"/>
                  <a:ea typeface="微软雅黑" panose="020B0503020204020204" pitchFamily="34" charset="-122"/>
                </a:rPr>
                <a:t>（在左子树中找到了）</a:t>
              </a:r>
            </a:p>
            <a:p>
              <a:r>
                <a:rPr lang="en-US" altLang="zh-CN">
                  <a:solidFill>
                    <a:srgbClr val="000000"/>
                  </a:solidFill>
                  <a:latin typeface="微软雅黑" panose="020B0503020204020204" pitchFamily="34" charset="-122"/>
                  <a:ea typeface="微软雅黑" panose="020B0503020204020204" pitchFamily="34" charset="-122"/>
                </a:rPr>
                <a:t>f(b</a:t>
              </a:r>
              <a:r>
                <a:rPr lang="zh-CN" altLang="zh-CN">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h)=f(b.rchild</a:t>
              </a:r>
              <a:r>
                <a:rPr lang="zh-CN" altLang="zh-CN">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h+1)	</a:t>
              </a:r>
              <a:r>
                <a:rPr lang="zh-CN" altLang="zh-CN">
                  <a:solidFill>
                    <a:srgbClr val="000000"/>
                  </a:solidFill>
                  <a:latin typeface="微软雅黑" panose="020B0503020204020204" pitchFamily="34" charset="-122"/>
                  <a:ea typeface="微软雅黑" panose="020B0503020204020204" pitchFamily="34" charset="-122"/>
                </a:rPr>
                <a:t>其他情况</a:t>
              </a:r>
            </a:p>
          </p:txBody>
        </p:sp>
      </p:grpSp>
      <p:sp>
        <p:nvSpPr>
          <p:cNvPr id="4" name="文本框 3"/>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spTree>
    <p:extLst>
      <p:ext uri="{BB962C8B-B14F-4D97-AF65-F5344CB8AC3E}">
        <p14:creationId xmlns:p14="http://schemas.microsoft.com/office/powerpoint/2010/main" val="11356068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073369" y="901886"/>
            <a:ext cx="10349565" cy="4595495"/>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2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def Level(bt,x):              	       #</a:t>
            </a:r>
            <a:r>
              <a:rPr lang="zh-CN" altLang="en-US">
                <a:solidFill>
                  <a:srgbClr val="000000"/>
                </a:solidFill>
                <a:latin typeface="微软雅黑" panose="020B0503020204020204" pitchFamily="34" charset="-122"/>
                <a:ea typeface="微软雅黑" panose="020B0503020204020204" pitchFamily="34" charset="-122"/>
              </a:rPr>
              <a:t>求解算法</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return _Level(bt.b,x,1)</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endParaRPr lang="en-US"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def _Level(t,x,h):</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if t==None:</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return 0				       #</a:t>
            </a:r>
            <a:r>
              <a:rPr lang="zh-CN" altLang="zh-CN">
                <a:solidFill>
                  <a:srgbClr val="000000"/>
                </a:solidFill>
                <a:latin typeface="微软雅黑" panose="020B0503020204020204" pitchFamily="34" charset="-122"/>
                <a:ea typeface="微软雅黑" panose="020B0503020204020204" pitchFamily="34" charset="-122"/>
              </a:rPr>
              <a:t>空树不能找到该结点</a:t>
            </a: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elif t.data==x:</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return h				       #</a:t>
            </a:r>
            <a:r>
              <a:rPr lang="zh-CN" altLang="zh-CN">
                <a:solidFill>
                  <a:srgbClr val="000000"/>
                </a:solidFill>
                <a:latin typeface="微软雅黑" panose="020B0503020204020204" pitchFamily="34" charset="-122"/>
                <a:ea typeface="微软雅黑" panose="020B0503020204020204" pitchFamily="34" charset="-122"/>
              </a:rPr>
              <a:t>根结点即为所找</a:t>
            </a:r>
            <a:r>
              <a:rPr lang="en-US" altLang="zh-CN">
                <a:solidFill>
                  <a:srgbClr val="000000"/>
                </a:solidFill>
                <a:latin typeface="微软雅黑" panose="020B0503020204020204" pitchFamily="34" charset="-122"/>
                <a:ea typeface="微软雅黑" panose="020B0503020204020204" pitchFamily="34" charset="-122"/>
              </a:rPr>
              <a:t>,</a:t>
            </a:r>
            <a:r>
              <a:rPr lang="zh-CN" altLang="zh-CN">
                <a:solidFill>
                  <a:srgbClr val="000000"/>
                </a:solidFill>
                <a:latin typeface="微软雅黑" panose="020B0503020204020204" pitchFamily="34" charset="-122"/>
                <a:ea typeface="微软雅黑" panose="020B0503020204020204" pitchFamily="34" charset="-122"/>
              </a:rPr>
              <a:t>返回其层次</a:t>
            </a: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else:</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l=_Level(t.lchild,x,h+1)		#</a:t>
            </a:r>
            <a:r>
              <a:rPr lang="zh-CN" altLang="zh-CN">
                <a:solidFill>
                  <a:srgbClr val="000000"/>
                </a:solidFill>
                <a:latin typeface="微软雅黑" panose="020B0503020204020204" pitchFamily="34" charset="-122"/>
                <a:ea typeface="微软雅黑" panose="020B0503020204020204" pitchFamily="34" charset="-122"/>
              </a:rPr>
              <a:t>在左子树中查找</a:t>
            </a: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if l!=0:</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return l			       #</a:t>
            </a:r>
            <a:r>
              <a:rPr lang="zh-CN" altLang="zh-CN">
                <a:solidFill>
                  <a:srgbClr val="000000"/>
                </a:solidFill>
                <a:latin typeface="微软雅黑" panose="020B0503020204020204" pitchFamily="34" charset="-122"/>
                <a:ea typeface="微软雅黑" panose="020B0503020204020204" pitchFamily="34" charset="-122"/>
              </a:rPr>
              <a:t>左子树中找到了</a:t>
            </a:r>
            <a:r>
              <a:rPr lang="en-US" altLang="zh-CN">
                <a:solidFill>
                  <a:srgbClr val="000000"/>
                </a:solidFill>
                <a:latin typeface="微软雅黑" panose="020B0503020204020204" pitchFamily="34" charset="-122"/>
                <a:ea typeface="微软雅黑" panose="020B0503020204020204" pitchFamily="34" charset="-122"/>
              </a:rPr>
              <a:t>,</a:t>
            </a:r>
            <a:r>
              <a:rPr lang="zh-CN" altLang="zh-CN">
                <a:solidFill>
                  <a:srgbClr val="000000"/>
                </a:solidFill>
                <a:latin typeface="微软雅黑" panose="020B0503020204020204" pitchFamily="34" charset="-122"/>
                <a:ea typeface="微软雅黑" panose="020B0503020204020204" pitchFamily="34" charset="-122"/>
              </a:rPr>
              <a:t>返回其层次</a:t>
            </a:r>
            <a:r>
              <a:rPr lang="en-US" altLang="zh-CN">
                <a:solidFill>
                  <a:srgbClr val="000000"/>
                </a:solidFill>
                <a:latin typeface="微软雅黑" panose="020B0503020204020204" pitchFamily="34" charset="-122"/>
                <a:ea typeface="微软雅黑" panose="020B0503020204020204" pitchFamily="34" charset="-122"/>
              </a:rPr>
              <a:t>l</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else:</a:t>
            </a:r>
            <a:endParaRPr lang="zh-CN" altLang="zh-CN">
              <a:solidFill>
                <a:srgbClr val="000000"/>
              </a:solidFill>
              <a:latin typeface="微软雅黑" panose="020B0503020204020204" pitchFamily="34" charset="-122"/>
              <a:ea typeface="微软雅黑" panose="020B0503020204020204" pitchFamily="34" charset="-122"/>
            </a:endParaRPr>
          </a:p>
          <a:p>
            <a:pPr>
              <a:lnSpc>
                <a:spcPct val="100000"/>
              </a:lnSpc>
            </a:pPr>
            <a:r>
              <a:rPr lang="en-US" altLang="zh-CN">
                <a:solidFill>
                  <a:srgbClr val="000000"/>
                </a:solidFill>
                <a:latin typeface="微软雅黑" panose="020B0503020204020204" pitchFamily="34" charset="-122"/>
                <a:ea typeface="微软雅黑" panose="020B0503020204020204" pitchFamily="34" charset="-122"/>
              </a:rPr>
              <a:t>       return _Level(t.rchild,x,h+1)	#</a:t>
            </a:r>
            <a:r>
              <a:rPr lang="zh-CN" altLang="zh-CN">
                <a:solidFill>
                  <a:srgbClr val="000000"/>
                </a:solidFill>
                <a:latin typeface="微软雅黑" panose="020B0503020204020204" pitchFamily="34" charset="-122"/>
                <a:ea typeface="微软雅黑" panose="020B0503020204020204" pitchFamily="34" charset="-122"/>
              </a:rPr>
              <a:t>左子树中未找到</a:t>
            </a:r>
            <a:r>
              <a:rPr lang="en-US" altLang="zh-CN">
                <a:solidFill>
                  <a:srgbClr val="000000"/>
                </a:solidFill>
                <a:latin typeface="微软雅黑" panose="020B0503020204020204" pitchFamily="34" charset="-122"/>
                <a:ea typeface="微软雅黑" panose="020B0503020204020204" pitchFamily="34" charset="-122"/>
              </a:rPr>
              <a:t>,</a:t>
            </a:r>
            <a:r>
              <a:rPr lang="zh-CN" altLang="zh-CN">
                <a:solidFill>
                  <a:srgbClr val="000000"/>
                </a:solidFill>
                <a:latin typeface="微软雅黑" panose="020B0503020204020204" pitchFamily="34" charset="-122"/>
                <a:ea typeface="微软雅黑" panose="020B0503020204020204" pitchFamily="34" charset="-122"/>
              </a:rPr>
              <a:t>再在右子树中查找</a:t>
            </a:r>
          </a:p>
        </p:txBody>
      </p:sp>
      <p:grpSp>
        <p:nvGrpSpPr>
          <p:cNvPr id="8" name="组合 7"/>
          <p:cNvGrpSpPr/>
          <p:nvPr/>
        </p:nvGrpSpPr>
        <p:grpSpPr>
          <a:xfrm>
            <a:off x="4640796" y="5676545"/>
            <a:ext cx="3214710" cy="957015"/>
            <a:chOff x="1714480" y="4930325"/>
            <a:chExt cx="3214710" cy="957015"/>
          </a:xfrm>
        </p:grpSpPr>
        <p:sp>
          <p:nvSpPr>
            <p:cNvPr id="5" name="TextBox 4"/>
            <p:cNvSpPr txBox="1"/>
            <p:nvPr/>
          </p:nvSpPr>
          <p:spPr>
            <a:xfrm>
              <a:off x="1714480" y="5488560"/>
              <a:ext cx="3214710" cy="398780"/>
            </a:xfrm>
            <a:prstGeom prst="rect">
              <a:avLst/>
            </a:prstGeom>
            <a:noFill/>
          </p:spPr>
          <p:txBody>
            <a:bodyPr wrap="square" rtlCol="0">
              <a:spAutoFit/>
            </a:bodyPr>
            <a:lstStyle/>
            <a:p>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递归算法参数赋初值问题</a:t>
              </a:r>
            </a:p>
          </p:txBody>
        </p:sp>
        <p:sp>
          <p:nvSpPr>
            <p:cNvPr id="6" name="上箭头 5"/>
            <p:cNvSpPr/>
            <p:nvPr>
              <p:custDataLst>
                <p:tags r:id="rId2"/>
              </p:custDataLst>
            </p:nvPr>
          </p:nvSpPr>
          <p:spPr>
            <a:xfrm>
              <a:off x="2960608" y="4930325"/>
              <a:ext cx="315992" cy="400111"/>
            </a:xfrm>
            <a:prstGeom prst="upArrow">
              <a:avLst/>
            </a:prstGeom>
            <a:gradFill>
              <a:gsLst>
                <a:gs pos="0">
                  <a:srgbClr val="CD5158"/>
                </a:gs>
                <a:gs pos="100000">
                  <a:srgbClr val="C0262E"/>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lt1"/>
                </a:solidFill>
              </a:endParaRPr>
            </a:p>
          </p:txBody>
        </p:sp>
      </p:grpSp>
      <p:sp>
        <p:nvSpPr>
          <p:cNvPr id="9" name="文本框 8"/>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spTree>
    <p:extLst>
      <p:ext uri="{BB962C8B-B14F-4D97-AF65-F5344CB8AC3E}">
        <p14:creationId xmlns:p14="http://schemas.microsoft.com/office/powerpoint/2010/main" val="28792951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9"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270331" y="2358928"/>
            <a:ext cx="10487660" cy="2139315"/>
          </a:xfrm>
          <a:prstGeom prst="rect">
            <a:avLst/>
          </a:prstGeom>
          <a:noFill/>
          <a:ln w="38100">
            <a:noFill/>
            <a:prstDash val="sys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200000"/>
              </a:lnSpc>
              <a:spcBef>
                <a:spcPts val="600"/>
              </a:spcBef>
              <a:buFont typeface="Wingdings" panose="05000000000000000000" pitchFamily="2" charset="2"/>
              <a:buChar char="n"/>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150000"/>
              </a:lnSpc>
            </a:pPr>
            <a:r>
              <a:rPr lang="zh-CN" altLang="zh-CN">
                <a:solidFill>
                  <a:srgbClr val="000000"/>
                </a:solidFill>
                <a:latin typeface="微软雅黑" panose="020B0503020204020204" pitchFamily="34" charset="-122"/>
                <a:ea typeface="微软雅黑" panose="020B0503020204020204" pitchFamily="34" charset="-122"/>
              </a:rPr>
              <a:t>根据二叉树中祖先的定义可知，若一个结点的左孩子或右孩子值为</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时，则该结点是</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结点的祖先结点；若一个结点的左孩子或右孩子为</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结点的祖先结点时，则该结点也为</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结点的祖先结点。</a:t>
            </a:r>
            <a:endParaRPr lang="en-US" altLang="zh-CN">
              <a:solidFill>
                <a:srgbClr val="000000"/>
              </a:solidFill>
              <a:latin typeface="微软雅黑" panose="020B0503020204020204" pitchFamily="34" charset="-122"/>
              <a:ea typeface="微软雅黑" panose="020B0503020204020204" pitchFamily="34" charset="-122"/>
            </a:endParaRPr>
          </a:p>
          <a:p>
            <a:pPr>
              <a:lnSpc>
                <a:spcPct val="150000"/>
              </a:lnSpc>
            </a:pPr>
            <a:r>
              <a:rPr lang="zh-CN" altLang="zh-CN">
                <a:solidFill>
                  <a:srgbClr val="000000"/>
                </a:solidFill>
                <a:latin typeface="微软雅黑" panose="020B0503020204020204" pitchFamily="34" charset="-122"/>
                <a:ea typeface="微软雅黑" panose="020B0503020204020204" pitchFamily="34" charset="-122"/>
              </a:rPr>
              <a:t>设</a:t>
            </a:r>
            <a:r>
              <a:rPr lang="en-US" altLang="zh-CN">
                <a:solidFill>
                  <a:srgbClr val="000000"/>
                </a:solidFill>
                <a:latin typeface="微软雅黑" panose="020B0503020204020204" pitchFamily="34" charset="-122"/>
                <a:ea typeface="微软雅黑" panose="020B0503020204020204" pitchFamily="34" charset="-122"/>
              </a:rPr>
              <a:t>f(t</a:t>
            </a:r>
            <a:r>
              <a:rPr lang="zh-CN" altLang="zh-CN">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表示</a:t>
            </a:r>
            <a:r>
              <a:rPr lang="en-US" altLang="zh-CN">
                <a:solidFill>
                  <a:srgbClr val="000000"/>
                </a:solidFill>
                <a:latin typeface="微软雅黑" panose="020B0503020204020204" pitchFamily="34" charset="-122"/>
                <a:ea typeface="微软雅黑" panose="020B0503020204020204" pitchFamily="34" charset="-122"/>
              </a:rPr>
              <a:t>t</a:t>
            </a:r>
            <a:r>
              <a:rPr lang="zh-CN" altLang="zh-CN">
                <a:solidFill>
                  <a:srgbClr val="000000"/>
                </a:solidFill>
                <a:latin typeface="微软雅黑" panose="020B0503020204020204" pitchFamily="34" charset="-122"/>
                <a:ea typeface="微软雅黑" panose="020B0503020204020204" pitchFamily="34" charset="-122"/>
              </a:rPr>
              <a:t>结点是否为</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结点的祖先结点</a:t>
            </a:r>
            <a:r>
              <a:rPr lang="zh-CN" altLang="en-US">
                <a:solidFill>
                  <a:srgbClr val="000000"/>
                </a:solidFill>
                <a:latin typeface="微软雅黑" panose="020B0503020204020204" pitchFamily="34" charset="-122"/>
                <a:ea typeface="微软雅黑" panose="020B0503020204020204" pitchFamily="34" charset="-122"/>
              </a:rPr>
              <a:t>。</a:t>
            </a:r>
          </a:p>
        </p:txBody>
      </p:sp>
      <p:sp>
        <p:nvSpPr>
          <p:cNvPr id="7" name="TextBox 6"/>
          <p:cNvSpPr txBox="1"/>
          <p:nvPr>
            <p:custDataLst>
              <p:tags r:id="rId1"/>
            </p:custDataLst>
          </p:nvPr>
        </p:nvSpPr>
        <p:spPr>
          <a:xfrm>
            <a:off x="2202629" y="4576931"/>
            <a:ext cx="7786742" cy="2133600"/>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0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f(b</a:t>
            </a:r>
            <a:r>
              <a:rPr lang="zh-CN" altLang="zh-CN">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x) = false		</a:t>
            </a:r>
            <a:r>
              <a:rPr lang="zh-CN" altLang="zh-CN">
                <a:solidFill>
                  <a:srgbClr val="000000"/>
                </a:solidFill>
                <a:latin typeface="微软雅黑" panose="020B0503020204020204" pitchFamily="34" charset="-122"/>
                <a:ea typeface="微软雅黑" panose="020B0503020204020204" pitchFamily="34" charset="-122"/>
              </a:rPr>
              <a:t>若</a:t>
            </a:r>
            <a:r>
              <a:rPr lang="en-US" altLang="zh-CN">
                <a:solidFill>
                  <a:srgbClr val="000000"/>
                </a:solidFill>
                <a:latin typeface="微软雅黑" panose="020B0503020204020204" pitchFamily="34" charset="-122"/>
                <a:ea typeface="微软雅黑" panose="020B0503020204020204" pitchFamily="34" charset="-122"/>
              </a:rPr>
              <a:t>b==None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f(b</a:t>
            </a:r>
            <a:r>
              <a:rPr lang="zh-CN" altLang="zh-CN">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x) = true</a:t>
            </a:r>
            <a:r>
              <a:rPr lang="zh-CN" altLang="zh-CN">
                <a:solidFill>
                  <a:srgbClr val="000000"/>
                </a:solidFill>
                <a:latin typeface="微软雅黑" panose="020B0503020204020204" pitchFamily="34" charset="-122"/>
                <a:ea typeface="微软雅黑" panose="020B0503020204020204" pitchFamily="34" charset="-122"/>
              </a:rPr>
              <a:t>，并输出</a:t>
            </a:r>
            <a:r>
              <a:rPr lang="en-US" altLang="zh-CN">
                <a:solidFill>
                  <a:srgbClr val="000000"/>
                </a:solidFill>
                <a:latin typeface="微软雅黑" panose="020B0503020204020204" pitchFamily="34" charset="-122"/>
                <a:ea typeface="微软雅黑" panose="020B0503020204020204" pitchFamily="34" charset="-122"/>
              </a:rPr>
              <a:t>b</a:t>
            </a:r>
            <a:r>
              <a:rPr lang="zh-CN" altLang="zh-CN">
                <a:solidFill>
                  <a:srgbClr val="000000"/>
                </a:solidFill>
                <a:latin typeface="微软雅黑" panose="020B0503020204020204" pitchFamily="34" charset="-122"/>
                <a:ea typeface="微软雅黑" panose="020B0503020204020204" pitchFamily="34" charset="-122"/>
              </a:rPr>
              <a:t>结点</a:t>
            </a:r>
            <a:r>
              <a:rPr lang="en-US" altLang="zh-CN">
                <a:solidFill>
                  <a:srgbClr val="000000"/>
                </a:solidFill>
                <a:latin typeface="微软雅黑" panose="020B0503020204020204" pitchFamily="34" charset="-122"/>
                <a:ea typeface="微软雅黑" panose="020B0503020204020204" pitchFamily="34" charset="-122"/>
              </a:rPr>
              <a:t>	</a:t>
            </a:r>
            <a:r>
              <a:rPr lang="zh-CN" altLang="zh-CN">
                <a:solidFill>
                  <a:srgbClr val="000000"/>
                </a:solidFill>
                <a:latin typeface="微软雅黑" panose="020B0503020204020204" pitchFamily="34" charset="-122"/>
                <a:ea typeface="微软雅黑" panose="020B0503020204020204" pitchFamily="34" charset="-122"/>
              </a:rPr>
              <a:t>若</a:t>
            </a:r>
            <a:r>
              <a:rPr lang="en-US" altLang="zh-CN">
                <a:solidFill>
                  <a:srgbClr val="000000"/>
                </a:solidFill>
                <a:latin typeface="微软雅黑" panose="020B0503020204020204" pitchFamily="34" charset="-122"/>
                <a:ea typeface="微软雅黑" panose="020B0503020204020204" pitchFamily="34" charset="-122"/>
              </a:rPr>
              <a:t>b</a:t>
            </a:r>
            <a:r>
              <a:rPr lang="zh-CN" altLang="zh-CN">
                <a:solidFill>
                  <a:srgbClr val="000000"/>
                </a:solidFill>
                <a:latin typeface="微软雅黑" panose="020B0503020204020204" pitchFamily="34" charset="-122"/>
                <a:ea typeface="微软雅黑" panose="020B0503020204020204" pitchFamily="34" charset="-122"/>
              </a:rPr>
              <a:t>结点有值为</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的左孩子结点</a:t>
            </a:r>
          </a:p>
          <a:p>
            <a:r>
              <a:rPr lang="en-US" altLang="zh-CN">
                <a:solidFill>
                  <a:srgbClr val="000000"/>
                </a:solidFill>
                <a:latin typeface="微软雅黑" panose="020B0503020204020204" pitchFamily="34" charset="-122"/>
                <a:ea typeface="微软雅黑" panose="020B0503020204020204" pitchFamily="34" charset="-122"/>
              </a:rPr>
              <a:t>f(b</a:t>
            </a:r>
            <a:r>
              <a:rPr lang="zh-CN" altLang="zh-CN">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x) = true</a:t>
            </a:r>
            <a:r>
              <a:rPr lang="zh-CN" altLang="zh-CN">
                <a:solidFill>
                  <a:srgbClr val="000000"/>
                </a:solidFill>
                <a:latin typeface="微软雅黑" panose="020B0503020204020204" pitchFamily="34" charset="-122"/>
                <a:ea typeface="微软雅黑" panose="020B0503020204020204" pitchFamily="34" charset="-122"/>
              </a:rPr>
              <a:t>，并输出</a:t>
            </a:r>
            <a:r>
              <a:rPr lang="en-US" altLang="zh-CN">
                <a:solidFill>
                  <a:srgbClr val="000000"/>
                </a:solidFill>
                <a:latin typeface="微软雅黑" panose="020B0503020204020204" pitchFamily="34" charset="-122"/>
                <a:ea typeface="微软雅黑" panose="020B0503020204020204" pitchFamily="34" charset="-122"/>
              </a:rPr>
              <a:t>b</a:t>
            </a:r>
            <a:r>
              <a:rPr lang="zh-CN" altLang="zh-CN">
                <a:solidFill>
                  <a:srgbClr val="000000"/>
                </a:solidFill>
                <a:latin typeface="微软雅黑" panose="020B0503020204020204" pitchFamily="34" charset="-122"/>
                <a:ea typeface="微软雅黑" panose="020B0503020204020204" pitchFamily="34" charset="-122"/>
              </a:rPr>
              <a:t>结点</a:t>
            </a:r>
            <a:r>
              <a:rPr lang="en-US" altLang="zh-CN">
                <a:solidFill>
                  <a:srgbClr val="000000"/>
                </a:solidFill>
                <a:latin typeface="微软雅黑" panose="020B0503020204020204" pitchFamily="34" charset="-122"/>
                <a:ea typeface="微软雅黑" panose="020B0503020204020204" pitchFamily="34" charset="-122"/>
              </a:rPr>
              <a:t>	</a:t>
            </a:r>
            <a:r>
              <a:rPr lang="zh-CN" altLang="zh-CN">
                <a:solidFill>
                  <a:srgbClr val="000000"/>
                </a:solidFill>
                <a:latin typeface="微软雅黑" panose="020B0503020204020204" pitchFamily="34" charset="-122"/>
                <a:ea typeface="微软雅黑" panose="020B0503020204020204" pitchFamily="34" charset="-122"/>
              </a:rPr>
              <a:t>若</a:t>
            </a:r>
            <a:r>
              <a:rPr lang="en-US" altLang="zh-CN">
                <a:solidFill>
                  <a:srgbClr val="000000"/>
                </a:solidFill>
                <a:latin typeface="微软雅黑" panose="020B0503020204020204" pitchFamily="34" charset="-122"/>
                <a:ea typeface="微软雅黑" panose="020B0503020204020204" pitchFamily="34" charset="-122"/>
              </a:rPr>
              <a:t>b</a:t>
            </a:r>
            <a:r>
              <a:rPr lang="zh-CN" altLang="zh-CN">
                <a:solidFill>
                  <a:srgbClr val="000000"/>
                </a:solidFill>
                <a:latin typeface="微软雅黑" panose="020B0503020204020204" pitchFamily="34" charset="-122"/>
                <a:ea typeface="微软雅黑" panose="020B0503020204020204" pitchFamily="34" charset="-122"/>
              </a:rPr>
              <a:t>结点有值为</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的右孩子结点</a:t>
            </a:r>
          </a:p>
          <a:p>
            <a:r>
              <a:rPr lang="en-US" altLang="zh-CN">
                <a:solidFill>
                  <a:srgbClr val="000000"/>
                </a:solidFill>
                <a:latin typeface="微软雅黑" panose="020B0503020204020204" pitchFamily="34" charset="-122"/>
                <a:ea typeface="微软雅黑" panose="020B0503020204020204" pitchFamily="34" charset="-122"/>
              </a:rPr>
              <a:t>f(b</a:t>
            </a:r>
            <a:r>
              <a:rPr lang="zh-CN" altLang="zh-CN">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x) = true</a:t>
            </a:r>
            <a:r>
              <a:rPr lang="zh-CN" altLang="zh-CN">
                <a:solidFill>
                  <a:srgbClr val="000000"/>
                </a:solidFill>
                <a:latin typeface="微软雅黑" panose="020B0503020204020204" pitchFamily="34" charset="-122"/>
                <a:ea typeface="微软雅黑" panose="020B0503020204020204" pitchFamily="34" charset="-122"/>
              </a:rPr>
              <a:t>，并输出</a:t>
            </a:r>
            <a:r>
              <a:rPr lang="en-US" altLang="zh-CN">
                <a:solidFill>
                  <a:srgbClr val="000000"/>
                </a:solidFill>
                <a:latin typeface="微软雅黑" panose="020B0503020204020204" pitchFamily="34" charset="-122"/>
                <a:ea typeface="微软雅黑" panose="020B0503020204020204" pitchFamily="34" charset="-122"/>
              </a:rPr>
              <a:t>b</a:t>
            </a:r>
            <a:r>
              <a:rPr lang="zh-CN" altLang="zh-CN">
                <a:solidFill>
                  <a:srgbClr val="000000"/>
                </a:solidFill>
                <a:latin typeface="微软雅黑" panose="020B0503020204020204" pitchFamily="34" charset="-122"/>
                <a:ea typeface="微软雅黑" panose="020B0503020204020204" pitchFamily="34" charset="-122"/>
              </a:rPr>
              <a:t>结点</a:t>
            </a:r>
            <a:r>
              <a:rPr lang="en-US" altLang="zh-CN">
                <a:solidFill>
                  <a:srgbClr val="000000"/>
                </a:solidFill>
                <a:latin typeface="微软雅黑" panose="020B0503020204020204" pitchFamily="34" charset="-122"/>
                <a:ea typeface="微软雅黑" panose="020B0503020204020204" pitchFamily="34" charset="-122"/>
              </a:rPr>
              <a:t>	</a:t>
            </a:r>
            <a:r>
              <a:rPr lang="zh-CN" altLang="zh-CN">
                <a:solidFill>
                  <a:srgbClr val="000000"/>
                </a:solidFill>
                <a:latin typeface="微软雅黑" panose="020B0503020204020204" pitchFamily="34" charset="-122"/>
                <a:ea typeface="微软雅黑" panose="020B0503020204020204" pitchFamily="34" charset="-122"/>
              </a:rPr>
              <a:t>若</a:t>
            </a:r>
            <a:r>
              <a:rPr lang="en-US" altLang="zh-CN">
                <a:solidFill>
                  <a:srgbClr val="000000"/>
                </a:solidFill>
                <a:latin typeface="微软雅黑" panose="020B0503020204020204" pitchFamily="34" charset="-122"/>
                <a:ea typeface="微软雅黑" panose="020B0503020204020204" pitchFamily="34" charset="-122"/>
              </a:rPr>
              <a:t>f(b.lchild</a:t>
            </a:r>
            <a:r>
              <a:rPr lang="zh-CN" altLang="zh-CN">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为</a:t>
            </a:r>
            <a:r>
              <a:rPr lang="en-US" altLang="zh-CN">
                <a:solidFill>
                  <a:srgbClr val="000000"/>
                </a:solidFill>
                <a:latin typeface="微软雅黑" panose="020B0503020204020204" pitchFamily="34" charset="-122"/>
                <a:ea typeface="微软雅黑" panose="020B0503020204020204" pitchFamily="34" charset="-122"/>
              </a:rPr>
              <a:t>true</a:t>
            </a:r>
            <a:r>
              <a:rPr lang="zh-CN" altLang="zh-CN">
                <a:solidFill>
                  <a:srgbClr val="000000"/>
                </a:solidFill>
                <a:latin typeface="微软雅黑" panose="020B0503020204020204" pitchFamily="34" charset="-122"/>
                <a:ea typeface="微软雅黑" panose="020B0503020204020204" pitchFamily="34" charset="-122"/>
              </a:rPr>
              <a:t>或</a:t>
            </a:r>
            <a:endParaRPr lang="en-US"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f(b.rchild</a:t>
            </a:r>
            <a:r>
              <a:rPr lang="zh-CN" altLang="zh-CN">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为</a:t>
            </a:r>
            <a:r>
              <a:rPr lang="en-US" altLang="zh-CN">
                <a:solidFill>
                  <a:srgbClr val="000000"/>
                </a:solidFill>
                <a:latin typeface="微软雅黑" panose="020B0503020204020204" pitchFamily="34" charset="-122"/>
                <a:ea typeface="微软雅黑" panose="020B0503020204020204" pitchFamily="34" charset="-122"/>
              </a:rPr>
              <a:t>true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f(b</a:t>
            </a:r>
            <a:r>
              <a:rPr lang="zh-CN" altLang="zh-CN">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x) = false		</a:t>
            </a:r>
            <a:r>
              <a:rPr lang="zh-CN" altLang="zh-CN">
                <a:solidFill>
                  <a:srgbClr val="000000"/>
                </a:solidFill>
                <a:latin typeface="微软雅黑" panose="020B0503020204020204" pitchFamily="34" charset="-122"/>
                <a:ea typeface="微软雅黑" panose="020B0503020204020204" pitchFamily="34" charset="-122"/>
              </a:rPr>
              <a:t>其他情况</a:t>
            </a:r>
          </a:p>
        </p:txBody>
      </p:sp>
      <p:sp>
        <p:nvSpPr>
          <p:cNvPr id="9" name="文本框 8"/>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sp>
        <p:nvSpPr>
          <p:cNvPr id="11" name="TextBox 4"/>
          <p:cNvSpPr txBox="1"/>
          <p:nvPr/>
        </p:nvSpPr>
        <p:spPr>
          <a:xfrm>
            <a:off x="775355" y="998298"/>
            <a:ext cx="10855604" cy="1014730"/>
          </a:xfrm>
          <a:prstGeom prst="rect">
            <a:avLst/>
          </a:prstGeom>
          <a:noFill/>
        </p:spPr>
        <p:txBody>
          <a:bodyPr wrap="square" rtlCol="0">
            <a:spAutoFit/>
          </a:bodyPr>
          <a:lstStyle/>
          <a:p>
            <a:pPr>
              <a:lnSpc>
                <a:spcPct val="150000"/>
              </a:lnSpc>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6.15</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假设二叉树采用二叉链存储结构，且所有结点值均不相同，设计一个算法输出值为</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的结点的所有祖先。</a:t>
            </a:r>
          </a:p>
        </p:txBody>
      </p:sp>
      <p:sp>
        <p:nvSpPr>
          <p:cNvPr id="12" name="TextBox 5"/>
          <p:cNvSpPr txBox="1"/>
          <p:nvPr/>
        </p:nvSpPr>
        <p:spPr>
          <a:xfrm>
            <a:off x="853616" y="1642923"/>
            <a:ext cx="3986719" cy="860425"/>
          </a:xfrm>
          <a:prstGeom prst="rect">
            <a:avLst/>
          </a:prstGeom>
          <a:noFill/>
        </p:spPr>
        <p:txBody>
          <a:bodyPr wrap="square" rtlCol="0">
            <a:spAutoFit/>
          </a:bodyPr>
          <a:lstStyle/>
          <a:p>
            <a:pPr>
              <a:lnSpc>
                <a:spcPct val="250000"/>
              </a:lnSpc>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解</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法</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Tree>
    <p:extLst>
      <p:ext uri="{BB962C8B-B14F-4D97-AF65-F5344CB8AC3E}">
        <p14:creationId xmlns:p14="http://schemas.microsoft.com/office/powerpoint/2010/main" val="11992601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9" grpId="0"/>
      <p:bldP spid="11" grpId="0"/>
      <p:bldP spid="12"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976814" y="1246207"/>
            <a:ext cx="10238371" cy="4965065"/>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0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80000"/>
              </a:lnSpc>
            </a:pPr>
            <a:r>
              <a:rPr lang="en-US" altLang="zh-CN">
                <a:solidFill>
                  <a:srgbClr val="000000"/>
                </a:solidFill>
                <a:latin typeface="微软雅黑" panose="020B0503020204020204" pitchFamily="34" charset="-122"/>
                <a:ea typeface="微软雅黑" panose="020B0503020204020204" pitchFamily="34" charset="-122"/>
              </a:rPr>
              <a:t>def Ancestor1(bt,x):            	  	#</a:t>
            </a:r>
            <a:r>
              <a:rPr lang="zh-CN" altLang="zh-CN">
                <a:solidFill>
                  <a:srgbClr val="000000"/>
                </a:solidFill>
                <a:latin typeface="微软雅黑" panose="020B0503020204020204" pitchFamily="34" charset="-122"/>
                <a:ea typeface="微软雅黑" panose="020B0503020204020204" pitchFamily="34" charset="-122"/>
              </a:rPr>
              <a:t>算法</a:t>
            </a:r>
            <a:r>
              <a:rPr lang="en-US" altLang="zh-CN">
                <a:solidFill>
                  <a:srgbClr val="000000"/>
                </a:solidFill>
                <a:latin typeface="微软雅黑" panose="020B0503020204020204" pitchFamily="34" charset="-122"/>
                <a:ea typeface="微软雅黑" panose="020B0503020204020204" pitchFamily="34" charset="-122"/>
              </a:rPr>
              <a:t>1</a:t>
            </a:r>
            <a:r>
              <a:rPr lang="zh-CN" altLang="zh-CN">
                <a:solidFill>
                  <a:srgbClr val="000000"/>
                </a:solidFill>
                <a:latin typeface="微软雅黑" panose="020B0503020204020204" pitchFamily="34" charset="-122"/>
                <a:ea typeface="微软雅黑" panose="020B0503020204020204" pitchFamily="34" charset="-122"/>
              </a:rPr>
              <a:t>：返回</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结点的祖先</a:t>
            </a: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res=[]					#</a:t>
            </a:r>
            <a:r>
              <a:rPr lang="zh-CN" altLang="zh-CN">
                <a:solidFill>
                  <a:srgbClr val="000000"/>
                </a:solidFill>
                <a:latin typeface="微软雅黑" panose="020B0503020204020204" pitchFamily="34" charset="-122"/>
                <a:ea typeface="微软雅黑" panose="020B0503020204020204" pitchFamily="34" charset="-122"/>
              </a:rPr>
              <a:t>存放祖先</a:t>
            </a: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_Ancestor1(bt.b,x,res)</a:t>
            </a:r>
            <a:endParaRPr lang="zh-CN" altLang="zh-CN">
              <a:solidFill>
                <a:srgbClr val="000000"/>
              </a:solidFill>
              <a:latin typeface="微软雅黑" panose="020B0503020204020204" pitchFamily="34" charset="-122"/>
              <a:ea typeface="微软雅黑" panose="020B0503020204020204" pitchFamily="34" charset="-122"/>
            </a:endParaRP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res.reverse()                   		#</a:t>
            </a:r>
            <a:r>
              <a:rPr lang="zh-CN" altLang="zh-CN">
                <a:solidFill>
                  <a:srgbClr val="000000"/>
                </a:solidFill>
                <a:latin typeface="微软雅黑" panose="020B0503020204020204" pitchFamily="34" charset="-122"/>
                <a:ea typeface="微软雅黑" panose="020B0503020204020204" pitchFamily="34" charset="-122"/>
              </a:rPr>
              <a:t>逆置</a:t>
            </a:r>
            <a:r>
              <a:rPr lang="en-US" altLang="zh-CN">
                <a:solidFill>
                  <a:srgbClr val="000000"/>
                </a:solidFill>
                <a:latin typeface="微软雅黑" panose="020B0503020204020204" pitchFamily="34" charset="-122"/>
                <a:ea typeface="微软雅黑" panose="020B0503020204020204" pitchFamily="34" charset="-122"/>
              </a:rPr>
              <a:t>res</a:t>
            </a:r>
            <a:endParaRPr lang="zh-CN" altLang="zh-CN">
              <a:solidFill>
                <a:srgbClr val="000000"/>
              </a:solidFill>
              <a:latin typeface="微软雅黑" panose="020B0503020204020204" pitchFamily="34" charset="-122"/>
              <a:ea typeface="微软雅黑" panose="020B0503020204020204" pitchFamily="34" charset="-122"/>
            </a:endParaRP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return res</a:t>
            </a:r>
            <a:endParaRPr lang="zh-CN" altLang="zh-CN">
              <a:solidFill>
                <a:srgbClr val="000000"/>
              </a:solidFill>
              <a:latin typeface="微软雅黑" panose="020B0503020204020204" pitchFamily="34" charset="-122"/>
              <a:ea typeface="微软雅黑" panose="020B0503020204020204" pitchFamily="34" charset="-122"/>
            </a:endParaRPr>
          </a:p>
          <a:p>
            <a:pPr>
              <a:lnSpc>
                <a:spcPct val="80000"/>
              </a:lnSpc>
            </a:pPr>
            <a:endParaRPr lang="en-US" altLang="zh-CN">
              <a:solidFill>
                <a:srgbClr val="000000"/>
              </a:solidFill>
              <a:latin typeface="微软雅黑" panose="020B0503020204020204" pitchFamily="34" charset="-122"/>
              <a:ea typeface="微软雅黑" panose="020B0503020204020204" pitchFamily="34" charset="-122"/>
            </a:endParaRP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def _Ancestor1(t,x,res):</a:t>
            </a:r>
            <a:endParaRPr lang="zh-CN" altLang="zh-CN">
              <a:solidFill>
                <a:srgbClr val="000000"/>
              </a:solidFill>
              <a:latin typeface="微软雅黑" panose="020B0503020204020204" pitchFamily="34" charset="-122"/>
              <a:ea typeface="微软雅黑" panose="020B0503020204020204" pitchFamily="34" charset="-122"/>
            </a:endParaRP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if t==None:                     		#</a:t>
            </a:r>
            <a:r>
              <a:rPr lang="zh-CN" altLang="zh-CN">
                <a:solidFill>
                  <a:srgbClr val="000000"/>
                </a:solidFill>
                <a:latin typeface="微软雅黑" panose="020B0503020204020204" pitchFamily="34" charset="-122"/>
                <a:ea typeface="微软雅黑" panose="020B0503020204020204" pitchFamily="34" charset="-122"/>
              </a:rPr>
              <a:t>空树返回空串</a:t>
            </a: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return False</a:t>
            </a:r>
            <a:endParaRPr lang="zh-CN" altLang="zh-CN">
              <a:solidFill>
                <a:srgbClr val="000000"/>
              </a:solidFill>
              <a:latin typeface="微软雅黑" panose="020B0503020204020204" pitchFamily="34" charset="-122"/>
              <a:ea typeface="微软雅黑" panose="020B0503020204020204" pitchFamily="34" charset="-122"/>
            </a:endParaRP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if t.lchild!=None and t.lchild.data==x:</a:t>
            </a:r>
            <a:endParaRPr lang="zh-CN" altLang="zh-CN">
              <a:solidFill>
                <a:srgbClr val="000000"/>
              </a:solidFill>
              <a:latin typeface="微软雅黑" panose="020B0503020204020204" pitchFamily="34" charset="-122"/>
              <a:ea typeface="微软雅黑" panose="020B0503020204020204" pitchFamily="34" charset="-122"/>
            </a:endParaRP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res.append(t.data)		      	#t</a:t>
            </a:r>
            <a:r>
              <a:rPr lang="zh-CN" altLang="zh-CN">
                <a:solidFill>
                  <a:srgbClr val="000000"/>
                </a:solidFill>
                <a:latin typeface="微软雅黑" panose="020B0503020204020204" pitchFamily="34" charset="-122"/>
                <a:ea typeface="微软雅黑" panose="020B0503020204020204" pitchFamily="34" charset="-122"/>
              </a:rPr>
              <a:t>结点是</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结点的祖先</a:t>
            </a: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return True</a:t>
            </a:r>
            <a:endParaRPr lang="zh-CN" altLang="zh-CN">
              <a:solidFill>
                <a:srgbClr val="000000"/>
              </a:solidFill>
              <a:latin typeface="微软雅黑" panose="020B0503020204020204" pitchFamily="34" charset="-122"/>
              <a:ea typeface="微软雅黑" panose="020B0503020204020204" pitchFamily="34" charset="-122"/>
            </a:endParaRP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if t.rchild!=None and t.rchild.data==x:</a:t>
            </a:r>
            <a:endParaRPr lang="zh-CN" altLang="zh-CN">
              <a:solidFill>
                <a:srgbClr val="000000"/>
              </a:solidFill>
              <a:latin typeface="微软雅黑" panose="020B0503020204020204" pitchFamily="34" charset="-122"/>
              <a:ea typeface="微软雅黑" panose="020B0503020204020204" pitchFamily="34" charset="-122"/>
            </a:endParaRP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res.append(t.data)		     	#t</a:t>
            </a:r>
            <a:r>
              <a:rPr lang="zh-CN" altLang="zh-CN">
                <a:solidFill>
                  <a:srgbClr val="000000"/>
                </a:solidFill>
                <a:latin typeface="微软雅黑" panose="020B0503020204020204" pitchFamily="34" charset="-122"/>
                <a:ea typeface="微软雅黑" panose="020B0503020204020204" pitchFamily="34" charset="-122"/>
              </a:rPr>
              <a:t>结点是</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结点的祖先</a:t>
            </a: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return True</a:t>
            </a:r>
            <a:endParaRPr lang="zh-CN" altLang="zh-CN">
              <a:solidFill>
                <a:srgbClr val="000000"/>
              </a:solidFill>
              <a:latin typeface="微软雅黑" panose="020B0503020204020204" pitchFamily="34" charset="-122"/>
              <a:ea typeface="微软雅黑" panose="020B0503020204020204" pitchFamily="34" charset="-122"/>
            </a:endParaRP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if _Ancestor1(t.lchild,x,res) or _Ancestor1(t.rchild,x,res):</a:t>
            </a:r>
            <a:endParaRPr lang="zh-CN" altLang="zh-CN">
              <a:solidFill>
                <a:srgbClr val="000000"/>
              </a:solidFill>
              <a:latin typeface="微软雅黑" panose="020B0503020204020204" pitchFamily="34" charset="-122"/>
              <a:ea typeface="微软雅黑" panose="020B0503020204020204" pitchFamily="34" charset="-122"/>
            </a:endParaRP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res.append(t.data)	              #t</a:t>
            </a:r>
            <a:r>
              <a:rPr lang="zh-CN" altLang="zh-CN">
                <a:solidFill>
                  <a:srgbClr val="000000"/>
                </a:solidFill>
                <a:latin typeface="微软雅黑" panose="020B0503020204020204" pitchFamily="34" charset="-122"/>
                <a:ea typeface="微软雅黑" panose="020B0503020204020204" pitchFamily="34" charset="-122"/>
              </a:rPr>
              <a:t>结点的孩子</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的祖先，则</a:t>
            </a:r>
            <a:r>
              <a:rPr lang="en-US" altLang="zh-CN">
                <a:solidFill>
                  <a:srgbClr val="000000"/>
                </a:solidFill>
                <a:latin typeface="微软雅黑" panose="020B0503020204020204" pitchFamily="34" charset="-122"/>
                <a:ea typeface="微软雅黑" panose="020B0503020204020204" pitchFamily="34" charset="-122"/>
              </a:rPr>
              <a:t>t</a:t>
            </a:r>
            <a:r>
              <a:rPr lang="zh-CN" altLang="zh-CN">
                <a:solidFill>
                  <a:srgbClr val="000000"/>
                </a:solidFill>
                <a:latin typeface="微软雅黑" panose="020B0503020204020204" pitchFamily="34" charset="-122"/>
                <a:ea typeface="微软雅黑" panose="020B0503020204020204" pitchFamily="34" charset="-122"/>
              </a:rPr>
              <a:t>是</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的祖先</a:t>
            </a: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return True</a:t>
            </a:r>
            <a:endParaRPr lang="zh-CN" altLang="zh-CN">
              <a:solidFill>
                <a:srgbClr val="000000"/>
              </a:solidFill>
              <a:latin typeface="微软雅黑" panose="020B0503020204020204" pitchFamily="34" charset="-122"/>
              <a:ea typeface="微软雅黑" panose="020B0503020204020204" pitchFamily="34" charset="-122"/>
            </a:endParaRPr>
          </a:p>
          <a:p>
            <a:pPr>
              <a:lnSpc>
                <a:spcPct val="80000"/>
              </a:lnSpc>
            </a:pPr>
            <a:r>
              <a:rPr lang="en-US" altLang="zh-CN">
                <a:solidFill>
                  <a:srgbClr val="000000"/>
                </a:solidFill>
                <a:latin typeface="微软雅黑" panose="020B0503020204020204" pitchFamily="34" charset="-122"/>
                <a:ea typeface="微软雅黑" panose="020B0503020204020204" pitchFamily="34" charset="-122"/>
              </a:rPr>
              <a:t>   return False				#</a:t>
            </a:r>
            <a:r>
              <a:rPr lang="zh-CN" altLang="zh-CN">
                <a:solidFill>
                  <a:srgbClr val="000000"/>
                </a:solidFill>
                <a:latin typeface="微软雅黑" panose="020B0503020204020204" pitchFamily="34" charset="-122"/>
                <a:ea typeface="微软雅黑" panose="020B0503020204020204" pitchFamily="34" charset="-122"/>
              </a:rPr>
              <a:t>其他情况返回</a:t>
            </a:r>
            <a:r>
              <a:rPr lang="en-US" altLang="zh-CN">
                <a:solidFill>
                  <a:srgbClr val="000000"/>
                </a:solidFill>
                <a:latin typeface="微软雅黑" panose="020B0503020204020204" pitchFamily="34" charset="-122"/>
                <a:ea typeface="微软雅黑" panose="020B0503020204020204" pitchFamily="34" charset="-122"/>
              </a:rPr>
              <a:t>False</a:t>
            </a:r>
          </a:p>
        </p:txBody>
      </p:sp>
      <p:sp>
        <p:nvSpPr>
          <p:cNvPr id="4" name="文本框 3"/>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spTree>
    <p:extLst>
      <p:ext uri="{BB962C8B-B14F-4D97-AF65-F5344CB8AC3E}">
        <p14:creationId xmlns:p14="http://schemas.microsoft.com/office/powerpoint/2010/main" val="1693940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194" y="1743862"/>
            <a:ext cx="5721249" cy="3985895"/>
          </a:xfrm>
          <a:prstGeom prst="rect">
            <a:avLst/>
          </a:prstGeom>
          <a:noFill/>
          <a:ln w="38100">
            <a:noFill/>
            <a:prstDash val="sys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150000"/>
              </a:lnSpc>
              <a:spcBef>
                <a:spcPts val="600"/>
              </a:spcBef>
              <a:buFont typeface="Wingdings" panose="05000000000000000000" pitchFamily="2" charset="2"/>
              <a:buChar char="n"/>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200000"/>
              </a:lnSpc>
            </a:pPr>
            <a:r>
              <a:rPr lang="zh-CN" altLang="zh-CN">
                <a:solidFill>
                  <a:srgbClr val="000000"/>
                </a:solidFill>
                <a:latin typeface="微软雅黑" panose="020B0503020204020204" pitchFamily="34" charset="-122"/>
                <a:ea typeface="微软雅黑" panose="020B0503020204020204" pitchFamily="34" charset="-122"/>
              </a:rPr>
              <a:t>二叉树中</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结点的祖先恰好是根结点到</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结点的路径上除了</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结点外的所有结点</a:t>
            </a:r>
            <a:r>
              <a:rPr lang="zh-CN" altLang="en-US">
                <a:solidFill>
                  <a:srgbClr val="000000"/>
                </a:solidFill>
                <a:latin typeface="微软雅黑" panose="020B0503020204020204" pitchFamily="34" charset="-122"/>
                <a:ea typeface="微软雅黑" panose="020B0503020204020204" pitchFamily="34" charset="-122"/>
              </a:rPr>
              <a:t>，用全局变量</a:t>
            </a:r>
            <a:r>
              <a:rPr lang="en-US" altLang="zh-CN">
                <a:solidFill>
                  <a:srgbClr val="000000"/>
                </a:solidFill>
                <a:latin typeface="微软雅黑" panose="020B0503020204020204" pitchFamily="34" charset="-122"/>
                <a:ea typeface="微软雅黑" panose="020B0503020204020204" pitchFamily="34" charset="-122"/>
              </a:rPr>
              <a:t>res</a:t>
            </a:r>
            <a:r>
              <a:rPr lang="zh-CN" altLang="en-US">
                <a:solidFill>
                  <a:srgbClr val="000000"/>
                </a:solidFill>
                <a:latin typeface="微软雅黑" panose="020B0503020204020204" pitchFamily="34" charset="-122"/>
                <a:ea typeface="微软雅黑" panose="020B0503020204020204" pitchFamily="34" charset="-122"/>
              </a:rPr>
              <a:t>列表表示</a:t>
            </a:r>
            <a:r>
              <a:rPr lang="zh-CN" altLang="zh-CN">
                <a:solidFill>
                  <a:srgbClr val="000000"/>
                </a:solidFill>
                <a:latin typeface="微软雅黑" panose="020B0503020204020204" pitchFamily="34" charset="-122"/>
                <a:ea typeface="微软雅黑" panose="020B0503020204020204" pitchFamily="34" charset="-122"/>
              </a:rPr>
              <a:t>。</a:t>
            </a:r>
            <a:endParaRPr lang="en-US" altLang="zh-CN">
              <a:solidFill>
                <a:srgbClr val="000000"/>
              </a:solidFill>
              <a:latin typeface="微软雅黑" panose="020B0503020204020204" pitchFamily="34" charset="-122"/>
              <a:ea typeface="微软雅黑" panose="020B0503020204020204" pitchFamily="34" charset="-122"/>
            </a:endParaRPr>
          </a:p>
          <a:p>
            <a:pPr>
              <a:lnSpc>
                <a:spcPct val="200000"/>
              </a:lnSpc>
            </a:pPr>
            <a:r>
              <a:rPr lang="zh-CN" altLang="zh-CN">
                <a:solidFill>
                  <a:srgbClr val="000000"/>
                </a:solidFill>
                <a:latin typeface="微软雅黑" panose="020B0503020204020204" pitchFamily="34" charset="-122"/>
                <a:ea typeface="微软雅黑" panose="020B0503020204020204" pitchFamily="34" charset="-122"/>
              </a:rPr>
              <a:t>采用先序遍历的思路，采用一个</a:t>
            </a:r>
            <a:r>
              <a:rPr lang="en-US" altLang="zh-CN">
                <a:solidFill>
                  <a:srgbClr val="000000"/>
                </a:solidFill>
                <a:latin typeface="微软雅黑" panose="020B0503020204020204" pitchFamily="34" charset="-122"/>
                <a:ea typeface="微软雅黑" panose="020B0503020204020204" pitchFamily="34" charset="-122"/>
              </a:rPr>
              <a:t>path</a:t>
            </a:r>
            <a:r>
              <a:rPr lang="zh-CN" altLang="en-US">
                <a:solidFill>
                  <a:srgbClr val="000000"/>
                </a:solidFill>
                <a:latin typeface="微软雅黑" panose="020B0503020204020204" pitchFamily="34" charset="-122"/>
                <a:ea typeface="微软雅黑" panose="020B0503020204020204" pitchFamily="34" charset="-122"/>
              </a:rPr>
              <a:t>列表</a:t>
            </a:r>
            <a:r>
              <a:rPr lang="zh-CN" altLang="zh-CN">
                <a:solidFill>
                  <a:srgbClr val="000000"/>
                </a:solidFill>
                <a:latin typeface="微软雅黑" panose="020B0503020204020204" pitchFamily="34" charset="-122"/>
                <a:ea typeface="微软雅黑" panose="020B0503020204020204" pitchFamily="34" charset="-122"/>
              </a:rPr>
              <a:t>存放路径，当找到</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结点时，将</a:t>
            </a:r>
            <a:r>
              <a:rPr lang="en-US" altLang="zh-CN">
                <a:solidFill>
                  <a:srgbClr val="000000"/>
                </a:solidFill>
                <a:latin typeface="微软雅黑" panose="020B0503020204020204" pitchFamily="34" charset="-122"/>
                <a:ea typeface="微软雅黑" panose="020B0503020204020204" pitchFamily="34" charset="-122"/>
              </a:rPr>
              <a:t>path</a:t>
            </a:r>
            <a:r>
              <a:rPr lang="zh-CN" altLang="zh-CN">
                <a:solidFill>
                  <a:srgbClr val="000000"/>
                </a:solidFill>
                <a:latin typeface="微软雅黑" panose="020B0503020204020204" pitchFamily="34" charset="-122"/>
                <a:ea typeface="微软雅黑" panose="020B0503020204020204" pitchFamily="34" charset="-122"/>
              </a:rPr>
              <a:t>中</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结点（最后添加的结点）删除，再将</a:t>
            </a:r>
            <a:r>
              <a:rPr lang="en-US" altLang="zh-CN">
                <a:solidFill>
                  <a:srgbClr val="000000"/>
                </a:solidFill>
                <a:latin typeface="微软雅黑" panose="020B0503020204020204" pitchFamily="34" charset="-122"/>
                <a:ea typeface="微软雅黑" panose="020B0503020204020204" pitchFamily="34" charset="-122"/>
              </a:rPr>
              <a:t>path</a:t>
            </a:r>
            <a:r>
              <a:rPr lang="zh-CN" altLang="zh-CN">
                <a:solidFill>
                  <a:srgbClr val="000000"/>
                </a:solidFill>
                <a:latin typeface="微软雅黑" panose="020B0503020204020204" pitchFamily="34" charset="-122"/>
                <a:ea typeface="微软雅黑" panose="020B0503020204020204" pitchFamily="34" charset="-122"/>
              </a:rPr>
              <a:t>复制的</a:t>
            </a:r>
            <a:r>
              <a:rPr lang="en-US" altLang="zh-CN">
                <a:solidFill>
                  <a:srgbClr val="000000"/>
                </a:solidFill>
                <a:latin typeface="微软雅黑" panose="020B0503020204020204" pitchFamily="34" charset="-122"/>
                <a:ea typeface="微软雅黑" panose="020B0503020204020204" pitchFamily="34" charset="-122"/>
              </a:rPr>
              <a:t>ans</a:t>
            </a:r>
            <a:r>
              <a:rPr lang="zh-CN" altLang="zh-CN">
                <a:solidFill>
                  <a:srgbClr val="000000"/>
                </a:solidFill>
                <a:latin typeface="微软雅黑" panose="020B0503020204020204" pitchFamily="34" charset="-122"/>
                <a:ea typeface="微软雅黑" panose="020B0503020204020204" pitchFamily="34" charset="-122"/>
              </a:rPr>
              <a:t>中。</a:t>
            </a:r>
          </a:p>
        </p:txBody>
      </p:sp>
      <p:grpSp>
        <p:nvGrpSpPr>
          <p:cNvPr id="6" name="组合 5"/>
          <p:cNvGrpSpPr/>
          <p:nvPr/>
        </p:nvGrpSpPr>
        <p:grpSpPr>
          <a:xfrm>
            <a:off x="8488214" y="2528984"/>
            <a:ext cx="1900083" cy="1925032"/>
            <a:chOff x="1150124" y="3032607"/>
            <a:chExt cx="1900083" cy="1925032"/>
          </a:xfrm>
        </p:grpSpPr>
        <p:sp>
          <p:nvSpPr>
            <p:cNvPr id="7" name="Line 34"/>
            <p:cNvSpPr>
              <a:spLocks noChangeShapeType="1"/>
            </p:cNvSpPr>
            <p:nvPr>
              <p:custDataLst>
                <p:tags r:id="rId1"/>
              </p:custDataLst>
            </p:nvPr>
          </p:nvSpPr>
          <p:spPr bwMode="auto">
            <a:xfrm>
              <a:off x="2214546" y="3286124"/>
              <a:ext cx="201626" cy="25531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 name="Freeform 45"/>
            <p:cNvSpPr/>
            <p:nvPr>
              <p:custDataLst>
                <p:tags r:id="rId2"/>
              </p:custDataLst>
            </p:nvPr>
          </p:nvSpPr>
          <p:spPr bwMode="auto">
            <a:xfrm>
              <a:off x="2204420" y="3770162"/>
              <a:ext cx="208179" cy="328087"/>
            </a:xfrm>
            <a:custGeom>
              <a:avLst/>
              <a:gdLst/>
              <a:ahLst/>
              <a:cxnLst>
                <a:cxn ang="0">
                  <a:pos x="233" y="0"/>
                </a:cxn>
                <a:cxn ang="0">
                  <a:pos x="0" y="383"/>
                </a:cxn>
              </a:cxnLst>
              <a:rect l="0" t="0" r="r" b="b"/>
              <a:pathLst>
                <a:path w="233" h="383">
                  <a:moveTo>
                    <a:pt x="233" y="0"/>
                  </a:moveTo>
                  <a:lnTo>
                    <a:pt x="0" y="38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9" name="Line 44"/>
            <p:cNvSpPr>
              <a:spLocks noChangeShapeType="1"/>
            </p:cNvSpPr>
            <p:nvPr>
              <p:custDataLst>
                <p:tags r:id="rId3"/>
              </p:custDataLst>
            </p:nvPr>
          </p:nvSpPr>
          <p:spPr bwMode="auto">
            <a:xfrm>
              <a:off x="1369024" y="4327825"/>
              <a:ext cx="308248" cy="33408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0" name="Freeform 43"/>
            <p:cNvSpPr/>
            <p:nvPr>
              <p:custDataLst>
                <p:tags r:id="rId4"/>
              </p:custDataLst>
            </p:nvPr>
          </p:nvSpPr>
          <p:spPr bwMode="auto">
            <a:xfrm>
              <a:off x="2579678" y="3739324"/>
              <a:ext cx="234983" cy="365779"/>
            </a:xfrm>
            <a:custGeom>
              <a:avLst/>
              <a:gdLst/>
              <a:ahLst/>
              <a:cxnLst>
                <a:cxn ang="0">
                  <a:pos x="0" y="0"/>
                </a:cxn>
                <a:cxn ang="0">
                  <a:pos x="263" y="427"/>
                </a:cxn>
              </a:cxnLst>
              <a:rect l="0" t="0" r="r" b="b"/>
              <a:pathLst>
                <a:path w="263" h="427">
                  <a:moveTo>
                    <a:pt x="0" y="0"/>
                  </a:moveTo>
                  <a:lnTo>
                    <a:pt x="263" y="42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1" name="Line 42"/>
            <p:cNvSpPr>
              <a:spLocks noChangeShapeType="1"/>
            </p:cNvSpPr>
            <p:nvPr>
              <p:custDataLst>
                <p:tags r:id="rId5"/>
              </p:custDataLst>
            </p:nvPr>
          </p:nvSpPr>
          <p:spPr bwMode="auto">
            <a:xfrm flipH="1">
              <a:off x="1296653" y="3705059"/>
              <a:ext cx="285911" cy="406897"/>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2" name="Line 41"/>
            <p:cNvSpPr>
              <a:spLocks noChangeShapeType="1"/>
            </p:cNvSpPr>
            <p:nvPr>
              <p:custDataLst>
                <p:tags r:id="rId6"/>
              </p:custDataLst>
            </p:nvPr>
          </p:nvSpPr>
          <p:spPr bwMode="auto">
            <a:xfrm flipH="1">
              <a:off x="1632598" y="3155105"/>
              <a:ext cx="477114" cy="409467"/>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 name="Oval 40"/>
            <p:cNvSpPr>
              <a:spLocks noChangeArrowheads="1"/>
            </p:cNvSpPr>
            <p:nvPr>
              <p:custDataLst>
                <p:tags r:id="rId7"/>
              </p:custDataLst>
            </p:nvPr>
          </p:nvSpPr>
          <p:spPr bwMode="auto">
            <a:xfrm>
              <a:off x="1955141" y="3032607"/>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4" name="Oval 39"/>
            <p:cNvSpPr>
              <a:spLocks noChangeArrowheads="1"/>
            </p:cNvSpPr>
            <p:nvPr>
              <p:custDataLst>
                <p:tags r:id="rId8"/>
              </p:custDataLst>
            </p:nvPr>
          </p:nvSpPr>
          <p:spPr bwMode="auto">
            <a:xfrm>
              <a:off x="1486069" y="3482335"/>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5" name="Oval 38"/>
            <p:cNvSpPr>
              <a:spLocks noChangeArrowheads="1"/>
            </p:cNvSpPr>
            <p:nvPr>
              <p:custDataLst>
                <p:tags r:id="rId9"/>
              </p:custDataLst>
            </p:nvPr>
          </p:nvSpPr>
          <p:spPr bwMode="auto">
            <a:xfrm>
              <a:off x="2357204" y="3520883"/>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16" name="Oval 37"/>
            <p:cNvSpPr>
              <a:spLocks noChangeArrowheads="1"/>
            </p:cNvSpPr>
            <p:nvPr>
              <p:custDataLst>
                <p:tags r:id="rId10"/>
              </p:custDataLst>
            </p:nvPr>
          </p:nvSpPr>
          <p:spPr bwMode="auto">
            <a:xfrm>
              <a:off x="2065038" y="4099105"/>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17" name="Oval 36"/>
            <p:cNvSpPr>
              <a:spLocks noChangeArrowheads="1"/>
            </p:cNvSpPr>
            <p:nvPr>
              <p:custDataLst>
                <p:tags r:id="rId11"/>
              </p:custDataLst>
            </p:nvPr>
          </p:nvSpPr>
          <p:spPr bwMode="auto">
            <a:xfrm>
              <a:off x="2726207" y="4099105"/>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18" name="Oval 35"/>
            <p:cNvSpPr>
              <a:spLocks noChangeArrowheads="1"/>
            </p:cNvSpPr>
            <p:nvPr>
              <p:custDataLst>
                <p:tags r:id="rId12"/>
              </p:custDataLst>
            </p:nvPr>
          </p:nvSpPr>
          <p:spPr bwMode="auto">
            <a:xfrm>
              <a:off x="1150124" y="4111954"/>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19" name="Oval 33"/>
            <p:cNvSpPr>
              <a:spLocks noChangeArrowheads="1"/>
            </p:cNvSpPr>
            <p:nvPr>
              <p:custDataLst>
                <p:tags r:id="rId13"/>
              </p:custDataLst>
            </p:nvPr>
          </p:nvSpPr>
          <p:spPr bwMode="auto">
            <a:xfrm>
              <a:off x="1568268" y="4633639"/>
              <a:ext cx="324000" cy="324000"/>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G</a:t>
              </a:r>
            </a:p>
          </p:txBody>
        </p:sp>
      </p:grpSp>
      <p:sp>
        <p:nvSpPr>
          <p:cNvPr id="20" name="TextBox 19"/>
          <p:cNvSpPr txBox="1"/>
          <p:nvPr/>
        </p:nvSpPr>
        <p:spPr>
          <a:xfrm>
            <a:off x="8474722" y="5001398"/>
            <a:ext cx="2357454" cy="398780"/>
          </a:xfrm>
          <a:prstGeom prst="rect">
            <a:avLst/>
          </a:prstGeom>
          <a:noFill/>
        </p:spPr>
        <p:txBody>
          <a:bodyPr wrap="square" rtlCol="0">
            <a:spAutoFit/>
          </a:bodyPr>
          <a:lstStyle/>
          <a:p>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祖先</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B D</a:t>
            </a:r>
          </a:p>
        </p:txBody>
      </p:sp>
      <p:sp>
        <p:nvSpPr>
          <p:cNvPr id="22" name="文本框 21"/>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sp>
        <p:nvSpPr>
          <p:cNvPr id="24" name="TextBox 5"/>
          <p:cNvSpPr txBox="1"/>
          <p:nvPr/>
        </p:nvSpPr>
        <p:spPr>
          <a:xfrm>
            <a:off x="806577" y="651580"/>
            <a:ext cx="3986719" cy="860425"/>
          </a:xfrm>
          <a:prstGeom prst="rect">
            <a:avLst/>
          </a:prstGeom>
          <a:noFill/>
        </p:spPr>
        <p:txBody>
          <a:bodyPr wrap="square" rtlCol="0">
            <a:spAutoFit/>
          </a:bodyPr>
          <a:lstStyle/>
          <a:p>
            <a:pPr>
              <a:lnSpc>
                <a:spcPct val="250000"/>
              </a:lnSpc>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解</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法</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Tree>
    <p:extLst>
      <p:ext uri="{BB962C8B-B14F-4D97-AF65-F5344CB8AC3E}">
        <p14:creationId xmlns:p14="http://schemas.microsoft.com/office/powerpoint/2010/main" val="34855385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0" grpId="0"/>
      <p:bldP spid="22" grpId="0"/>
      <p:bldP spid="24"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510577" y="845397"/>
            <a:ext cx="9150967" cy="5549900"/>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8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90000"/>
              </a:lnSpc>
            </a:pPr>
            <a:r>
              <a:rPr lang="en-US" altLang="zh-CN">
                <a:solidFill>
                  <a:srgbClr val="000000"/>
                </a:solidFill>
                <a:latin typeface="微软雅黑" panose="020B0503020204020204" pitchFamily="34" charset="-122"/>
                <a:ea typeface="微软雅黑" panose="020B0503020204020204" pitchFamily="34" charset="-122"/>
              </a:rPr>
              <a:t>res=[]                        	#</a:t>
            </a:r>
            <a:r>
              <a:rPr lang="zh-CN" altLang="zh-CN">
                <a:solidFill>
                  <a:srgbClr val="000000"/>
                </a:solidFill>
                <a:latin typeface="微软雅黑" panose="020B0503020204020204" pitchFamily="34" charset="-122"/>
                <a:ea typeface="微软雅黑" panose="020B0503020204020204" pitchFamily="34" charset="-122"/>
              </a:rPr>
              <a:t>全局变量</a:t>
            </a:r>
            <a:r>
              <a:rPr lang="en-US" altLang="zh-CN">
                <a:solidFill>
                  <a:srgbClr val="000000"/>
                </a:solidFill>
                <a:latin typeface="微软雅黑" panose="020B0503020204020204" pitchFamily="34" charset="-122"/>
                <a:ea typeface="微软雅黑" panose="020B0503020204020204" pitchFamily="34" charset="-122"/>
              </a:rPr>
              <a:t>,</a:t>
            </a:r>
            <a:r>
              <a:rPr lang="zh-CN" altLang="zh-CN">
                <a:solidFill>
                  <a:srgbClr val="000000"/>
                </a:solidFill>
                <a:latin typeface="微软雅黑" panose="020B0503020204020204" pitchFamily="34" charset="-122"/>
                <a:ea typeface="微软雅黑" panose="020B0503020204020204" pitchFamily="34" charset="-122"/>
              </a:rPr>
              <a:t>存放祖先</a:t>
            </a: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def Ancestor2(bt,x):			#</a:t>
            </a:r>
            <a:r>
              <a:rPr lang="zh-CN" altLang="zh-CN">
                <a:solidFill>
                  <a:srgbClr val="000000"/>
                </a:solidFill>
                <a:latin typeface="微软雅黑" panose="020B0503020204020204" pitchFamily="34" charset="-122"/>
                <a:ea typeface="微软雅黑" panose="020B0503020204020204" pitchFamily="34" charset="-122"/>
              </a:rPr>
              <a:t>算法</a:t>
            </a:r>
            <a:r>
              <a:rPr lang="en-US" altLang="zh-CN">
                <a:solidFill>
                  <a:srgbClr val="000000"/>
                </a:solidFill>
                <a:latin typeface="微软雅黑" panose="020B0503020204020204" pitchFamily="34" charset="-122"/>
                <a:ea typeface="微软雅黑" panose="020B0503020204020204" pitchFamily="34" charset="-122"/>
              </a:rPr>
              <a:t>2</a:t>
            </a:r>
            <a:r>
              <a:rPr lang="zh-CN" altLang="zh-CN">
                <a:solidFill>
                  <a:srgbClr val="000000"/>
                </a:solidFill>
                <a:latin typeface="微软雅黑" panose="020B0503020204020204" pitchFamily="34" charset="-122"/>
                <a:ea typeface="微软雅黑" panose="020B0503020204020204" pitchFamily="34" charset="-122"/>
              </a:rPr>
              <a:t>：返回</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结点的祖先</a:t>
            </a: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   global res</a:t>
            </a:r>
            <a:endParaRPr lang="zh-CN" altLang="zh-CN">
              <a:solidFill>
                <a:srgbClr val="000000"/>
              </a:solidFill>
              <a:latin typeface="微软雅黑" panose="020B0503020204020204" pitchFamily="34" charset="-122"/>
              <a:ea typeface="微软雅黑" panose="020B0503020204020204" pitchFamily="34" charset="-122"/>
            </a:endParaRP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   path=[]</a:t>
            </a:r>
            <a:endParaRPr lang="zh-CN" altLang="zh-CN">
              <a:solidFill>
                <a:srgbClr val="000000"/>
              </a:solidFill>
              <a:latin typeface="微软雅黑" panose="020B0503020204020204" pitchFamily="34" charset="-122"/>
              <a:ea typeface="微软雅黑" panose="020B0503020204020204" pitchFamily="34" charset="-122"/>
            </a:endParaRP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   res=[]</a:t>
            </a:r>
            <a:endParaRPr lang="zh-CN" altLang="zh-CN">
              <a:solidFill>
                <a:srgbClr val="000000"/>
              </a:solidFill>
              <a:latin typeface="微软雅黑" panose="020B0503020204020204" pitchFamily="34" charset="-122"/>
              <a:ea typeface="微软雅黑" panose="020B0503020204020204" pitchFamily="34" charset="-122"/>
            </a:endParaRP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   _Ancestor2(bt.b,x,path)</a:t>
            </a:r>
            <a:endParaRPr lang="zh-CN" altLang="zh-CN">
              <a:solidFill>
                <a:srgbClr val="000000"/>
              </a:solidFill>
              <a:latin typeface="微软雅黑" panose="020B0503020204020204" pitchFamily="34" charset="-122"/>
              <a:ea typeface="微软雅黑" panose="020B0503020204020204" pitchFamily="34" charset="-122"/>
            </a:endParaRP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   return res                      	</a:t>
            </a:r>
            <a:endParaRPr lang="zh-CN" altLang="zh-CN">
              <a:solidFill>
                <a:srgbClr val="000000"/>
              </a:solidFill>
              <a:latin typeface="微软雅黑" panose="020B0503020204020204" pitchFamily="34" charset="-122"/>
              <a:ea typeface="微软雅黑" panose="020B0503020204020204" pitchFamily="34" charset="-122"/>
            </a:endParaRP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a:t>
            </a:r>
            <a:r>
              <a:rPr lang="zh-CN" altLang="zh-CN">
                <a:solidFill>
                  <a:srgbClr val="000000"/>
                </a:solidFill>
                <a:latin typeface="微软雅黑" panose="020B0503020204020204" pitchFamily="34" charset="-122"/>
                <a:ea typeface="微软雅黑" panose="020B0503020204020204" pitchFamily="34" charset="-122"/>
              </a:rPr>
              <a:t>返回祖先列表</a:t>
            </a:r>
            <a:r>
              <a:rPr lang="en-US" altLang="zh-CN">
                <a:solidFill>
                  <a:srgbClr val="000000"/>
                </a:solidFill>
                <a:latin typeface="微软雅黑" panose="020B0503020204020204" pitchFamily="34" charset="-122"/>
                <a:ea typeface="微软雅黑" panose="020B0503020204020204" pitchFamily="34" charset="-122"/>
              </a:rPr>
              <a:t>res</a:t>
            </a: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def _Ancestor2(t,x,path):</a:t>
            </a:r>
            <a:endParaRPr lang="zh-CN" altLang="zh-CN">
              <a:solidFill>
                <a:srgbClr val="000000"/>
              </a:solidFill>
              <a:latin typeface="微软雅黑" panose="020B0503020204020204" pitchFamily="34" charset="-122"/>
              <a:ea typeface="微软雅黑" panose="020B0503020204020204" pitchFamily="34" charset="-122"/>
            </a:endParaRP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   global res</a:t>
            </a:r>
            <a:endParaRPr lang="zh-CN" altLang="zh-CN">
              <a:solidFill>
                <a:srgbClr val="000000"/>
              </a:solidFill>
              <a:latin typeface="微软雅黑" panose="020B0503020204020204" pitchFamily="34" charset="-122"/>
              <a:ea typeface="微软雅黑" panose="020B0503020204020204" pitchFamily="34" charset="-122"/>
            </a:endParaRP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   if t==None: return             	#</a:t>
            </a:r>
            <a:r>
              <a:rPr lang="zh-CN" altLang="zh-CN">
                <a:solidFill>
                  <a:srgbClr val="000000"/>
                </a:solidFill>
                <a:latin typeface="微软雅黑" panose="020B0503020204020204" pitchFamily="34" charset="-122"/>
                <a:ea typeface="微软雅黑" panose="020B0503020204020204" pitchFamily="34" charset="-122"/>
              </a:rPr>
              <a:t>空树返回</a:t>
            </a: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   path.append(t.data)</a:t>
            </a:r>
            <a:endParaRPr lang="zh-CN" altLang="zh-CN">
              <a:solidFill>
                <a:srgbClr val="000000"/>
              </a:solidFill>
              <a:latin typeface="微软雅黑" panose="020B0503020204020204" pitchFamily="34" charset="-122"/>
              <a:ea typeface="微软雅黑" panose="020B0503020204020204" pitchFamily="34" charset="-122"/>
            </a:endParaRP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   if t.data==x:</a:t>
            </a:r>
            <a:endParaRPr lang="zh-CN" altLang="zh-CN">
              <a:solidFill>
                <a:srgbClr val="000000"/>
              </a:solidFill>
              <a:latin typeface="微软雅黑" panose="020B0503020204020204" pitchFamily="34" charset="-122"/>
              <a:ea typeface="微软雅黑" panose="020B0503020204020204" pitchFamily="34" charset="-122"/>
            </a:endParaRP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      path.pop()			#</a:t>
            </a:r>
            <a:r>
              <a:rPr lang="zh-CN" altLang="zh-CN">
                <a:solidFill>
                  <a:srgbClr val="000000"/>
                </a:solidFill>
                <a:latin typeface="微软雅黑" panose="020B0503020204020204" pitchFamily="34" charset="-122"/>
                <a:ea typeface="微软雅黑" panose="020B0503020204020204" pitchFamily="34" charset="-122"/>
              </a:rPr>
              <a:t>删除</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结点</a:t>
            </a: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      res=copy.deepcopy(path)    #</a:t>
            </a:r>
            <a:r>
              <a:rPr lang="zh-CN" altLang="zh-CN">
                <a:solidFill>
                  <a:srgbClr val="000000"/>
                </a:solidFill>
                <a:latin typeface="微软雅黑" panose="020B0503020204020204" pitchFamily="34" charset="-122"/>
                <a:ea typeface="微软雅黑" panose="020B0503020204020204" pitchFamily="34" charset="-122"/>
              </a:rPr>
              <a:t>深复制，若改为</a:t>
            </a:r>
            <a:r>
              <a:rPr lang="en-US" altLang="zh-CN">
                <a:solidFill>
                  <a:srgbClr val="000000"/>
                </a:solidFill>
                <a:latin typeface="微软雅黑" panose="020B0503020204020204" pitchFamily="34" charset="-122"/>
                <a:ea typeface="微软雅黑" panose="020B0503020204020204" pitchFamily="34" charset="-122"/>
              </a:rPr>
              <a:t>res=path</a:t>
            </a:r>
            <a:r>
              <a:rPr lang="zh-CN" altLang="zh-CN">
                <a:solidFill>
                  <a:srgbClr val="000000"/>
                </a:solidFill>
                <a:latin typeface="微软雅黑" panose="020B0503020204020204" pitchFamily="34" charset="-122"/>
                <a:ea typeface="微软雅黑" panose="020B0503020204020204" pitchFamily="34" charset="-122"/>
              </a:rPr>
              <a:t>结果是错误的！</a:t>
            </a: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      return                     	#</a:t>
            </a:r>
            <a:r>
              <a:rPr lang="zh-CN" altLang="zh-CN">
                <a:solidFill>
                  <a:srgbClr val="000000"/>
                </a:solidFill>
                <a:latin typeface="微软雅黑" panose="020B0503020204020204" pitchFamily="34" charset="-122"/>
                <a:ea typeface="微软雅黑" panose="020B0503020204020204" pitchFamily="34" charset="-122"/>
              </a:rPr>
              <a:t>找到后返回</a:t>
            </a: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   _Ancestor2(t.lchild,x,path)     	#</a:t>
            </a:r>
            <a:r>
              <a:rPr lang="zh-CN" altLang="zh-CN">
                <a:solidFill>
                  <a:srgbClr val="000000"/>
                </a:solidFill>
                <a:latin typeface="微软雅黑" panose="020B0503020204020204" pitchFamily="34" charset="-122"/>
                <a:ea typeface="微软雅黑" panose="020B0503020204020204" pitchFamily="34" charset="-122"/>
              </a:rPr>
              <a:t>在左子树中查找</a:t>
            </a: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   _Ancestor2(t.rchild,x,path)	#</a:t>
            </a:r>
            <a:r>
              <a:rPr lang="zh-CN" altLang="zh-CN">
                <a:solidFill>
                  <a:srgbClr val="000000"/>
                </a:solidFill>
                <a:latin typeface="微软雅黑" panose="020B0503020204020204" pitchFamily="34" charset="-122"/>
                <a:ea typeface="微软雅黑" panose="020B0503020204020204" pitchFamily="34" charset="-122"/>
              </a:rPr>
              <a:t>在右子树中查找</a:t>
            </a:r>
          </a:p>
          <a:p>
            <a:pPr>
              <a:lnSpc>
                <a:spcPct val="90000"/>
              </a:lnSpc>
            </a:pPr>
            <a:r>
              <a:rPr lang="en-US" altLang="zh-CN">
                <a:solidFill>
                  <a:srgbClr val="000000"/>
                </a:solidFill>
                <a:latin typeface="微软雅黑" panose="020B0503020204020204" pitchFamily="34" charset="-122"/>
                <a:ea typeface="微软雅黑" panose="020B0503020204020204" pitchFamily="34" charset="-122"/>
              </a:rPr>
              <a:t>   path.pop()                     	#x</a:t>
            </a:r>
            <a:r>
              <a:rPr lang="zh-CN" altLang="zh-CN">
                <a:solidFill>
                  <a:srgbClr val="000000"/>
                </a:solidFill>
                <a:latin typeface="微软雅黑" panose="020B0503020204020204" pitchFamily="34" charset="-122"/>
                <a:ea typeface="微软雅黑" panose="020B0503020204020204" pitchFamily="34" charset="-122"/>
              </a:rPr>
              <a:t>结点处理完毕，回退</a:t>
            </a:r>
          </a:p>
        </p:txBody>
      </p:sp>
      <p:grpSp>
        <p:nvGrpSpPr>
          <p:cNvPr id="8" name="组合 7"/>
          <p:cNvGrpSpPr/>
          <p:nvPr/>
        </p:nvGrpSpPr>
        <p:grpSpPr>
          <a:xfrm>
            <a:off x="3401249" y="6049450"/>
            <a:ext cx="1500198" cy="757243"/>
            <a:chOff x="3357554" y="5857892"/>
            <a:chExt cx="1500198" cy="757243"/>
          </a:xfrm>
        </p:grpSpPr>
        <p:sp>
          <p:nvSpPr>
            <p:cNvPr id="5" name="TextBox 4"/>
            <p:cNvSpPr txBox="1"/>
            <p:nvPr/>
          </p:nvSpPr>
          <p:spPr>
            <a:xfrm>
              <a:off x="4214810" y="5907249"/>
              <a:ext cx="642942" cy="707886"/>
            </a:xfrm>
            <a:prstGeom prst="rect">
              <a:avLst/>
            </a:prstGeom>
            <a:noFill/>
          </p:spPr>
          <p:txBody>
            <a:bodyPr wrap="square" rtlCol="0">
              <a:spAutoFit/>
            </a:bodyPr>
            <a:lstStyle/>
            <a:p>
              <a:r>
                <a:rPr lang="en-US" altLang="zh-CN" sz="4000">
                  <a:solidFill>
                    <a:srgbClr val="000000"/>
                  </a:solidFill>
                  <a:latin typeface="+mj-ea"/>
                  <a:ea typeface="+mj-ea"/>
                  <a:cs typeface="Consolas" panose="020B0609020204030204" pitchFamily="49" charset="0"/>
                </a:rPr>
                <a:t>?</a:t>
              </a:r>
            </a:p>
          </p:txBody>
        </p:sp>
        <p:cxnSp>
          <p:nvCxnSpPr>
            <p:cNvPr id="7" name="直接连接符 6"/>
            <p:cNvCxnSpPr/>
            <p:nvPr>
              <p:custDataLst>
                <p:tags r:id="rId2"/>
              </p:custDataLst>
            </p:nvPr>
          </p:nvCxnSpPr>
          <p:spPr>
            <a:xfrm>
              <a:off x="3357554" y="5857892"/>
              <a:ext cx="928694" cy="357190"/>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grpSp>
      <p:sp>
        <p:nvSpPr>
          <p:cNvPr id="10" name="文本框 9"/>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spTree>
    <p:extLst>
      <p:ext uri="{BB962C8B-B14F-4D97-AF65-F5344CB8AC3E}">
        <p14:creationId xmlns:p14="http://schemas.microsoft.com/office/powerpoint/2010/main" val="3892572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0"/>
                            </p:stCondLst>
                            <p:childTnLst>
                              <p:par>
                                <p:cTn id="16" presetID="26" presetClass="emph" presetSubtype="0" fill="hold" nodeType="afterEffect">
                                  <p:stCondLst>
                                    <p:cond delay="0"/>
                                  </p:stCondLst>
                                  <p:childTnLst>
                                    <p:animEffect transition="out" filter="fade">
                                      <p:cBhvr>
                                        <p:cTn id="17" dur="1000" tmFilter="0, 0; .2, .5; .8, .5; 1, 0"/>
                                        <p:tgtEl>
                                          <p:spTgt spid="8"/>
                                        </p:tgtEl>
                                      </p:cBhvr>
                                    </p:animEffect>
                                    <p:animScale>
                                      <p:cBhvr>
                                        <p:cTn id="18" dur="5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0"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8955" y="793195"/>
            <a:ext cx="10734090" cy="2062480"/>
          </a:xfrm>
          <a:prstGeom prst="rect">
            <a:avLst/>
          </a:prstGeom>
          <a:noFill/>
          <a:ln w="38100">
            <a:noFill/>
            <a:prstDash val="sys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200000"/>
              </a:lnSpc>
              <a:spcBef>
                <a:spcPts val="600"/>
              </a:spcBef>
              <a:buFont typeface="Wingdings" panose="05000000000000000000" pitchFamily="2" charset="2"/>
              <a:buChar char="n"/>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marL="0" indent="0">
              <a:buNone/>
            </a:pPr>
            <a:r>
              <a:rPr lang="zh-CN" altLang="zh-CN">
                <a:solidFill>
                  <a:srgbClr val="000000"/>
                </a:solidFill>
                <a:latin typeface="微软雅黑" panose="020B0503020204020204" pitchFamily="34" charset="-122"/>
                <a:ea typeface="微软雅黑" panose="020B0503020204020204" pitchFamily="34" charset="-122"/>
              </a:rPr>
              <a:t>在方法</a:t>
            </a:r>
            <a:r>
              <a:rPr lang="en-US" altLang="zh-CN">
                <a:solidFill>
                  <a:srgbClr val="000000"/>
                </a:solidFill>
                <a:latin typeface="微软雅黑" panose="020B0503020204020204" pitchFamily="34" charset="-122"/>
                <a:ea typeface="微软雅黑" panose="020B0503020204020204" pitchFamily="34" charset="-122"/>
              </a:rPr>
              <a:t>_Ancestor2(t</a:t>
            </a:r>
            <a:r>
              <a:rPr lang="zh-CN" altLang="zh-CN">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path)</a:t>
            </a:r>
            <a:r>
              <a:rPr lang="zh-CN" altLang="zh-CN">
                <a:solidFill>
                  <a:srgbClr val="000000"/>
                </a:solidFill>
                <a:latin typeface="微软雅黑" panose="020B0503020204020204" pitchFamily="34" charset="-122"/>
                <a:ea typeface="微软雅黑" panose="020B0503020204020204" pitchFamily="34" charset="-122"/>
              </a:rPr>
              <a:t>中</a:t>
            </a:r>
            <a:r>
              <a:rPr lang="en-US" altLang="zh-CN">
                <a:solidFill>
                  <a:srgbClr val="000000"/>
                </a:solidFill>
                <a:latin typeface="微软雅黑" panose="020B0503020204020204" pitchFamily="34" charset="-122"/>
                <a:ea typeface="微软雅黑" panose="020B0503020204020204" pitchFamily="34" charset="-122"/>
              </a:rPr>
              <a:t>path</a:t>
            </a:r>
            <a:r>
              <a:rPr lang="zh-CN" altLang="en-US">
                <a:solidFill>
                  <a:srgbClr val="000000"/>
                </a:solidFill>
                <a:latin typeface="微软雅黑" panose="020B0503020204020204" pitchFamily="34" charset="-122"/>
                <a:ea typeface="微软雅黑" panose="020B0503020204020204" pitchFamily="34" charset="-122"/>
              </a:rPr>
              <a:t>是可变类型</a:t>
            </a:r>
            <a:r>
              <a:rPr lang="zh-CN" altLang="zh-CN">
                <a:solidFill>
                  <a:srgbClr val="000000"/>
                </a:solidFill>
                <a:latin typeface="微软雅黑" panose="020B0503020204020204" pitchFamily="34" charset="-122"/>
                <a:ea typeface="微软雅黑" panose="020B0503020204020204" pitchFamily="34" charset="-122"/>
              </a:rPr>
              <a:t>（相当于全局变量）</a:t>
            </a:r>
            <a:r>
              <a:rPr lang="zh-CN" altLang="en-US">
                <a:solidFill>
                  <a:srgbClr val="000000"/>
                </a:solidFill>
                <a:latin typeface="微软雅黑" panose="020B0503020204020204" pitchFamily="34" charset="-122"/>
                <a:ea typeface="微软雅黑" panose="020B0503020204020204" pitchFamily="34" charset="-122"/>
              </a:rPr>
              <a:t>。执行</a:t>
            </a:r>
            <a:r>
              <a:rPr lang="en-US" altLang="zh-CN">
                <a:solidFill>
                  <a:srgbClr val="000000"/>
                </a:solidFill>
                <a:latin typeface="微软雅黑" panose="020B0503020204020204" pitchFamily="34" charset="-122"/>
                <a:ea typeface="微软雅黑" panose="020B0503020204020204" pitchFamily="34" charset="-122"/>
              </a:rPr>
              <a:t>path.append(t.data)</a:t>
            </a:r>
            <a:r>
              <a:rPr lang="zh-CN" altLang="zh-CN">
                <a:solidFill>
                  <a:srgbClr val="000000"/>
                </a:solidFill>
                <a:latin typeface="微软雅黑" panose="020B0503020204020204" pitchFamily="34" charset="-122"/>
                <a:ea typeface="微软雅黑" panose="020B0503020204020204" pitchFamily="34" charset="-122"/>
              </a:rPr>
              <a:t>语句将当前访问的</a:t>
            </a:r>
            <a:r>
              <a:rPr lang="en-US" altLang="zh-CN">
                <a:solidFill>
                  <a:srgbClr val="000000"/>
                </a:solidFill>
                <a:latin typeface="微软雅黑" panose="020B0503020204020204" pitchFamily="34" charset="-122"/>
                <a:ea typeface="微软雅黑" panose="020B0503020204020204" pitchFamily="34" charset="-122"/>
              </a:rPr>
              <a:t>t</a:t>
            </a:r>
            <a:r>
              <a:rPr lang="zh-CN" altLang="zh-CN">
                <a:solidFill>
                  <a:srgbClr val="000000"/>
                </a:solidFill>
                <a:latin typeface="微软雅黑" panose="020B0503020204020204" pitchFamily="34" charset="-122"/>
                <a:ea typeface="微软雅黑" panose="020B0503020204020204" pitchFamily="34" charset="-122"/>
              </a:rPr>
              <a:t>结点值添加到</a:t>
            </a:r>
            <a:r>
              <a:rPr lang="en-US" altLang="zh-CN">
                <a:solidFill>
                  <a:srgbClr val="000000"/>
                </a:solidFill>
                <a:latin typeface="微软雅黑" panose="020B0503020204020204" pitchFamily="34" charset="-122"/>
                <a:ea typeface="微软雅黑" panose="020B0503020204020204" pitchFamily="34" charset="-122"/>
              </a:rPr>
              <a:t>path</a:t>
            </a:r>
            <a:r>
              <a:rPr lang="zh-CN" altLang="zh-CN">
                <a:solidFill>
                  <a:srgbClr val="000000"/>
                </a:solidFill>
                <a:latin typeface="微软雅黑" panose="020B0503020204020204" pitchFamily="34" charset="-122"/>
                <a:ea typeface="微软雅黑" panose="020B0503020204020204" pitchFamily="34" charset="-122"/>
              </a:rPr>
              <a:t>中，</a:t>
            </a:r>
            <a:r>
              <a:rPr lang="zh-CN" altLang="en-US">
                <a:solidFill>
                  <a:srgbClr val="000000"/>
                </a:solidFill>
                <a:latin typeface="微软雅黑" panose="020B0503020204020204" pitchFamily="34" charset="-122"/>
                <a:ea typeface="微软雅黑" panose="020B0503020204020204" pitchFamily="34" charset="-122"/>
              </a:rPr>
              <a:t>如果后面不执行</a:t>
            </a:r>
            <a:r>
              <a:rPr lang="en-US" altLang="zh-CN">
                <a:solidFill>
                  <a:srgbClr val="000000"/>
                </a:solidFill>
                <a:latin typeface="微软雅黑" panose="020B0503020204020204" pitchFamily="34" charset="-122"/>
                <a:ea typeface="微软雅黑" panose="020B0503020204020204" pitchFamily="34" charset="-122"/>
              </a:rPr>
              <a:t>path.pop()</a:t>
            </a:r>
            <a:r>
              <a:rPr lang="zh-CN" altLang="en-US">
                <a:solidFill>
                  <a:srgbClr val="000000"/>
                </a:solidFill>
                <a:latin typeface="微软雅黑" panose="020B0503020204020204" pitchFamily="34" charset="-122"/>
                <a:ea typeface="微软雅黑" panose="020B0503020204020204" pitchFamily="34" charset="-122"/>
              </a:rPr>
              <a:t>回退，则</a:t>
            </a:r>
            <a:r>
              <a:rPr lang="zh-CN" altLang="zh-CN">
                <a:solidFill>
                  <a:srgbClr val="000000"/>
                </a:solidFill>
                <a:latin typeface="微软雅黑" panose="020B0503020204020204" pitchFamily="34" charset="-122"/>
                <a:ea typeface="微软雅黑" panose="020B0503020204020204" pitchFamily="34" charset="-122"/>
              </a:rPr>
              <a:t>找到</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结点时</a:t>
            </a:r>
            <a:r>
              <a:rPr lang="en-US" altLang="zh-CN">
                <a:solidFill>
                  <a:srgbClr val="000000"/>
                </a:solidFill>
                <a:latin typeface="微软雅黑" panose="020B0503020204020204" pitchFamily="34" charset="-122"/>
                <a:ea typeface="微软雅黑" panose="020B0503020204020204" pitchFamily="34" charset="-122"/>
              </a:rPr>
              <a:t>path</a:t>
            </a:r>
            <a:r>
              <a:rPr lang="zh-CN" altLang="zh-CN">
                <a:solidFill>
                  <a:srgbClr val="000000"/>
                </a:solidFill>
                <a:latin typeface="微软雅黑" panose="020B0503020204020204" pitchFamily="34" charset="-122"/>
                <a:ea typeface="微软雅黑" panose="020B0503020204020204" pitchFamily="34" charset="-122"/>
              </a:rPr>
              <a:t>是一个查找轨迹（包含所有遍历中访问的结点）。</a:t>
            </a:r>
          </a:p>
        </p:txBody>
      </p:sp>
      <p:sp>
        <p:nvSpPr>
          <p:cNvPr id="87062" name="Rectangle 22"/>
          <p:cNvSpPr>
            <a:spLocks noChangeArrowheads="1"/>
          </p:cNvSpPr>
          <p:nvPr>
            <p:custDataLst>
              <p:tags r:id="rId1"/>
            </p:custDataLst>
          </p:nvPr>
        </p:nvSpPr>
        <p:spPr bwMode="auto">
          <a:xfrm>
            <a:off x="1524001"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grpSp>
        <p:nvGrpSpPr>
          <p:cNvPr id="27" name="组合 26"/>
          <p:cNvGrpSpPr/>
          <p:nvPr/>
        </p:nvGrpSpPr>
        <p:grpSpPr>
          <a:xfrm>
            <a:off x="5180354" y="3480261"/>
            <a:ext cx="5929354" cy="2584544"/>
            <a:chOff x="1428728" y="2294487"/>
            <a:chExt cx="5929354" cy="2584544"/>
          </a:xfrm>
        </p:grpSpPr>
        <p:sp>
          <p:nvSpPr>
            <p:cNvPr id="87060" name="Freeform 20"/>
            <p:cNvSpPr/>
            <p:nvPr>
              <p:custDataLst>
                <p:tags r:id="rId2"/>
              </p:custDataLst>
            </p:nvPr>
          </p:nvSpPr>
          <p:spPr bwMode="auto">
            <a:xfrm>
              <a:off x="4393788" y="3416863"/>
              <a:ext cx="234666" cy="385452"/>
            </a:xfrm>
            <a:custGeom>
              <a:avLst/>
              <a:gdLst/>
              <a:ahLst/>
              <a:cxnLst>
                <a:cxn ang="0">
                  <a:pos x="233" y="0"/>
                </a:cxn>
                <a:cxn ang="0">
                  <a:pos x="0" y="383"/>
                </a:cxn>
              </a:cxnLst>
              <a:rect l="0" t="0" r="r" b="b"/>
              <a:pathLst>
                <a:path w="233" h="383">
                  <a:moveTo>
                    <a:pt x="233" y="0"/>
                  </a:moveTo>
                  <a:lnTo>
                    <a:pt x="0" y="38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7059" name="Line 19"/>
            <p:cNvSpPr>
              <a:spLocks noChangeShapeType="1"/>
            </p:cNvSpPr>
            <p:nvPr>
              <p:custDataLst>
                <p:tags r:id="rId3"/>
              </p:custDataLst>
            </p:nvPr>
          </p:nvSpPr>
          <p:spPr bwMode="auto">
            <a:xfrm>
              <a:off x="3451939" y="4073087"/>
              <a:ext cx="347221" cy="392885"/>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7058" name="Freeform 18"/>
            <p:cNvSpPr/>
            <p:nvPr>
              <p:custDataLst>
                <p:tags r:id="rId4"/>
              </p:custDataLst>
            </p:nvPr>
          </p:nvSpPr>
          <p:spPr bwMode="auto">
            <a:xfrm>
              <a:off x="4817461" y="3380760"/>
              <a:ext cx="264397" cy="430049"/>
            </a:xfrm>
            <a:custGeom>
              <a:avLst/>
              <a:gdLst/>
              <a:ahLst/>
              <a:cxnLst>
                <a:cxn ang="0">
                  <a:pos x="0" y="0"/>
                </a:cxn>
                <a:cxn ang="0">
                  <a:pos x="263" y="427"/>
                </a:cxn>
              </a:cxnLst>
              <a:rect l="0" t="0" r="r" b="b"/>
              <a:pathLst>
                <a:path w="263" h="427">
                  <a:moveTo>
                    <a:pt x="0" y="0"/>
                  </a:moveTo>
                  <a:lnTo>
                    <a:pt x="263" y="42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7057" name="Line 17"/>
            <p:cNvSpPr>
              <a:spLocks noChangeShapeType="1"/>
            </p:cNvSpPr>
            <p:nvPr>
              <p:custDataLst>
                <p:tags r:id="rId5"/>
              </p:custDataLst>
            </p:nvPr>
          </p:nvSpPr>
          <p:spPr bwMode="auto">
            <a:xfrm flipH="1">
              <a:off x="3370178" y="3340410"/>
              <a:ext cx="322798" cy="478895"/>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7056" name="Line 16"/>
            <p:cNvSpPr>
              <a:spLocks noChangeShapeType="1"/>
            </p:cNvSpPr>
            <p:nvPr>
              <p:custDataLst>
                <p:tags r:id="rId6"/>
              </p:custDataLst>
            </p:nvPr>
          </p:nvSpPr>
          <p:spPr bwMode="auto">
            <a:xfrm flipH="1">
              <a:off x="3749254" y="2693743"/>
              <a:ext cx="538351" cy="48208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7055" name="Oval 15"/>
            <p:cNvSpPr>
              <a:spLocks noChangeArrowheads="1"/>
            </p:cNvSpPr>
            <p:nvPr/>
          </p:nvSpPr>
          <p:spPr bwMode="auto">
            <a:xfrm>
              <a:off x="4112402" y="2550393"/>
              <a:ext cx="285634" cy="314308"/>
            </a:xfrm>
            <a:prstGeom prst="ellipse">
              <a:avLst/>
            </a:prstGeom>
            <a:solidFill>
              <a:srgbClr val="D8D8D8"/>
            </a:solidFill>
            <a:ln w="9525">
              <a:solidFill>
                <a:srgbClr val="000000"/>
              </a:solidFill>
              <a:round/>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87054" name="Oval 14"/>
            <p:cNvSpPr>
              <a:spLocks noChangeArrowheads="1"/>
            </p:cNvSpPr>
            <p:nvPr/>
          </p:nvSpPr>
          <p:spPr bwMode="auto">
            <a:xfrm>
              <a:off x="3583607" y="3079194"/>
              <a:ext cx="285634" cy="313246"/>
            </a:xfrm>
            <a:prstGeom prst="ellipse">
              <a:avLst/>
            </a:prstGeom>
            <a:solidFill>
              <a:srgbClr val="D8D8D8"/>
            </a:solidFill>
            <a:ln w="9525">
              <a:solidFill>
                <a:srgbClr val="000000"/>
              </a:solidFill>
              <a:round/>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87053" name="Oval 13"/>
            <p:cNvSpPr>
              <a:spLocks noChangeArrowheads="1"/>
            </p:cNvSpPr>
            <p:nvPr/>
          </p:nvSpPr>
          <p:spPr bwMode="auto">
            <a:xfrm>
              <a:off x="4565806" y="3123792"/>
              <a:ext cx="285634" cy="314308"/>
            </a:xfrm>
            <a:prstGeom prst="ellipse">
              <a:avLst/>
            </a:prstGeom>
            <a:solidFill>
              <a:srgbClr val="D8D8D8"/>
            </a:solidFill>
            <a:ln w="9525">
              <a:solidFill>
                <a:srgbClr val="000000"/>
              </a:solidFill>
              <a:round/>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87052" name="Oval 12"/>
            <p:cNvSpPr>
              <a:spLocks noChangeArrowheads="1"/>
            </p:cNvSpPr>
            <p:nvPr/>
          </p:nvSpPr>
          <p:spPr bwMode="auto">
            <a:xfrm>
              <a:off x="4236637" y="3803377"/>
              <a:ext cx="285634" cy="314308"/>
            </a:xfrm>
            <a:prstGeom prst="ellipse">
              <a:avLst/>
            </a:prstGeom>
            <a:solidFill>
              <a:srgbClr val="D8D8D8"/>
            </a:solidFill>
            <a:ln w="9525">
              <a:solidFill>
                <a:srgbClr val="000000"/>
              </a:solidFill>
              <a:round/>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87051" name="Oval 11"/>
            <p:cNvSpPr>
              <a:spLocks noChangeArrowheads="1"/>
            </p:cNvSpPr>
            <p:nvPr/>
          </p:nvSpPr>
          <p:spPr bwMode="auto">
            <a:xfrm>
              <a:off x="4982046" y="3803377"/>
              <a:ext cx="285634" cy="314308"/>
            </a:xfrm>
            <a:prstGeom prst="ellipse">
              <a:avLst/>
            </a:prstGeom>
            <a:solidFill>
              <a:srgbClr val="D8D8D8"/>
            </a:solidFill>
            <a:ln w="9525">
              <a:solidFill>
                <a:srgbClr val="000000"/>
              </a:solidFill>
              <a:round/>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87050" name="Oval 10"/>
            <p:cNvSpPr>
              <a:spLocks noChangeArrowheads="1"/>
            </p:cNvSpPr>
            <p:nvPr/>
          </p:nvSpPr>
          <p:spPr bwMode="auto">
            <a:xfrm>
              <a:off x="3205593" y="3819304"/>
              <a:ext cx="284572" cy="314308"/>
            </a:xfrm>
            <a:prstGeom prst="ellipse">
              <a:avLst/>
            </a:prstGeom>
            <a:solidFill>
              <a:srgbClr val="D8D8D8"/>
            </a:solidFill>
            <a:ln w="9525">
              <a:solidFill>
                <a:srgbClr val="000000"/>
              </a:solidFill>
              <a:round/>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87049" name="Line 9"/>
            <p:cNvSpPr>
              <a:spLocks noChangeShapeType="1"/>
            </p:cNvSpPr>
            <p:nvPr>
              <p:custDataLst>
                <p:tags r:id="rId7"/>
              </p:custDataLst>
            </p:nvPr>
          </p:nvSpPr>
          <p:spPr bwMode="auto">
            <a:xfrm>
              <a:off x="4366181" y="2819041"/>
              <a:ext cx="266521" cy="32917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7048" name="Oval 8"/>
            <p:cNvSpPr>
              <a:spLocks noChangeArrowheads="1"/>
            </p:cNvSpPr>
            <p:nvPr/>
          </p:nvSpPr>
          <p:spPr bwMode="auto">
            <a:xfrm>
              <a:off x="3677049" y="4431992"/>
              <a:ext cx="284572" cy="314308"/>
            </a:xfrm>
            <a:prstGeom prst="ellipse">
              <a:avLst/>
            </a:prstGeom>
            <a:solidFill>
              <a:srgbClr val="D8D8D8"/>
            </a:solidFill>
            <a:ln w="9525">
              <a:solidFill>
                <a:srgbClr val="000000"/>
              </a:solidFill>
              <a:round/>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p>
          </p:txBody>
        </p:sp>
        <p:sp>
          <p:nvSpPr>
            <p:cNvPr id="87047" name="Text Box 7"/>
            <p:cNvSpPr txBox="1">
              <a:spLocks noChangeArrowheads="1"/>
            </p:cNvSpPr>
            <p:nvPr/>
          </p:nvSpPr>
          <p:spPr bwMode="auto">
            <a:xfrm>
              <a:off x="1428728" y="2368816"/>
              <a:ext cx="2532893" cy="211423"/>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先序遍历访问</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时的轨迹</a:t>
              </a:r>
            </a:p>
          </p:txBody>
        </p:sp>
        <p:sp>
          <p:nvSpPr>
            <p:cNvPr id="87046" name="Freeform 6"/>
            <p:cNvSpPr/>
            <p:nvPr/>
          </p:nvSpPr>
          <p:spPr bwMode="auto">
            <a:xfrm>
              <a:off x="3093039" y="2294487"/>
              <a:ext cx="2268083" cy="2584544"/>
            </a:xfrm>
            <a:custGeom>
              <a:avLst/>
              <a:gdLst/>
              <a:ahLst/>
              <a:cxnLst>
                <a:cxn ang="0">
                  <a:pos x="960" y="0"/>
                </a:cxn>
                <a:cxn ang="0">
                  <a:pos x="960" y="241"/>
                </a:cxn>
                <a:cxn ang="0">
                  <a:pos x="723" y="486"/>
                </a:cxn>
                <a:cxn ang="0">
                  <a:pos x="415" y="776"/>
                </a:cxn>
                <a:cxn ang="0">
                  <a:pos x="181" y="1206"/>
                </a:cxn>
                <a:cxn ang="0">
                  <a:pos x="12" y="1571"/>
                </a:cxn>
                <a:cxn ang="0">
                  <a:pos x="106" y="1860"/>
                </a:cxn>
                <a:cxn ang="0">
                  <a:pos x="415" y="1991"/>
                </a:cxn>
                <a:cxn ang="0">
                  <a:pos x="508" y="2347"/>
                </a:cxn>
                <a:cxn ang="0">
                  <a:pos x="818" y="2403"/>
                </a:cxn>
                <a:cxn ang="0">
                  <a:pos x="901" y="2160"/>
                </a:cxn>
                <a:cxn ang="0">
                  <a:pos x="818" y="1879"/>
                </a:cxn>
                <a:cxn ang="0">
                  <a:pos x="509" y="1608"/>
                </a:cxn>
                <a:cxn ang="0">
                  <a:pos x="665" y="1159"/>
                </a:cxn>
                <a:cxn ang="0">
                  <a:pos x="1077" y="645"/>
                </a:cxn>
                <a:cxn ang="0">
                  <a:pos x="1346" y="879"/>
                </a:cxn>
                <a:cxn ang="0">
                  <a:pos x="1199" y="1225"/>
                </a:cxn>
                <a:cxn ang="0">
                  <a:pos x="960" y="1505"/>
                </a:cxn>
                <a:cxn ang="0">
                  <a:pos x="1013" y="1795"/>
                </a:cxn>
                <a:cxn ang="0">
                  <a:pos x="1346" y="1804"/>
                </a:cxn>
                <a:cxn ang="0">
                  <a:pos x="1450" y="1571"/>
                </a:cxn>
                <a:cxn ang="0">
                  <a:pos x="1450" y="1262"/>
                </a:cxn>
                <a:cxn ang="0">
                  <a:pos x="1622" y="1215"/>
                </a:cxn>
                <a:cxn ang="0">
                  <a:pos x="1706" y="1617"/>
                </a:cxn>
                <a:cxn ang="0">
                  <a:pos x="1837" y="1823"/>
                </a:cxn>
                <a:cxn ang="0">
                  <a:pos x="1996" y="1832"/>
                </a:cxn>
                <a:cxn ang="0">
                  <a:pos x="2136" y="1683"/>
                </a:cxn>
              </a:cxnLst>
              <a:rect l="0" t="0" r="r" b="b"/>
              <a:pathLst>
                <a:path w="2136" h="2434">
                  <a:moveTo>
                    <a:pt x="960" y="0"/>
                  </a:moveTo>
                  <a:cubicBezTo>
                    <a:pt x="979" y="75"/>
                    <a:pt x="1000" y="160"/>
                    <a:pt x="960" y="241"/>
                  </a:cubicBezTo>
                  <a:cubicBezTo>
                    <a:pt x="920" y="322"/>
                    <a:pt x="814" y="397"/>
                    <a:pt x="723" y="486"/>
                  </a:cubicBezTo>
                  <a:cubicBezTo>
                    <a:pt x="632" y="575"/>
                    <a:pt x="505" y="656"/>
                    <a:pt x="415" y="776"/>
                  </a:cubicBezTo>
                  <a:cubicBezTo>
                    <a:pt x="325" y="896"/>
                    <a:pt x="248" y="1074"/>
                    <a:pt x="181" y="1206"/>
                  </a:cubicBezTo>
                  <a:cubicBezTo>
                    <a:pt x="114" y="1338"/>
                    <a:pt x="24" y="1462"/>
                    <a:pt x="12" y="1571"/>
                  </a:cubicBezTo>
                  <a:cubicBezTo>
                    <a:pt x="0" y="1680"/>
                    <a:pt x="39" y="1790"/>
                    <a:pt x="106" y="1860"/>
                  </a:cubicBezTo>
                  <a:cubicBezTo>
                    <a:pt x="173" y="1930"/>
                    <a:pt x="348" y="1910"/>
                    <a:pt x="415" y="1991"/>
                  </a:cubicBezTo>
                  <a:cubicBezTo>
                    <a:pt x="482" y="2072"/>
                    <a:pt x="441" y="2278"/>
                    <a:pt x="508" y="2347"/>
                  </a:cubicBezTo>
                  <a:cubicBezTo>
                    <a:pt x="575" y="2416"/>
                    <a:pt x="752" y="2434"/>
                    <a:pt x="818" y="2403"/>
                  </a:cubicBezTo>
                  <a:cubicBezTo>
                    <a:pt x="884" y="2372"/>
                    <a:pt x="901" y="2247"/>
                    <a:pt x="901" y="2160"/>
                  </a:cubicBezTo>
                  <a:cubicBezTo>
                    <a:pt x="901" y="2073"/>
                    <a:pt x="883" y="1971"/>
                    <a:pt x="818" y="1879"/>
                  </a:cubicBezTo>
                  <a:cubicBezTo>
                    <a:pt x="753" y="1787"/>
                    <a:pt x="535" y="1728"/>
                    <a:pt x="509" y="1608"/>
                  </a:cubicBezTo>
                  <a:cubicBezTo>
                    <a:pt x="483" y="1488"/>
                    <a:pt x="570" y="1319"/>
                    <a:pt x="665" y="1159"/>
                  </a:cubicBezTo>
                  <a:cubicBezTo>
                    <a:pt x="760" y="999"/>
                    <a:pt x="964" y="692"/>
                    <a:pt x="1077" y="645"/>
                  </a:cubicBezTo>
                  <a:cubicBezTo>
                    <a:pt x="1190" y="598"/>
                    <a:pt x="1326" y="783"/>
                    <a:pt x="1346" y="879"/>
                  </a:cubicBezTo>
                  <a:cubicBezTo>
                    <a:pt x="1366" y="975"/>
                    <a:pt x="1263" y="1121"/>
                    <a:pt x="1199" y="1225"/>
                  </a:cubicBezTo>
                  <a:cubicBezTo>
                    <a:pt x="1135" y="1329"/>
                    <a:pt x="991" y="1410"/>
                    <a:pt x="960" y="1505"/>
                  </a:cubicBezTo>
                  <a:cubicBezTo>
                    <a:pt x="929" y="1600"/>
                    <a:pt x="949" y="1745"/>
                    <a:pt x="1013" y="1795"/>
                  </a:cubicBezTo>
                  <a:cubicBezTo>
                    <a:pt x="1077" y="1845"/>
                    <a:pt x="1273" y="1841"/>
                    <a:pt x="1346" y="1804"/>
                  </a:cubicBezTo>
                  <a:cubicBezTo>
                    <a:pt x="1419" y="1767"/>
                    <a:pt x="1433" y="1661"/>
                    <a:pt x="1450" y="1571"/>
                  </a:cubicBezTo>
                  <a:cubicBezTo>
                    <a:pt x="1467" y="1481"/>
                    <a:pt x="1421" y="1321"/>
                    <a:pt x="1450" y="1262"/>
                  </a:cubicBezTo>
                  <a:cubicBezTo>
                    <a:pt x="1479" y="1203"/>
                    <a:pt x="1579" y="1156"/>
                    <a:pt x="1622" y="1215"/>
                  </a:cubicBezTo>
                  <a:cubicBezTo>
                    <a:pt x="1665" y="1274"/>
                    <a:pt x="1670" y="1516"/>
                    <a:pt x="1706" y="1617"/>
                  </a:cubicBezTo>
                  <a:cubicBezTo>
                    <a:pt x="1742" y="1718"/>
                    <a:pt x="1789" y="1787"/>
                    <a:pt x="1837" y="1823"/>
                  </a:cubicBezTo>
                  <a:cubicBezTo>
                    <a:pt x="1885" y="1859"/>
                    <a:pt x="1946" y="1855"/>
                    <a:pt x="1996" y="1832"/>
                  </a:cubicBezTo>
                  <a:cubicBezTo>
                    <a:pt x="2046" y="1809"/>
                    <a:pt x="2107" y="1714"/>
                    <a:pt x="2136" y="1683"/>
                  </a:cubicBezTo>
                </a:path>
              </a:pathLst>
            </a:custGeom>
            <a:noFill/>
            <a:ln w="19050">
              <a:solidFill>
                <a:srgbClr val="FF0000"/>
              </a:solidFill>
              <a:prstDash val="dash"/>
              <a:round/>
              <a:headEnd type="none" w="med" len="med"/>
              <a:tailEnd type="arrow" w="med" len="med"/>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7045" name="AutoShape 5"/>
            <p:cNvSpPr>
              <a:spLocks noChangeShapeType="1"/>
            </p:cNvSpPr>
            <p:nvPr/>
          </p:nvSpPr>
          <p:spPr bwMode="auto">
            <a:xfrm>
              <a:off x="4485106" y="2473940"/>
              <a:ext cx="876015" cy="1328375"/>
            </a:xfrm>
            <a:prstGeom prst="straightConnector1">
              <a:avLst/>
            </a:prstGeom>
            <a:noFill/>
            <a:ln w="28575">
              <a:solidFill>
                <a:srgbClr val="006600"/>
              </a:solidFill>
              <a:prstDash val="dash"/>
              <a:round/>
              <a:headEnd type="none" w="med" len="med"/>
              <a:tailEnd type="arrow" w="med" len="med"/>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7044" name="Text Box 4"/>
            <p:cNvSpPr txBox="1">
              <a:spLocks noChangeArrowheads="1"/>
            </p:cNvSpPr>
            <p:nvPr/>
          </p:nvSpPr>
          <p:spPr bwMode="auto">
            <a:xfrm>
              <a:off x="4825189" y="2550393"/>
              <a:ext cx="2532893" cy="211423"/>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从根结点到</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结点的路径</a:t>
              </a:r>
            </a:p>
          </p:txBody>
        </p:sp>
        <p:sp>
          <p:nvSpPr>
            <p:cNvPr id="87043" name="AutoShape 3"/>
            <p:cNvSpPr>
              <a:spLocks noChangeShapeType="1"/>
            </p:cNvSpPr>
            <p:nvPr>
              <p:custDataLst>
                <p:tags r:id="rId8"/>
              </p:custDataLst>
            </p:nvPr>
          </p:nvSpPr>
          <p:spPr bwMode="auto">
            <a:xfrm>
              <a:off x="2874300" y="2601362"/>
              <a:ext cx="659400" cy="517121"/>
            </a:xfrm>
            <a:prstGeom prst="straightConnector1">
              <a:avLst/>
            </a:prstGeom>
            <a:ln w="19050">
              <a:solidFill>
                <a:schemeClr val="accent5"/>
              </a:solidFill>
              <a:tailEnd type="none" w="sm" len="sm"/>
            </a:ln>
          </p:spPr>
          <p:style>
            <a:lnRef idx="2">
              <a:schemeClr val="accent5"/>
            </a:lnRef>
            <a:fillRef idx="0">
              <a:schemeClr val="accent5"/>
            </a:fillRef>
            <a:effectRef idx="1">
              <a:schemeClr val="accent5"/>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7042" name="AutoShape 2"/>
            <p:cNvSpPr>
              <a:spLocks noChangeShapeType="1"/>
            </p:cNvSpPr>
            <p:nvPr>
              <p:custDataLst>
                <p:tags r:id="rId9"/>
              </p:custDataLst>
            </p:nvPr>
          </p:nvSpPr>
          <p:spPr bwMode="auto">
            <a:xfrm flipH="1">
              <a:off x="4885419" y="2782938"/>
              <a:ext cx="956715" cy="301566"/>
            </a:xfrm>
            <a:prstGeom prst="straightConnector1">
              <a:avLst/>
            </a:prstGeom>
            <a:ln w="19050">
              <a:solidFill>
                <a:schemeClr val="accent5"/>
              </a:solidFill>
              <a:tailEnd type="none" w="sm" len="sm"/>
            </a:ln>
          </p:spPr>
          <p:style>
            <a:lnRef idx="2">
              <a:schemeClr val="accent5"/>
            </a:lnRef>
            <a:fillRef idx="0">
              <a:schemeClr val="accent5"/>
            </a:fillRef>
            <a:effectRef idx="1">
              <a:schemeClr val="accent5"/>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sp>
        <p:nvSpPr>
          <p:cNvPr id="28" name="文本框 27"/>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pic>
        <p:nvPicPr>
          <p:cNvPr id="4" name="图片 3" descr="图片包含 图示&#10;&#10;描述已自动生成"/>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7257" y="3018731"/>
            <a:ext cx="3560705" cy="3553264"/>
          </a:xfrm>
          <a:prstGeom prst="rect">
            <a:avLst/>
          </a:prstGeom>
        </p:spPr>
      </p:pic>
    </p:spTree>
    <p:extLst>
      <p:ext uri="{BB962C8B-B14F-4D97-AF65-F5344CB8AC3E}">
        <p14:creationId xmlns:p14="http://schemas.microsoft.com/office/powerpoint/2010/main" val="3380365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8"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3369" y="952160"/>
            <a:ext cx="2571768" cy="398780"/>
          </a:xfrm>
          <a:prstGeom prst="rect">
            <a:avLst/>
          </a:prstGeom>
          <a:noFill/>
        </p:spPr>
        <p:txBody>
          <a:bodyPr wrap="square" rtlCol="0">
            <a:spAutoFit/>
          </a:bodyPr>
          <a:lstStyle/>
          <a:p>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改进算法</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6" name="TextBox 5"/>
          <p:cNvSpPr txBox="1"/>
          <p:nvPr>
            <p:custDataLst>
              <p:tags r:id="rId1"/>
            </p:custDataLst>
          </p:nvPr>
        </p:nvSpPr>
        <p:spPr>
          <a:xfrm>
            <a:off x="1253477" y="1699168"/>
            <a:ext cx="9685045" cy="4441825"/>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9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def Ancestor3(bt,x):	           #</a:t>
            </a:r>
            <a:r>
              <a:rPr lang="zh-CN" altLang="zh-CN">
                <a:solidFill>
                  <a:srgbClr val="000000"/>
                </a:solidFill>
                <a:latin typeface="微软雅黑" panose="020B0503020204020204" pitchFamily="34" charset="-122"/>
                <a:ea typeface="微软雅黑" panose="020B0503020204020204" pitchFamily="34" charset="-122"/>
              </a:rPr>
              <a:t>算法</a:t>
            </a:r>
            <a:r>
              <a:rPr lang="en-US" altLang="zh-CN">
                <a:solidFill>
                  <a:srgbClr val="000000"/>
                </a:solidFill>
                <a:latin typeface="微软雅黑" panose="020B0503020204020204" pitchFamily="34" charset="-122"/>
                <a:ea typeface="微软雅黑" panose="020B0503020204020204" pitchFamily="34" charset="-122"/>
              </a:rPr>
              <a:t>3</a:t>
            </a:r>
            <a:r>
              <a:rPr lang="zh-CN" altLang="zh-CN">
                <a:solidFill>
                  <a:srgbClr val="000000"/>
                </a:solidFill>
                <a:latin typeface="微软雅黑" panose="020B0503020204020204" pitchFamily="34" charset="-122"/>
                <a:ea typeface="微软雅黑" panose="020B0503020204020204" pitchFamily="34" charset="-122"/>
              </a:rPr>
              <a:t>：返回</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结点的祖先</a:t>
            </a:r>
          </a:p>
          <a:p>
            <a:r>
              <a:rPr lang="en-US" altLang="zh-CN">
                <a:solidFill>
                  <a:srgbClr val="000000"/>
                </a:solidFill>
                <a:latin typeface="微软雅黑" panose="020B0503020204020204" pitchFamily="34" charset="-122"/>
                <a:ea typeface="微软雅黑" panose="020B0503020204020204" pitchFamily="34" charset="-122"/>
              </a:rPr>
              <a:t>   path=[]</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_Ancestor3(bt.b,x,path)</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return path                   #</a:t>
            </a:r>
            <a:r>
              <a:rPr lang="zh-CN" altLang="zh-CN">
                <a:solidFill>
                  <a:srgbClr val="000000"/>
                </a:solidFill>
                <a:latin typeface="微软雅黑" panose="020B0503020204020204" pitchFamily="34" charset="-122"/>
                <a:ea typeface="微软雅黑" panose="020B0503020204020204" pitchFamily="34" charset="-122"/>
              </a:rPr>
              <a:t>返回祖先列表</a:t>
            </a:r>
            <a:r>
              <a:rPr lang="en-US" altLang="zh-CN">
                <a:solidFill>
                  <a:srgbClr val="000000"/>
                </a:solidFill>
                <a:latin typeface="微软雅黑" panose="020B0503020204020204" pitchFamily="34" charset="-122"/>
                <a:ea typeface="微软雅黑" panose="020B0503020204020204" pitchFamily="34" charset="-122"/>
              </a:rPr>
              <a:t>res</a:t>
            </a:r>
            <a:endParaRPr lang="zh-CN" altLang="zh-CN">
              <a:solidFill>
                <a:srgbClr val="000000"/>
              </a:solidFill>
              <a:latin typeface="微软雅黑" panose="020B0503020204020204" pitchFamily="34" charset="-122"/>
              <a:ea typeface="微软雅黑" panose="020B0503020204020204" pitchFamily="34" charset="-122"/>
            </a:endParaRPr>
          </a:p>
          <a:p>
            <a:endParaRPr lang="en-US"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def _Ancestor3(t,x,path):</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if t==None: return False      #</a:t>
            </a:r>
            <a:r>
              <a:rPr lang="zh-CN" altLang="zh-CN">
                <a:solidFill>
                  <a:srgbClr val="000000"/>
                </a:solidFill>
                <a:latin typeface="微软雅黑" panose="020B0503020204020204" pitchFamily="34" charset="-122"/>
                <a:ea typeface="微软雅黑" panose="020B0503020204020204" pitchFamily="34" charset="-122"/>
              </a:rPr>
              <a:t>空树返回</a:t>
            </a:r>
          </a:p>
          <a:p>
            <a:r>
              <a:rPr lang="en-US" altLang="zh-CN">
                <a:solidFill>
                  <a:srgbClr val="000000"/>
                </a:solidFill>
                <a:latin typeface="微软雅黑" panose="020B0503020204020204" pitchFamily="34" charset="-122"/>
                <a:ea typeface="微软雅黑" panose="020B0503020204020204" pitchFamily="34" charset="-122"/>
              </a:rPr>
              <a:t>   path.append(t.data)</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if t.data==x:</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path.pop()		    #</a:t>
            </a:r>
            <a:r>
              <a:rPr lang="zh-CN" altLang="zh-CN">
                <a:solidFill>
                  <a:srgbClr val="000000"/>
                </a:solidFill>
                <a:latin typeface="微软雅黑" panose="020B0503020204020204" pitchFamily="34" charset="-122"/>
                <a:ea typeface="微软雅黑" panose="020B0503020204020204" pitchFamily="34" charset="-122"/>
              </a:rPr>
              <a:t>删除</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结点</a:t>
            </a:r>
          </a:p>
          <a:p>
            <a:r>
              <a:rPr lang="en-US" altLang="zh-CN">
                <a:solidFill>
                  <a:srgbClr val="000000"/>
                </a:solidFill>
                <a:latin typeface="微软雅黑" panose="020B0503020204020204" pitchFamily="34" charset="-122"/>
                <a:ea typeface="微软雅黑" panose="020B0503020204020204" pitchFamily="34" charset="-122"/>
              </a:rPr>
              <a:t>      return True                #</a:t>
            </a:r>
            <a:r>
              <a:rPr lang="zh-CN" altLang="zh-CN">
                <a:solidFill>
                  <a:srgbClr val="000000"/>
                </a:solidFill>
                <a:latin typeface="微软雅黑" panose="020B0503020204020204" pitchFamily="34" charset="-122"/>
                <a:ea typeface="微软雅黑" panose="020B0503020204020204" pitchFamily="34" charset="-122"/>
              </a:rPr>
              <a:t>找到后返回</a:t>
            </a:r>
          </a:p>
          <a:p>
            <a:r>
              <a:rPr lang="en-US" altLang="zh-CN">
                <a:solidFill>
                  <a:srgbClr val="000000"/>
                </a:solidFill>
                <a:latin typeface="微软雅黑" panose="020B0503020204020204" pitchFamily="34" charset="-122"/>
                <a:ea typeface="微软雅黑" panose="020B0503020204020204" pitchFamily="34" charset="-122"/>
              </a:rPr>
              <a:t>   if _Ancestor3(t.lchild,x,path) or _Ancestor3(t.rchild,x,path):</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return True                #</a:t>
            </a:r>
            <a:r>
              <a:rPr lang="zh-CN" altLang="zh-CN">
                <a:solidFill>
                  <a:srgbClr val="000000"/>
                </a:solidFill>
                <a:latin typeface="微软雅黑" panose="020B0503020204020204" pitchFamily="34" charset="-122"/>
                <a:ea typeface="微软雅黑" panose="020B0503020204020204" pitchFamily="34" charset="-122"/>
              </a:rPr>
              <a:t>在左或者右子树中找到后返回</a:t>
            </a:r>
            <a:r>
              <a:rPr lang="en-US" altLang="zh-CN">
                <a:solidFill>
                  <a:srgbClr val="000000"/>
                </a:solidFill>
                <a:latin typeface="微软雅黑" panose="020B0503020204020204" pitchFamily="34" charset="-122"/>
                <a:ea typeface="微软雅黑" panose="020B0503020204020204" pitchFamily="34" charset="-122"/>
              </a:rPr>
              <a:t>True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else:			    #</a:t>
            </a:r>
            <a:r>
              <a:rPr lang="zh-CN" altLang="zh-CN">
                <a:solidFill>
                  <a:srgbClr val="000000"/>
                </a:solidFill>
                <a:latin typeface="微软雅黑" panose="020B0503020204020204" pitchFamily="34" charset="-122"/>
                <a:ea typeface="微软雅黑" panose="020B0503020204020204" pitchFamily="34" charset="-122"/>
              </a:rPr>
              <a:t>在左或者右子树中都没有找到</a:t>
            </a:r>
          </a:p>
          <a:p>
            <a:r>
              <a:rPr lang="en-US" altLang="zh-CN">
                <a:solidFill>
                  <a:srgbClr val="000000"/>
                </a:solidFill>
                <a:latin typeface="微软雅黑" panose="020B0503020204020204" pitchFamily="34" charset="-122"/>
                <a:ea typeface="微软雅黑" panose="020B0503020204020204" pitchFamily="34" charset="-122"/>
              </a:rPr>
              <a:t>      path.pop()                 #x</a:t>
            </a:r>
            <a:r>
              <a:rPr lang="zh-CN" altLang="zh-CN">
                <a:solidFill>
                  <a:srgbClr val="000000"/>
                </a:solidFill>
                <a:latin typeface="微软雅黑" panose="020B0503020204020204" pitchFamily="34" charset="-122"/>
                <a:ea typeface="微软雅黑" panose="020B0503020204020204" pitchFamily="34" charset="-122"/>
              </a:rPr>
              <a:t>结点处理完毕，回退</a:t>
            </a:r>
          </a:p>
        </p:txBody>
      </p:sp>
      <p:sp>
        <p:nvSpPr>
          <p:cNvPr id="9" name="文本框 8"/>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spTree>
    <p:extLst>
      <p:ext uri="{BB962C8B-B14F-4D97-AF65-F5344CB8AC3E}">
        <p14:creationId xmlns:p14="http://schemas.microsoft.com/office/powerpoint/2010/main" val="27892981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5367342" y="2620001"/>
            <a:ext cx="6700332" cy="3775348"/>
          </a:xfrm>
          <a:prstGeom prst="rect">
            <a:avLst/>
          </a:prstGeom>
        </p:spPr>
      </p:pic>
      <p:sp>
        <p:nvSpPr>
          <p:cNvPr id="26" name="TextBox 60"/>
          <p:cNvSpPr txBox="1"/>
          <p:nvPr/>
        </p:nvSpPr>
        <p:spPr>
          <a:xfrm>
            <a:off x="6177852" y="3367721"/>
            <a:ext cx="3713884" cy="1198880"/>
          </a:xfrm>
          <a:prstGeom prst="rect">
            <a:avLst/>
          </a:prstGeom>
          <a:noFill/>
          <a:ln w="9525">
            <a:noFill/>
            <a:miter lim="800000"/>
          </a:ln>
          <a:effectLst/>
        </p:spPr>
        <p:txBody>
          <a:bodyPr wrap="square">
            <a:spAutoFit/>
          </a:bodyPr>
          <a:lstStyle>
            <a:defPPr>
              <a:defRPr lang="zh-CN"/>
            </a:defPPr>
            <a:lvl1pPr marL="252095" indent="-252095" algn="just">
              <a:lnSpc>
                <a:spcPct val="130000"/>
              </a:lnSpc>
              <a:buFont typeface="Arial" panose="020B0604020202020204" pitchFamily="34" charset="0"/>
              <a:buChar char="•"/>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50000"/>
              </a:lnSpc>
            </a:pPr>
            <a:r>
              <a:rPr lang="pt-BR" altLang="zh-CN" sz="1600" dirty="0">
                <a:latin typeface="微软雅黑" panose="020B0503020204020204" pitchFamily="34" charset="-122"/>
                <a:ea typeface="微软雅黑" panose="020B0503020204020204" pitchFamily="34" charset="-122"/>
              </a:rPr>
              <a:t>A(B(E,F),C(G(J)),D(H,I(K,L,M)))</a:t>
            </a:r>
          </a:p>
          <a:p>
            <a:pPr>
              <a:lnSpc>
                <a:spcPct val="150000"/>
              </a:lnSpc>
            </a:pPr>
            <a:r>
              <a:rPr lang="zh-CN" altLang="en-US" sz="1600" dirty="0">
                <a:latin typeface="微软雅黑" panose="020B0503020204020204" pitchFamily="34" charset="-122"/>
                <a:ea typeface="微软雅黑" panose="020B0503020204020204" pitchFamily="34" charset="-122"/>
              </a:rPr>
              <a:t>根</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子树</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，子树</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，子树</a:t>
            </a:r>
            <a:r>
              <a:rPr lang="en-US" altLang="zh-CN" sz="1600" dirty="0">
                <a:latin typeface="微软雅黑" panose="020B0503020204020204" pitchFamily="34" charset="-122"/>
                <a:ea typeface="微软雅黑" panose="020B0503020204020204" pitchFamily="34" charset="-122"/>
              </a:rPr>
              <a:t>m</a:t>
            </a:r>
            <a:r>
              <a:rPr lang="zh-CN" altLang="en-US" sz="1600" dirty="0">
                <a:latin typeface="微软雅黑" panose="020B0503020204020204" pitchFamily="34" charset="-122"/>
                <a:ea typeface="微软雅黑" panose="020B0503020204020204" pitchFamily="34" charset="-122"/>
              </a:rPr>
              <a:t>）</a:t>
            </a:r>
          </a:p>
          <a:p>
            <a:pPr>
              <a:lnSpc>
                <a:spcPct val="150000"/>
              </a:lnSpc>
            </a:pPr>
            <a:endParaRPr lang="pt-BR" altLang="zh-CN" sz="1600" dirty="0">
              <a:latin typeface="微软雅黑" panose="020B0503020204020204" pitchFamily="34" charset="-122"/>
              <a:ea typeface="微软雅黑" panose="020B0503020204020204" pitchFamily="34" charset="-122"/>
            </a:endParaRPr>
          </a:p>
        </p:txBody>
      </p:sp>
      <p:sp>
        <p:nvSpPr>
          <p:cNvPr id="5" name="矩形 4"/>
          <p:cNvSpPr/>
          <p:nvPr/>
        </p:nvSpPr>
        <p:spPr>
          <a:xfrm>
            <a:off x="845834" y="2802493"/>
            <a:ext cx="4033127" cy="3071834"/>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525252"/>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40036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6.1.2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树的逻辑结构表示方法</a:t>
            </a:r>
          </a:p>
        </p:txBody>
      </p:sp>
      <p:grpSp>
        <p:nvGrpSpPr>
          <p:cNvPr id="54" name="组合 53"/>
          <p:cNvGrpSpPr/>
          <p:nvPr/>
        </p:nvGrpSpPr>
        <p:grpSpPr>
          <a:xfrm>
            <a:off x="1247240" y="3093383"/>
            <a:ext cx="3374469" cy="2643156"/>
            <a:chOff x="1247240" y="3093383"/>
            <a:chExt cx="3374469" cy="2643156"/>
          </a:xfrm>
        </p:grpSpPr>
        <p:sp>
          <p:nvSpPr>
            <p:cNvPr id="16" name="Freeform 45"/>
            <p:cNvSpPr/>
            <p:nvPr/>
          </p:nvSpPr>
          <p:spPr bwMode="auto">
            <a:xfrm>
              <a:off x="3092956" y="3946149"/>
              <a:ext cx="288932" cy="399145"/>
            </a:xfrm>
            <a:custGeom>
              <a:avLst/>
              <a:gdLst/>
              <a:ahLst/>
              <a:cxnLst>
                <a:cxn ang="0">
                  <a:pos x="285" y="0"/>
                </a:cxn>
                <a:cxn ang="0">
                  <a:pos x="0" y="405"/>
                </a:cxn>
              </a:cxnLst>
              <a:rect l="0" t="0" r="r" b="b"/>
              <a:pathLst>
                <a:path w="285" h="405">
                  <a:moveTo>
                    <a:pt x="285" y="0"/>
                  </a:moveTo>
                  <a:lnTo>
                    <a:pt x="0" y="405"/>
                  </a:lnTo>
                </a:path>
              </a:pathLst>
            </a:cu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7" name="Freeform 44"/>
            <p:cNvSpPr/>
            <p:nvPr/>
          </p:nvSpPr>
          <p:spPr bwMode="auto">
            <a:xfrm>
              <a:off x="3564088" y="3960816"/>
              <a:ext cx="312650" cy="384478"/>
            </a:xfrm>
            <a:custGeom>
              <a:avLst/>
              <a:gdLst/>
              <a:ahLst/>
              <a:cxnLst>
                <a:cxn ang="0">
                  <a:pos x="0" y="0"/>
                </a:cxn>
                <a:cxn ang="0">
                  <a:pos x="308" y="390"/>
                </a:cxn>
              </a:cxnLst>
              <a:rect l="0" t="0" r="r" b="b"/>
              <a:pathLst>
                <a:path w="308" h="390">
                  <a:moveTo>
                    <a:pt x="0" y="0"/>
                  </a:moveTo>
                  <a:lnTo>
                    <a:pt x="308" y="390"/>
                  </a:lnTo>
                </a:path>
              </a:pathLst>
            </a:cu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8" name="Line 43"/>
            <p:cNvSpPr>
              <a:spLocks noChangeShapeType="1"/>
            </p:cNvSpPr>
            <p:nvPr/>
          </p:nvSpPr>
          <p:spPr bwMode="auto">
            <a:xfrm>
              <a:off x="3910160" y="4625009"/>
              <a:ext cx="1078" cy="301716"/>
            </a:xfrm>
            <a:prstGeom prst="line">
              <a:avLst/>
            </a:pr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9" name="Freeform 42"/>
            <p:cNvSpPr/>
            <p:nvPr/>
          </p:nvSpPr>
          <p:spPr bwMode="auto">
            <a:xfrm>
              <a:off x="4021204" y="4552723"/>
              <a:ext cx="363321" cy="362478"/>
            </a:xfrm>
            <a:custGeom>
              <a:avLst/>
              <a:gdLst/>
              <a:ahLst/>
              <a:cxnLst>
                <a:cxn ang="0">
                  <a:pos x="0" y="0"/>
                </a:cxn>
                <a:cxn ang="0">
                  <a:pos x="337" y="346"/>
                </a:cxn>
              </a:cxnLst>
              <a:rect l="0" t="0" r="r" b="b"/>
              <a:pathLst>
                <a:path w="337" h="346">
                  <a:moveTo>
                    <a:pt x="0" y="0"/>
                  </a:moveTo>
                  <a:lnTo>
                    <a:pt x="337" y="346"/>
                  </a:lnTo>
                </a:path>
              </a:pathLst>
            </a:cu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 name="Freeform 41"/>
            <p:cNvSpPr/>
            <p:nvPr/>
          </p:nvSpPr>
          <p:spPr bwMode="auto">
            <a:xfrm>
              <a:off x="3375419" y="4507675"/>
              <a:ext cx="408602" cy="362478"/>
            </a:xfrm>
            <a:custGeom>
              <a:avLst/>
              <a:gdLst/>
              <a:ahLst/>
              <a:cxnLst>
                <a:cxn ang="0">
                  <a:pos x="404" y="0"/>
                </a:cxn>
                <a:cxn ang="0">
                  <a:pos x="0" y="369"/>
                </a:cxn>
              </a:cxnLst>
              <a:rect l="0" t="0" r="r" b="b"/>
              <a:pathLst>
                <a:path w="404" h="369">
                  <a:moveTo>
                    <a:pt x="404" y="0"/>
                  </a:moveTo>
                  <a:lnTo>
                    <a:pt x="0" y="369"/>
                  </a:lnTo>
                </a:path>
              </a:pathLst>
            </a:cu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8" name="Freeform 40"/>
            <p:cNvSpPr/>
            <p:nvPr/>
          </p:nvSpPr>
          <p:spPr bwMode="auto">
            <a:xfrm>
              <a:off x="1807855" y="3984911"/>
              <a:ext cx="132607" cy="393907"/>
            </a:xfrm>
            <a:custGeom>
              <a:avLst/>
              <a:gdLst/>
              <a:ahLst/>
              <a:cxnLst>
                <a:cxn ang="0">
                  <a:pos x="0" y="0"/>
                </a:cxn>
                <a:cxn ang="0">
                  <a:pos x="130" y="399"/>
                </a:cxn>
              </a:cxnLst>
              <a:rect l="0" t="0" r="r" b="b"/>
              <a:pathLst>
                <a:path w="130" h="399">
                  <a:moveTo>
                    <a:pt x="0" y="0"/>
                  </a:moveTo>
                  <a:lnTo>
                    <a:pt x="130" y="399"/>
                  </a:lnTo>
                </a:path>
              </a:pathLst>
            </a:cu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9" name="Freeform 39"/>
            <p:cNvSpPr/>
            <p:nvPr/>
          </p:nvSpPr>
          <p:spPr bwMode="auto">
            <a:xfrm>
              <a:off x="1392784" y="3983863"/>
              <a:ext cx="216699" cy="343621"/>
            </a:xfrm>
            <a:custGeom>
              <a:avLst/>
              <a:gdLst/>
              <a:ahLst/>
              <a:cxnLst>
                <a:cxn ang="0">
                  <a:pos x="201" y="0"/>
                </a:cxn>
                <a:cxn ang="0">
                  <a:pos x="0" y="328"/>
                </a:cxn>
              </a:cxnLst>
              <a:rect l="0" t="0" r="r" b="b"/>
              <a:pathLst>
                <a:path w="201" h="328">
                  <a:moveTo>
                    <a:pt x="201" y="0"/>
                  </a:moveTo>
                  <a:lnTo>
                    <a:pt x="0" y="328"/>
                  </a:lnTo>
                </a:path>
              </a:pathLst>
            </a:custGeom>
            <a:solidFill>
              <a:srgbClr val="FFFFFF"/>
            </a:solid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0" name="Freeform 38"/>
            <p:cNvSpPr/>
            <p:nvPr/>
          </p:nvSpPr>
          <p:spPr bwMode="auto">
            <a:xfrm>
              <a:off x="1785214" y="3296622"/>
              <a:ext cx="487304" cy="399145"/>
            </a:xfrm>
            <a:custGeom>
              <a:avLst/>
              <a:gdLst/>
              <a:ahLst/>
              <a:cxnLst>
                <a:cxn ang="0">
                  <a:pos x="480" y="0"/>
                </a:cxn>
                <a:cxn ang="0">
                  <a:pos x="0" y="405"/>
                </a:cxn>
              </a:cxnLst>
              <a:rect l="0" t="0" r="r" b="b"/>
              <a:pathLst>
                <a:path w="480" h="405">
                  <a:moveTo>
                    <a:pt x="480" y="0"/>
                  </a:moveTo>
                  <a:lnTo>
                    <a:pt x="0" y="405"/>
                  </a:lnTo>
                </a:path>
              </a:pathLst>
            </a:cu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1" name="Line 37"/>
            <p:cNvSpPr>
              <a:spLocks noChangeShapeType="1"/>
            </p:cNvSpPr>
            <p:nvPr/>
          </p:nvSpPr>
          <p:spPr bwMode="auto">
            <a:xfrm>
              <a:off x="2428843" y="3397194"/>
              <a:ext cx="0" cy="1535817"/>
            </a:xfrm>
            <a:prstGeom prst="line">
              <a:avLst/>
            </a:pr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2" name="Oval 36"/>
            <p:cNvSpPr>
              <a:spLocks noChangeArrowheads="1"/>
            </p:cNvSpPr>
            <p:nvPr/>
          </p:nvSpPr>
          <p:spPr bwMode="auto">
            <a:xfrm>
              <a:off x="2262815" y="3093383"/>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A</a:t>
              </a:r>
            </a:p>
          </p:txBody>
        </p:sp>
        <p:sp>
          <p:nvSpPr>
            <p:cNvPr id="33" name="Oval 35"/>
            <p:cNvSpPr>
              <a:spLocks noChangeArrowheads="1"/>
            </p:cNvSpPr>
            <p:nvPr/>
          </p:nvSpPr>
          <p:spPr bwMode="auto">
            <a:xfrm>
              <a:off x="2262815" y="3701005"/>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C</a:t>
              </a:r>
            </a:p>
          </p:txBody>
        </p:sp>
        <p:sp>
          <p:nvSpPr>
            <p:cNvPr id="36" name="Oval 34"/>
            <p:cNvSpPr>
              <a:spLocks noChangeArrowheads="1"/>
            </p:cNvSpPr>
            <p:nvPr/>
          </p:nvSpPr>
          <p:spPr bwMode="auto">
            <a:xfrm>
              <a:off x="2262815" y="4304436"/>
              <a:ext cx="305104" cy="327906"/>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G</a:t>
              </a:r>
            </a:p>
          </p:txBody>
        </p:sp>
        <p:sp>
          <p:nvSpPr>
            <p:cNvPr id="40" name="Oval 33"/>
            <p:cNvSpPr>
              <a:spLocks noChangeArrowheads="1"/>
            </p:cNvSpPr>
            <p:nvPr/>
          </p:nvSpPr>
          <p:spPr bwMode="auto">
            <a:xfrm>
              <a:off x="2262815" y="4882725"/>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J</a:t>
              </a:r>
            </a:p>
          </p:txBody>
        </p:sp>
        <p:sp>
          <p:nvSpPr>
            <p:cNvPr id="41" name="Oval 32"/>
            <p:cNvSpPr>
              <a:spLocks noChangeArrowheads="1"/>
            </p:cNvSpPr>
            <p:nvPr/>
          </p:nvSpPr>
          <p:spPr bwMode="auto">
            <a:xfrm>
              <a:off x="1548031" y="3701005"/>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B</a:t>
              </a:r>
            </a:p>
          </p:txBody>
        </p:sp>
        <p:sp>
          <p:nvSpPr>
            <p:cNvPr id="42" name="Oval 31"/>
            <p:cNvSpPr>
              <a:spLocks noChangeArrowheads="1"/>
            </p:cNvSpPr>
            <p:nvPr/>
          </p:nvSpPr>
          <p:spPr bwMode="auto">
            <a:xfrm>
              <a:off x="1247240" y="4305484"/>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E</a:t>
              </a:r>
            </a:p>
          </p:txBody>
        </p:sp>
        <p:sp>
          <p:nvSpPr>
            <p:cNvPr id="43" name="Oval 30"/>
            <p:cNvSpPr>
              <a:spLocks noChangeArrowheads="1"/>
            </p:cNvSpPr>
            <p:nvPr/>
          </p:nvSpPr>
          <p:spPr bwMode="auto">
            <a:xfrm>
              <a:off x="3280546" y="3701005"/>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D</a:t>
              </a:r>
            </a:p>
          </p:txBody>
        </p:sp>
        <p:sp>
          <p:nvSpPr>
            <p:cNvPr id="44" name="Oval 29"/>
            <p:cNvSpPr>
              <a:spLocks noChangeArrowheads="1"/>
            </p:cNvSpPr>
            <p:nvPr/>
          </p:nvSpPr>
          <p:spPr bwMode="auto">
            <a:xfrm>
              <a:off x="1808933" y="4305484"/>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F</a:t>
              </a:r>
            </a:p>
          </p:txBody>
        </p:sp>
        <p:sp>
          <p:nvSpPr>
            <p:cNvPr id="45" name="Oval 28"/>
            <p:cNvSpPr>
              <a:spLocks noChangeArrowheads="1"/>
            </p:cNvSpPr>
            <p:nvPr/>
          </p:nvSpPr>
          <p:spPr bwMode="auto">
            <a:xfrm>
              <a:off x="3729038" y="4305484"/>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I</a:t>
              </a:r>
            </a:p>
          </p:txBody>
        </p:sp>
        <p:sp>
          <p:nvSpPr>
            <p:cNvPr id="46" name="Oval 27"/>
            <p:cNvSpPr>
              <a:spLocks noChangeArrowheads="1"/>
            </p:cNvSpPr>
            <p:nvPr/>
          </p:nvSpPr>
          <p:spPr bwMode="auto">
            <a:xfrm>
              <a:off x="2931240" y="4305484"/>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H</a:t>
              </a:r>
            </a:p>
          </p:txBody>
        </p:sp>
        <p:sp>
          <p:nvSpPr>
            <p:cNvPr id="47" name="Oval 26"/>
            <p:cNvSpPr>
              <a:spLocks noChangeArrowheads="1"/>
            </p:cNvSpPr>
            <p:nvPr/>
          </p:nvSpPr>
          <p:spPr bwMode="auto">
            <a:xfrm>
              <a:off x="4316605" y="4882725"/>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M</a:t>
              </a:r>
            </a:p>
          </p:txBody>
        </p:sp>
        <p:sp>
          <p:nvSpPr>
            <p:cNvPr id="48" name="Oval 25"/>
            <p:cNvSpPr>
              <a:spLocks noChangeArrowheads="1"/>
            </p:cNvSpPr>
            <p:nvPr/>
          </p:nvSpPr>
          <p:spPr bwMode="auto">
            <a:xfrm>
              <a:off x="3194298" y="4882725"/>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K</a:t>
              </a:r>
            </a:p>
          </p:txBody>
        </p:sp>
        <p:sp>
          <p:nvSpPr>
            <p:cNvPr id="49" name="Oval 24"/>
            <p:cNvSpPr>
              <a:spLocks noChangeArrowheads="1"/>
            </p:cNvSpPr>
            <p:nvPr/>
          </p:nvSpPr>
          <p:spPr bwMode="auto">
            <a:xfrm>
              <a:off x="3772162" y="4882725"/>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L</a:t>
              </a:r>
            </a:p>
          </p:txBody>
        </p:sp>
        <p:sp>
          <p:nvSpPr>
            <p:cNvPr id="50" name="Line 23"/>
            <p:cNvSpPr>
              <a:spLocks noChangeShapeType="1"/>
            </p:cNvSpPr>
            <p:nvPr/>
          </p:nvSpPr>
          <p:spPr bwMode="auto">
            <a:xfrm>
              <a:off x="2558216" y="3299765"/>
              <a:ext cx="743893" cy="496574"/>
            </a:xfrm>
            <a:prstGeom prst="line">
              <a:avLst/>
            </a:prstGeom>
            <a:noFill/>
            <a:ln w="9525">
              <a:solidFill>
                <a:srgbClr val="C0262E"/>
              </a:solidFill>
              <a:round/>
            </a:ln>
          </p:spPr>
          <p:txBody>
            <a:bodyPr vert="horz" wrap="square" lIns="91440" tIns="45720" rIns="91440" bIns="45720" numCol="1" anchor="t" anchorCtr="0" compatLnSpc="1"/>
            <a:lstStyle/>
            <a:p>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 name="Text Box 4"/>
            <p:cNvSpPr txBox="1">
              <a:spLocks noChangeArrowheads="1"/>
            </p:cNvSpPr>
            <p:nvPr/>
          </p:nvSpPr>
          <p:spPr bwMode="auto">
            <a:xfrm>
              <a:off x="1452929" y="5462061"/>
              <a:ext cx="2071702" cy="274478"/>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a</a:t>
              </a:r>
              <a:r>
                <a:rPr kumimoji="0" lang="zh-CN" altLang="en-US" sz="18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）树形表示法</a:t>
              </a:r>
            </a:p>
          </p:txBody>
        </p:sp>
      </p:grpSp>
      <p:sp>
        <p:nvSpPr>
          <p:cNvPr id="52" name="AutoShape 6"/>
          <p:cNvSpPr>
            <a:spLocks noChangeArrowheads="1"/>
          </p:cNvSpPr>
          <p:nvPr/>
        </p:nvSpPr>
        <p:spPr bwMode="auto">
          <a:xfrm>
            <a:off x="5257671" y="4198954"/>
            <a:ext cx="431800" cy="433388"/>
          </a:xfrm>
          <a:prstGeom prst="rightArrow">
            <a:avLst>
              <a:gd name="adj1" fmla="val 50000"/>
              <a:gd name="adj2" fmla="val 25000"/>
            </a:avLst>
          </a:prstGeom>
          <a:solidFill>
            <a:srgbClr val="C0262E"/>
          </a:solidFill>
          <a:ln>
            <a:noFill/>
          </a:ln>
        </p:spPr>
        <p:style>
          <a:lnRef idx="1">
            <a:schemeClr val="accent2"/>
          </a:lnRef>
          <a:fillRef idx="3">
            <a:schemeClr val="accent2"/>
          </a:fillRef>
          <a:effectRef idx="2">
            <a:schemeClr val="accent2"/>
          </a:effectRef>
          <a:fontRef idx="minor">
            <a:schemeClr val="lt1"/>
          </a:fontRef>
        </p:style>
        <p:txBody>
          <a:bodyPr wrap="none" anchor="ctr"/>
          <a:lstStyle/>
          <a:p>
            <a:pPr algn="l"/>
            <a:endParaRPr lang="zh-CN" altLang="en-US" sz="1800">
              <a:solidFill>
                <a:srgbClr val="525252"/>
              </a:solidFill>
              <a:latin typeface="微软雅黑" panose="020B0503020204020204" pitchFamily="34" charset="-122"/>
              <a:ea typeface="微软雅黑" panose="020B0503020204020204" pitchFamily="34" charset="-122"/>
            </a:endParaRPr>
          </a:p>
        </p:txBody>
      </p:sp>
      <p:sp>
        <p:nvSpPr>
          <p:cNvPr id="55"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8/42</a:t>
            </a:r>
          </a:p>
        </p:txBody>
      </p:sp>
      <p:sp>
        <p:nvSpPr>
          <p:cNvPr id="6" name="TextBox 42"/>
          <p:cNvSpPr txBox="1"/>
          <p:nvPr/>
        </p:nvSpPr>
        <p:spPr>
          <a:xfrm>
            <a:off x="845834" y="1261532"/>
            <a:ext cx="7500990" cy="933450"/>
          </a:xfrm>
          <a:prstGeom prst="rect">
            <a:avLst/>
          </a:prstGeom>
          <a:ln>
            <a:solidFill>
              <a:schemeClr val="accent6">
                <a:lumMod val="20000"/>
                <a:lumOff val="8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nSpc>
                <a:spcPts val="2800"/>
              </a:lnSpc>
            </a:pPr>
            <a:r>
              <a:rPr lang="zh-CN" altLang="en-US" b="1"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括号表示法</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。将树的根结点写在括号的左边，除根结点之外的其余结点写在括号中并用逗号分隔。</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up)">
                                      <p:cBhvr>
                                        <p:cTn id="19" dur="500"/>
                                        <p:tgtEl>
                                          <p:spTgt spid="5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left)">
                                      <p:cBhvr>
                                        <p:cTn id="23" dur="500"/>
                                        <p:tgtEl>
                                          <p:spTgt spid="52"/>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5" grpId="0" animBg="1"/>
      <p:bldP spid="2" grpId="0"/>
      <p:bldP spid="52" grpId="0" animBg="1"/>
      <p:bldP spid="6" grpId="0" bldLvl="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2036" y="760501"/>
            <a:ext cx="5500726" cy="398780"/>
          </a:xfrm>
          <a:prstGeom prst="rect">
            <a:avLst/>
          </a:prstGeom>
          <a:noFill/>
        </p:spPr>
        <p:txBody>
          <a:bodyPr wrap="square" rtlCol="0">
            <a:spAutoFit/>
          </a:bodyPr>
          <a:lstStyle/>
          <a:p>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改为用</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path[0..d]</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存放根到</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结点的路径</a:t>
            </a:r>
          </a:p>
        </p:txBody>
      </p:sp>
      <p:sp>
        <p:nvSpPr>
          <p:cNvPr id="5" name="TextBox 4"/>
          <p:cNvSpPr txBox="1"/>
          <p:nvPr>
            <p:custDataLst>
              <p:tags r:id="rId1"/>
            </p:custDataLst>
          </p:nvPr>
        </p:nvSpPr>
        <p:spPr>
          <a:xfrm>
            <a:off x="1167456" y="1245840"/>
            <a:ext cx="9857088" cy="5549900"/>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9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res=[]                              	#</a:t>
            </a:r>
            <a:r>
              <a:rPr lang="zh-CN" altLang="zh-CN">
                <a:solidFill>
                  <a:srgbClr val="000000"/>
                </a:solidFill>
                <a:latin typeface="微软雅黑" panose="020B0503020204020204" pitchFamily="34" charset="-122"/>
                <a:ea typeface="微软雅黑" panose="020B0503020204020204" pitchFamily="34" charset="-122"/>
              </a:rPr>
              <a:t>全局变量</a:t>
            </a:r>
            <a:r>
              <a:rPr lang="en-US" altLang="zh-CN">
                <a:solidFill>
                  <a:srgbClr val="000000"/>
                </a:solidFill>
                <a:latin typeface="微软雅黑" panose="020B0503020204020204" pitchFamily="34" charset="-122"/>
                <a:ea typeface="微软雅黑" panose="020B0503020204020204" pitchFamily="34" charset="-122"/>
              </a:rPr>
              <a:t>,</a:t>
            </a:r>
            <a:r>
              <a:rPr lang="zh-CN" altLang="zh-CN">
                <a:solidFill>
                  <a:srgbClr val="000000"/>
                </a:solidFill>
                <a:latin typeface="微软雅黑" panose="020B0503020204020204" pitchFamily="34" charset="-122"/>
                <a:ea typeface="微软雅黑" panose="020B0503020204020204" pitchFamily="34" charset="-122"/>
              </a:rPr>
              <a:t>存放祖先</a:t>
            </a:r>
          </a:p>
          <a:p>
            <a:r>
              <a:rPr lang="en-US" altLang="zh-CN">
                <a:solidFill>
                  <a:srgbClr val="000000"/>
                </a:solidFill>
                <a:latin typeface="微软雅黑" panose="020B0503020204020204" pitchFamily="34" charset="-122"/>
                <a:ea typeface="微软雅黑" panose="020B0503020204020204" pitchFamily="34" charset="-122"/>
              </a:rPr>
              <a:t>def Ancestor4(bt,x):			       #</a:t>
            </a:r>
            <a:r>
              <a:rPr lang="zh-CN" altLang="zh-CN">
                <a:solidFill>
                  <a:srgbClr val="000000"/>
                </a:solidFill>
                <a:latin typeface="微软雅黑" panose="020B0503020204020204" pitchFamily="34" charset="-122"/>
                <a:ea typeface="微软雅黑" panose="020B0503020204020204" pitchFamily="34" charset="-122"/>
              </a:rPr>
              <a:t>算法</a:t>
            </a:r>
            <a:r>
              <a:rPr lang="en-US" altLang="zh-CN">
                <a:solidFill>
                  <a:srgbClr val="000000"/>
                </a:solidFill>
                <a:latin typeface="微软雅黑" panose="020B0503020204020204" pitchFamily="34" charset="-122"/>
                <a:ea typeface="微软雅黑" panose="020B0503020204020204" pitchFamily="34" charset="-122"/>
              </a:rPr>
              <a:t>4</a:t>
            </a:r>
            <a:r>
              <a:rPr lang="zh-CN" altLang="zh-CN">
                <a:solidFill>
                  <a:srgbClr val="000000"/>
                </a:solidFill>
                <a:latin typeface="微软雅黑" panose="020B0503020204020204" pitchFamily="34" charset="-122"/>
                <a:ea typeface="微软雅黑" panose="020B0503020204020204" pitchFamily="34" charset="-122"/>
              </a:rPr>
              <a:t>：返回</a:t>
            </a:r>
            <a:r>
              <a:rPr lang="en-US" altLang="zh-CN">
                <a:solidFill>
                  <a:srgbClr val="000000"/>
                </a:solidFill>
                <a:latin typeface="微软雅黑" panose="020B0503020204020204" pitchFamily="34" charset="-122"/>
                <a:ea typeface="微软雅黑" panose="020B0503020204020204" pitchFamily="34" charset="-122"/>
              </a:rPr>
              <a:t>x</a:t>
            </a:r>
            <a:r>
              <a:rPr lang="zh-CN" altLang="zh-CN">
                <a:solidFill>
                  <a:srgbClr val="000000"/>
                </a:solidFill>
                <a:latin typeface="微软雅黑" panose="020B0503020204020204" pitchFamily="34" charset="-122"/>
                <a:ea typeface="微软雅黑" panose="020B0503020204020204" pitchFamily="34" charset="-122"/>
              </a:rPr>
              <a:t>结点的祖先</a:t>
            </a:r>
          </a:p>
          <a:p>
            <a:r>
              <a:rPr lang="en-US" altLang="zh-CN">
                <a:solidFill>
                  <a:srgbClr val="000000"/>
                </a:solidFill>
                <a:latin typeface="微软雅黑" panose="020B0503020204020204" pitchFamily="34" charset="-122"/>
                <a:ea typeface="微软雅黑" panose="020B0503020204020204" pitchFamily="34" charset="-122"/>
              </a:rPr>
              <a:t>   global res</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res=[]</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path=[None]*100			       #</a:t>
            </a:r>
            <a:r>
              <a:rPr lang="zh-CN" altLang="zh-CN">
                <a:solidFill>
                  <a:srgbClr val="000000"/>
                </a:solidFill>
                <a:latin typeface="微软雅黑" panose="020B0503020204020204" pitchFamily="34" charset="-122"/>
                <a:ea typeface="微软雅黑" panose="020B0503020204020204" pitchFamily="34" charset="-122"/>
              </a:rPr>
              <a:t>假设路径长度最大为</a:t>
            </a:r>
            <a:r>
              <a:rPr lang="en-US" altLang="zh-CN">
                <a:solidFill>
                  <a:srgbClr val="000000"/>
                </a:solidFill>
                <a:latin typeface="微软雅黑" panose="020B0503020204020204" pitchFamily="34" charset="-122"/>
                <a:ea typeface="微软雅黑" panose="020B0503020204020204" pitchFamily="34" charset="-122"/>
              </a:rPr>
              <a:t>100</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d=-1</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_Ancestor4(bt.b,x,path,d)</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return res                       	#</a:t>
            </a:r>
            <a:r>
              <a:rPr lang="zh-CN" altLang="zh-CN">
                <a:solidFill>
                  <a:srgbClr val="000000"/>
                </a:solidFill>
                <a:latin typeface="微软雅黑" panose="020B0503020204020204" pitchFamily="34" charset="-122"/>
                <a:ea typeface="微软雅黑" panose="020B0503020204020204" pitchFamily="34" charset="-122"/>
              </a:rPr>
              <a:t>返回祖先列表</a:t>
            </a:r>
            <a:r>
              <a:rPr lang="en-US" altLang="zh-CN">
                <a:solidFill>
                  <a:srgbClr val="000000"/>
                </a:solidFill>
                <a:latin typeface="微软雅黑" panose="020B0503020204020204" pitchFamily="34" charset="-122"/>
                <a:ea typeface="微软雅黑" panose="020B0503020204020204" pitchFamily="34" charset="-122"/>
              </a:rPr>
              <a:t>res</a:t>
            </a:r>
            <a:endParaRPr lang="zh-CN" altLang="zh-CN">
              <a:solidFill>
                <a:srgbClr val="000000"/>
              </a:solidFill>
              <a:latin typeface="微软雅黑" panose="020B0503020204020204" pitchFamily="34" charset="-122"/>
              <a:ea typeface="微软雅黑" panose="020B0503020204020204" pitchFamily="34" charset="-122"/>
            </a:endParaRPr>
          </a:p>
          <a:p>
            <a:endParaRPr lang="en-US"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def _Ancestor4(t,x,path,d):</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global res</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if t==None: return False         	#</a:t>
            </a:r>
            <a:r>
              <a:rPr lang="zh-CN" altLang="zh-CN">
                <a:solidFill>
                  <a:srgbClr val="000000"/>
                </a:solidFill>
                <a:latin typeface="微软雅黑" panose="020B0503020204020204" pitchFamily="34" charset="-122"/>
                <a:ea typeface="微软雅黑" panose="020B0503020204020204" pitchFamily="34" charset="-122"/>
              </a:rPr>
              <a:t>空树返回</a:t>
            </a:r>
            <a:r>
              <a:rPr lang="en-US" altLang="zh-CN">
                <a:solidFill>
                  <a:srgbClr val="000000"/>
                </a:solidFill>
                <a:latin typeface="微软雅黑" panose="020B0503020204020204" pitchFamily="34" charset="-122"/>
                <a:ea typeface="微软雅黑" panose="020B0503020204020204" pitchFamily="34" charset="-122"/>
              </a:rPr>
              <a:t>False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d+=1; path[d]=t.data		       #</a:t>
            </a:r>
            <a:r>
              <a:rPr lang="zh-CN" altLang="zh-CN">
                <a:solidFill>
                  <a:srgbClr val="000000"/>
                </a:solidFill>
                <a:latin typeface="微软雅黑" panose="020B0503020204020204" pitchFamily="34" charset="-122"/>
                <a:ea typeface="微软雅黑" panose="020B0503020204020204" pitchFamily="34" charset="-122"/>
              </a:rPr>
              <a:t>将</a:t>
            </a:r>
            <a:r>
              <a:rPr lang="en-US" altLang="zh-CN">
                <a:solidFill>
                  <a:srgbClr val="000000"/>
                </a:solidFill>
                <a:latin typeface="微软雅黑" panose="020B0503020204020204" pitchFamily="34" charset="-122"/>
                <a:ea typeface="微软雅黑" panose="020B0503020204020204" pitchFamily="34" charset="-122"/>
              </a:rPr>
              <a:t>t</a:t>
            </a:r>
            <a:r>
              <a:rPr lang="zh-CN" altLang="zh-CN">
                <a:solidFill>
                  <a:srgbClr val="000000"/>
                </a:solidFill>
                <a:latin typeface="微软雅黑" panose="020B0503020204020204" pitchFamily="34" charset="-122"/>
                <a:ea typeface="微软雅黑" panose="020B0503020204020204" pitchFamily="34" charset="-122"/>
              </a:rPr>
              <a:t>结点值添加到</a:t>
            </a:r>
            <a:r>
              <a:rPr lang="en-US" altLang="zh-CN">
                <a:solidFill>
                  <a:srgbClr val="000000"/>
                </a:solidFill>
                <a:latin typeface="微软雅黑" panose="020B0503020204020204" pitchFamily="34" charset="-122"/>
                <a:ea typeface="微软雅黑" panose="020B0503020204020204" pitchFamily="34" charset="-122"/>
              </a:rPr>
              <a:t>path</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if t.data==x:</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for i in range(d):		       #</a:t>
            </a:r>
            <a:r>
              <a:rPr lang="zh-CN" altLang="zh-CN">
                <a:solidFill>
                  <a:srgbClr val="000000"/>
                </a:solidFill>
                <a:latin typeface="微软雅黑" panose="020B0503020204020204" pitchFamily="34" charset="-122"/>
                <a:ea typeface="微软雅黑" panose="020B0503020204020204" pitchFamily="34" charset="-122"/>
              </a:rPr>
              <a:t>将</a:t>
            </a:r>
            <a:r>
              <a:rPr lang="en-US" altLang="zh-CN">
                <a:solidFill>
                  <a:srgbClr val="000000"/>
                </a:solidFill>
                <a:latin typeface="微软雅黑" panose="020B0503020204020204" pitchFamily="34" charset="-122"/>
                <a:ea typeface="微软雅黑" panose="020B0503020204020204" pitchFamily="34" charset="-122"/>
              </a:rPr>
              <a:t>path[0..d-1]</a:t>
            </a:r>
            <a:r>
              <a:rPr lang="zh-CN" altLang="zh-CN">
                <a:solidFill>
                  <a:srgbClr val="000000"/>
                </a:solidFill>
                <a:latin typeface="微软雅黑" panose="020B0503020204020204" pitchFamily="34" charset="-122"/>
                <a:ea typeface="微软雅黑" panose="020B0503020204020204" pitchFamily="34" charset="-122"/>
              </a:rPr>
              <a:t>复制到</a:t>
            </a:r>
            <a:r>
              <a:rPr lang="en-US" altLang="zh-CN">
                <a:solidFill>
                  <a:srgbClr val="000000"/>
                </a:solidFill>
                <a:latin typeface="微软雅黑" panose="020B0503020204020204" pitchFamily="34" charset="-122"/>
                <a:ea typeface="微软雅黑" panose="020B0503020204020204" pitchFamily="34" charset="-122"/>
              </a:rPr>
              <a:t>res</a:t>
            </a:r>
            <a:r>
              <a:rPr lang="zh-CN" altLang="zh-CN">
                <a:solidFill>
                  <a:srgbClr val="000000"/>
                </a:solidFill>
                <a:latin typeface="微软雅黑" panose="020B0503020204020204" pitchFamily="34" charset="-122"/>
                <a:ea typeface="微软雅黑" panose="020B0503020204020204" pitchFamily="34" charset="-122"/>
              </a:rPr>
              <a:t>中</a:t>
            </a:r>
          </a:p>
          <a:p>
            <a:r>
              <a:rPr lang="en-US" altLang="zh-CN">
                <a:solidFill>
                  <a:srgbClr val="000000"/>
                </a:solidFill>
                <a:latin typeface="微软雅黑" panose="020B0503020204020204" pitchFamily="34" charset="-122"/>
                <a:ea typeface="微软雅黑" panose="020B0503020204020204" pitchFamily="34" charset="-122"/>
              </a:rPr>
              <a:t>      	 res.append(path[i])</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return True                         #</a:t>
            </a:r>
            <a:r>
              <a:rPr lang="zh-CN" altLang="zh-CN">
                <a:solidFill>
                  <a:srgbClr val="000000"/>
                </a:solidFill>
                <a:latin typeface="微软雅黑" panose="020B0503020204020204" pitchFamily="34" charset="-122"/>
                <a:ea typeface="微软雅黑" panose="020B0503020204020204" pitchFamily="34" charset="-122"/>
              </a:rPr>
              <a:t>找到后返回</a:t>
            </a:r>
            <a:r>
              <a:rPr lang="en-US" altLang="zh-CN">
                <a:solidFill>
                  <a:srgbClr val="000000"/>
                </a:solidFill>
                <a:latin typeface="微软雅黑" panose="020B0503020204020204" pitchFamily="34" charset="-122"/>
                <a:ea typeface="微软雅黑" panose="020B0503020204020204" pitchFamily="34" charset="-122"/>
              </a:rPr>
              <a:t>True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if _Ancestor4(t.lchild,x,path,d) or _Ancestor4(t.rchild,x,path,d):</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return True                         #</a:t>
            </a:r>
            <a:r>
              <a:rPr lang="zh-CN" altLang="zh-CN">
                <a:solidFill>
                  <a:srgbClr val="000000"/>
                </a:solidFill>
                <a:latin typeface="微软雅黑" panose="020B0503020204020204" pitchFamily="34" charset="-122"/>
                <a:ea typeface="微软雅黑" panose="020B0503020204020204" pitchFamily="34" charset="-122"/>
              </a:rPr>
              <a:t>在左或者右子树中找到后返回</a:t>
            </a:r>
            <a:r>
              <a:rPr lang="en-US" altLang="zh-CN">
                <a:solidFill>
                  <a:srgbClr val="000000"/>
                </a:solidFill>
                <a:latin typeface="微软雅黑" panose="020B0503020204020204" pitchFamily="34" charset="-122"/>
                <a:ea typeface="微软雅黑" panose="020B0503020204020204" pitchFamily="34" charset="-122"/>
              </a:rPr>
              <a:t>True</a:t>
            </a:r>
          </a:p>
        </p:txBody>
      </p:sp>
      <p:sp>
        <p:nvSpPr>
          <p:cNvPr id="6" name="文本框 5"/>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spTree>
    <p:extLst>
      <p:ext uri="{BB962C8B-B14F-4D97-AF65-F5344CB8AC3E}">
        <p14:creationId xmlns:p14="http://schemas.microsoft.com/office/powerpoint/2010/main" val="24829378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P spid="6"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942445" y="1675400"/>
            <a:ext cx="5857916" cy="4718685"/>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9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a:t>
            </a:r>
            <a:r>
              <a:rPr lang="zh-CN" altLang="zh-CN">
                <a:solidFill>
                  <a:srgbClr val="000000"/>
                </a:solidFill>
                <a:latin typeface="微软雅黑" panose="020B0503020204020204" pitchFamily="34" charset="-122"/>
                <a:ea typeface="微软雅黑" panose="020B0503020204020204" pitchFamily="34" charset="-122"/>
              </a:rPr>
              <a:t>主程序</a:t>
            </a:r>
          </a:p>
          <a:p>
            <a:r>
              <a:rPr lang="en-US" altLang="zh-CN">
                <a:solidFill>
                  <a:srgbClr val="000000"/>
                </a:solidFill>
                <a:latin typeface="微软雅黑" panose="020B0503020204020204" pitchFamily="34" charset="-122"/>
                <a:ea typeface="微软雅黑" panose="020B0503020204020204" pitchFamily="34" charset="-122"/>
              </a:rPr>
              <a:t>b=BTNode('A')</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p1=BTNode('B');p2=BTNode('C')</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p3=BTNode('D');p4=BTNode('E')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p5=BTNode('F');p6=BTNode('G')</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b.lchild=p1;b.rchild=p2</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p1.lchild=p3;p3.rchild=p6</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p2.lchild=p4;p2.rchild=p5</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bt=BTree()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bt.SetRoot(b)</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print("bt:",end='  ');print(bt.DispBTree())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x='G'</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print("</a:t>
            </a:r>
            <a:r>
              <a:rPr lang="zh-CN" altLang="zh-CN">
                <a:solidFill>
                  <a:srgbClr val="000000"/>
                </a:solidFill>
                <a:latin typeface="微软雅黑" panose="020B0503020204020204" pitchFamily="34" charset="-122"/>
                <a:ea typeface="微软雅黑" panose="020B0503020204020204" pitchFamily="34" charset="-122"/>
              </a:rPr>
              <a:t>解法</a:t>
            </a:r>
            <a:r>
              <a:rPr lang="en-US" altLang="zh-CN">
                <a:solidFill>
                  <a:srgbClr val="000000"/>
                </a:solidFill>
                <a:latin typeface="微软雅黑" panose="020B0503020204020204" pitchFamily="34" charset="-122"/>
                <a:ea typeface="微软雅黑" panose="020B0503020204020204" pitchFamily="34" charset="-122"/>
              </a:rPr>
              <a:t>1 "+x+"</a:t>
            </a:r>
            <a:r>
              <a:rPr lang="zh-CN" altLang="zh-CN">
                <a:solidFill>
                  <a:srgbClr val="000000"/>
                </a:solidFill>
                <a:latin typeface="微软雅黑" panose="020B0503020204020204" pitchFamily="34" charset="-122"/>
                <a:ea typeface="微软雅黑" panose="020B0503020204020204" pitchFamily="34" charset="-122"/>
              </a:rPr>
              <a:t>的祖先</a:t>
            </a:r>
            <a:r>
              <a:rPr lang="en-US" altLang="zh-CN">
                <a:solidFill>
                  <a:srgbClr val="000000"/>
                </a:solidFill>
                <a:latin typeface="微软雅黑" panose="020B0503020204020204" pitchFamily="34" charset="-122"/>
                <a:ea typeface="微软雅黑" panose="020B0503020204020204" pitchFamily="34" charset="-122"/>
              </a:rPr>
              <a:t>: ",Ancestor1(bt,x))</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print("</a:t>
            </a:r>
            <a:r>
              <a:rPr lang="zh-CN" altLang="zh-CN">
                <a:solidFill>
                  <a:srgbClr val="000000"/>
                </a:solidFill>
                <a:latin typeface="微软雅黑" panose="020B0503020204020204" pitchFamily="34" charset="-122"/>
                <a:ea typeface="微软雅黑" panose="020B0503020204020204" pitchFamily="34" charset="-122"/>
              </a:rPr>
              <a:t>解法</a:t>
            </a:r>
            <a:r>
              <a:rPr lang="en-US" altLang="zh-CN">
                <a:solidFill>
                  <a:srgbClr val="000000"/>
                </a:solidFill>
                <a:latin typeface="微软雅黑" panose="020B0503020204020204" pitchFamily="34" charset="-122"/>
                <a:ea typeface="微软雅黑" panose="020B0503020204020204" pitchFamily="34" charset="-122"/>
              </a:rPr>
              <a:t>2 "+x+"</a:t>
            </a:r>
            <a:r>
              <a:rPr lang="zh-CN" altLang="zh-CN">
                <a:solidFill>
                  <a:srgbClr val="000000"/>
                </a:solidFill>
                <a:latin typeface="微软雅黑" panose="020B0503020204020204" pitchFamily="34" charset="-122"/>
                <a:ea typeface="微软雅黑" panose="020B0503020204020204" pitchFamily="34" charset="-122"/>
              </a:rPr>
              <a:t>的祖先</a:t>
            </a:r>
            <a:r>
              <a:rPr lang="en-US" altLang="zh-CN">
                <a:solidFill>
                  <a:srgbClr val="000000"/>
                </a:solidFill>
                <a:latin typeface="微软雅黑" panose="020B0503020204020204" pitchFamily="34" charset="-122"/>
                <a:ea typeface="微软雅黑" panose="020B0503020204020204" pitchFamily="34" charset="-122"/>
              </a:rPr>
              <a:t>: ",Ancestor2(bt,x))</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print("</a:t>
            </a:r>
            <a:r>
              <a:rPr lang="zh-CN" altLang="zh-CN">
                <a:solidFill>
                  <a:srgbClr val="000000"/>
                </a:solidFill>
                <a:latin typeface="微软雅黑" panose="020B0503020204020204" pitchFamily="34" charset="-122"/>
                <a:ea typeface="微软雅黑" panose="020B0503020204020204" pitchFamily="34" charset="-122"/>
              </a:rPr>
              <a:t>解法</a:t>
            </a:r>
            <a:r>
              <a:rPr lang="en-US" altLang="zh-CN">
                <a:solidFill>
                  <a:srgbClr val="000000"/>
                </a:solidFill>
                <a:latin typeface="微软雅黑" panose="020B0503020204020204" pitchFamily="34" charset="-122"/>
                <a:ea typeface="微软雅黑" panose="020B0503020204020204" pitchFamily="34" charset="-122"/>
              </a:rPr>
              <a:t>3 "+x+"</a:t>
            </a:r>
            <a:r>
              <a:rPr lang="zh-CN" altLang="zh-CN">
                <a:solidFill>
                  <a:srgbClr val="000000"/>
                </a:solidFill>
                <a:latin typeface="微软雅黑" panose="020B0503020204020204" pitchFamily="34" charset="-122"/>
                <a:ea typeface="微软雅黑" panose="020B0503020204020204" pitchFamily="34" charset="-122"/>
              </a:rPr>
              <a:t>的祖先</a:t>
            </a:r>
            <a:r>
              <a:rPr lang="en-US" altLang="zh-CN">
                <a:solidFill>
                  <a:srgbClr val="000000"/>
                </a:solidFill>
                <a:latin typeface="微软雅黑" panose="020B0503020204020204" pitchFamily="34" charset="-122"/>
                <a:ea typeface="微软雅黑" panose="020B0503020204020204" pitchFamily="34" charset="-122"/>
              </a:rPr>
              <a:t>: ",Ancestor3(bt,x))</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print("</a:t>
            </a:r>
            <a:r>
              <a:rPr lang="zh-CN" altLang="zh-CN">
                <a:solidFill>
                  <a:srgbClr val="000000"/>
                </a:solidFill>
                <a:latin typeface="微软雅黑" panose="020B0503020204020204" pitchFamily="34" charset="-122"/>
                <a:ea typeface="微软雅黑" panose="020B0503020204020204" pitchFamily="34" charset="-122"/>
              </a:rPr>
              <a:t>解法</a:t>
            </a:r>
            <a:r>
              <a:rPr lang="en-US" altLang="zh-CN">
                <a:solidFill>
                  <a:srgbClr val="000000"/>
                </a:solidFill>
                <a:latin typeface="微软雅黑" panose="020B0503020204020204" pitchFamily="34" charset="-122"/>
                <a:ea typeface="微软雅黑" panose="020B0503020204020204" pitchFamily="34" charset="-122"/>
              </a:rPr>
              <a:t>4 "+x+"</a:t>
            </a:r>
            <a:r>
              <a:rPr lang="zh-CN" altLang="zh-CN">
                <a:solidFill>
                  <a:srgbClr val="000000"/>
                </a:solidFill>
                <a:latin typeface="微软雅黑" panose="020B0503020204020204" pitchFamily="34" charset="-122"/>
                <a:ea typeface="微软雅黑" panose="020B0503020204020204" pitchFamily="34" charset="-122"/>
              </a:rPr>
              <a:t>的祖先</a:t>
            </a:r>
            <a:r>
              <a:rPr lang="en-US" altLang="zh-CN">
                <a:solidFill>
                  <a:srgbClr val="000000"/>
                </a:solidFill>
                <a:latin typeface="微软雅黑" panose="020B0503020204020204" pitchFamily="34" charset="-122"/>
                <a:ea typeface="微软雅黑" panose="020B0503020204020204" pitchFamily="34" charset="-122"/>
              </a:rPr>
              <a:t>: ",Ancestor4(bt,x))</a:t>
            </a:r>
          </a:p>
        </p:txBody>
      </p:sp>
      <p:pic>
        <p:nvPicPr>
          <p:cNvPr id="1026" name="Picture 2"/>
          <p:cNvPicPr>
            <a:picLocks noChangeAspect="1" noChangeArrowheads="1"/>
          </p:cNvPicPr>
          <p:nvPr/>
        </p:nvPicPr>
        <p:blipFill>
          <a:blip r:embed="rId18" cstate="print"/>
          <a:srcRect/>
          <a:stretch>
            <a:fillRect/>
          </a:stretch>
        </p:blipFill>
        <p:spPr bwMode="auto">
          <a:xfrm>
            <a:off x="8037147" y="4036797"/>
            <a:ext cx="3438525" cy="2152650"/>
          </a:xfrm>
          <a:prstGeom prst="rect">
            <a:avLst/>
          </a:prstGeom>
          <a:noFill/>
          <a:ln w="9525">
            <a:noFill/>
            <a:miter lim="800000"/>
            <a:headEnd/>
            <a:tailEnd/>
          </a:ln>
        </p:spPr>
      </p:pic>
      <p:grpSp>
        <p:nvGrpSpPr>
          <p:cNvPr id="5" name="组合 4"/>
          <p:cNvGrpSpPr/>
          <p:nvPr/>
        </p:nvGrpSpPr>
        <p:grpSpPr>
          <a:xfrm>
            <a:off x="8702114" y="1503968"/>
            <a:ext cx="1900083" cy="1925032"/>
            <a:chOff x="1150124" y="3032607"/>
            <a:chExt cx="1900083" cy="1925032"/>
          </a:xfrm>
        </p:grpSpPr>
        <p:sp>
          <p:nvSpPr>
            <p:cNvPr id="6" name="Line 34"/>
            <p:cNvSpPr>
              <a:spLocks noChangeShapeType="1"/>
            </p:cNvSpPr>
            <p:nvPr>
              <p:custDataLst>
                <p:tags r:id="rId4"/>
              </p:custDataLst>
            </p:nvPr>
          </p:nvSpPr>
          <p:spPr bwMode="auto">
            <a:xfrm>
              <a:off x="2214546" y="3286124"/>
              <a:ext cx="201626" cy="255318"/>
            </a:xfrm>
            <a:prstGeom prst="line">
              <a:avLst/>
            </a:pr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i="1">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7" name="Freeform 45"/>
            <p:cNvSpPr/>
            <p:nvPr>
              <p:custDataLst>
                <p:tags r:id="rId5"/>
              </p:custDataLst>
            </p:nvPr>
          </p:nvSpPr>
          <p:spPr bwMode="auto">
            <a:xfrm>
              <a:off x="2204420" y="3770162"/>
              <a:ext cx="208179" cy="328087"/>
            </a:xfrm>
            <a:custGeom>
              <a:avLst/>
              <a:gdLst/>
              <a:ahLst/>
              <a:cxnLst>
                <a:cxn ang="0">
                  <a:pos x="233" y="0"/>
                </a:cxn>
                <a:cxn ang="0">
                  <a:pos x="0" y="383"/>
                </a:cxn>
              </a:cxnLst>
              <a:rect l="0" t="0" r="r" b="b"/>
              <a:pathLst>
                <a:path w="233" h="383">
                  <a:moveTo>
                    <a:pt x="233" y="0"/>
                  </a:moveTo>
                  <a:lnTo>
                    <a:pt x="0" y="383"/>
                  </a:lnTo>
                </a:path>
              </a:pathLst>
            </a:cu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i="1">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 name="Line 44"/>
            <p:cNvSpPr>
              <a:spLocks noChangeShapeType="1"/>
            </p:cNvSpPr>
            <p:nvPr>
              <p:custDataLst>
                <p:tags r:id="rId6"/>
              </p:custDataLst>
            </p:nvPr>
          </p:nvSpPr>
          <p:spPr bwMode="auto">
            <a:xfrm>
              <a:off x="1369024" y="4327825"/>
              <a:ext cx="308248" cy="334084"/>
            </a:xfrm>
            <a:prstGeom prst="line">
              <a:avLst/>
            </a:pr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i="1">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9" name="Freeform 43"/>
            <p:cNvSpPr/>
            <p:nvPr>
              <p:custDataLst>
                <p:tags r:id="rId7"/>
              </p:custDataLst>
            </p:nvPr>
          </p:nvSpPr>
          <p:spPr bwMode="auto">
            <a:xfrm>
              <a:off x="2579678" y="3739324"/>
              <a:ext cx="234983" cy="365779"/>
            </a:xfrm>
            <a:custGeom>
              <a:avLst/>
              <a:gdLst/>
              <a:ahLst/>
              <a:cxnLst>
                <a:cxn ang="0">
                  <a:pos x="0" y="0"/>
                </a:cxn>
                <a:cxn ang="0">
                  <a:pos x="263" y="427"/>
                </a:cxn>
              </a:cxnLst>
              <a:rect l="0" t="0" r="r" b="b"/>
              <a:pathLst>
                <a:path w="263" h="427">
                  <a:moveTo>
                    <a:pt x="0" y="0"/>
                  </a:moveTo>
                  <a:lnTo>
                    <a:pt x="263" y="427"/>
                  </a:lnTo>
                </a:path>
              </a:pathLst>
            </a:cu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i="1">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0" name="Line 42"/>
            <p:cNvSpPr>
              <a:spLocks noChangeShapeType="1"/>
            </p:cNvSpPr>
            <p:nvPr>
              <p:custDataLst>
                <p:tags r:id="rId8"/>
              </p:custDataLst>
            </p:nvPr>
          </p:nvSpPr>
          <p:spPr bwMode="auto">
            <a:xfrm flipH="1">
              <a:off x="1296653" y="3705059"/>
              <a:ext cx="285911" cy="406897"/>
            </a:xfrm>
            <a:prstGeom prst="line">
              <a:avLst/>
            </a:pr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i="1">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1" name="Line 41"/>
            <p:cNvSpPr>
              <a:spLocks noChangeShapeType="1"/>
            </p:cNvSpPr>
            <p:nvPr>
              <p:custDataLst>
                <p:tags r:id="rId9"/>
              </p:custDataLst>
            </p:nvPr>
          </p:nvSpPr>
          <p:spPr bwMode="auto">
            <a:xfrm flipH="1">
              <a:off x="1632598" y="3155105"/>
              <a:ext cx="477114" cy="409467"/>
            </a:xfrm>
            <a:prstGeom prst="line">
              <a:avLst/>
            </a:pr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i="1">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2" name="Oval 40"/>
            <p:cNvSpPr>
              <a:spLocks noChangeArrowheads="1"/>
            </p:cNvSpPr>
            <p:nvPr>
              <p:custDataLst>
                <p:tags r:id="rId10"/>
              </p:custDataLst>
            </p:nvPr>
          </p:nvSpPr>
          <p:spPr bwMode="auto">
            <a:xfrm>
              <a:off x="1955141" y="3032607"/>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000"/>
                </a:lnSpc>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3" name="Oval 39"/>
            <p:cNvSpPr>
              <a:spLocks noChangeArrowheads="1"/>
            </p:cNvSpPr>
            <p:nvPr>
              <p:custDataLst>
                <p:tags r:id="rId11"/>
              </p:custDataLst>
            </p:nvPr>
          </p:nvSpPr>
          <p:spPr bwMode="auto">
            <a:xfrm>
              <a:off x="1486069" y="3482335"/>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000"/>
                </a:lnSpc>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4" name="Oval 38"/>
            <p:cNvSpPr>
              <a:spLocks noChangeArrowheads="1"/>
            </p:cNvSpPr>
            <p:nvPr>
              <p:custDataLst>
                <p:tags r:id="rId12"/>
              </p:custDataLst>
            </p:nvPr>
          </p:nvSpPr>
          <p:spPr bwMode="auto">
            <a:xfrm>
              <a:off x="2357204" y="3520883"/>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000"/>
                </a:lnSpc>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15" name="Oval 37"/>
            <p:cNvSpPr>
              <a:spLocks noChangeArrowheads="1"/>
            </p:cNvSpPr>
            <p:nvPr>
              <p:custDataLst>
                <p:tags r:id="rId13"/>
              </p:custDataLst>
            </p:nvPr>
          </p:nvSpPr>
          <p:spPr bwMode="auto">
            <a:xfrm>
              <a:off x="2065038" y="4099105"/>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000"/>
                </a:lnSpc>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16" name="Oval 36"/>
            <p:cNvSpPr>
              <a:spLocks noChangeArrowheads="1"/>
            </p:cNvSpPr>
            <p:nvPr>
              <p:custDataLst>
                <p:tags r:id="rId14"/>
              </p:custDataLst>
            </p:nvPr>
          </p:nvSpPr>
          <p:spPr bwMode="auto">
            <a:xfrm>
              <a:off x="2726207" y="4099105"/>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000"/>
                </a:lnSpc>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17" name="Oval 35"/>
            <p:cNvSpPr>
              <a:spLocks noChangeArrowheads="1"/>
            </p:cNvSpPr>
            <p:nvPr>
              <p:custDataLst>
                <p:tags r:id="rId15"/>
              </p:custDataLst>
            </p:nvPr>
          </p:nvSpPr>
          <p:spPr bwMode="auto">
            <a:xfrm>
              <a:off x="1150124" y="4111954"/>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2000"/>
                </a:lnSpc>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18" name="Oval 33"/>
            <p:cNvSpPr>
              <a:spLocks noChangeArrowheads="1"/>
            </p:cNvSpPr>
            <p:nvPr>
              <p:custDataLst>
                <p:tags r:id="rId16"/>
              </p:custDataLst>
            </p:nvPr>
          </p:nvSpPr>
          <p:spPr bwMode="auto">
            <a:xfrm>
              <a:off x="1568268" y="4633639"/>
              <a:ext cx="324000" cy="324000"/>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lstStyle/>
            <a:p>
              <a:pPr algn="ctr" fontAlgn="base">
                <a:lnSpc>
                  <a:spcPts val="2000"/>
                </a:lnSpc>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G</a:t>
              </a:r>
            </a:p>
          </p:txBody>
        </p:sp>
      </p:grpSp>
      <p:sp>
        <p:nvSpPr>
          <p:cNvPr id="22" name="文本框 21"/>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grpSp>
        <p:nvGrpSpPr>
          <p:cNvPr id="23" name="组合 22"/>
          <p:cNvGrpSpPr/>
          <p:nvPr/>
        </p:nvGrpSpPr>
        <p:grpSpPr>
          <a:xfrm>
            <a:off x="970465" y="844415"/>
            <a:ext cx="1393356" cy="517274"/>
            <a:chOff x="1396240" y="2304668"/>
            <a:chExt cx="2107000" cy="480002"/>
          </a:xfrm>
        </p:grpSpPr>
        <p:sp>
          <p:nvSpPr>
            <p:cNvPr id="24" name="矩形: 圆角 23"/>
            <p:cNvSpPr/>
            <p:nvPr>
              <p:custDataLst>
                <p:tags r:id="rId2"/>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25" name="文本框 24"/>
            <p:cNvSpPr txBox="1"/>
            <p:nvPr>
              <p:custDataLst>
                <p:tags r:id="rId3"/>
              </p:custDataLst>
            </p:nvPr>
          </p:nvSpPr>
          <p:spPr>
            <a:xfrm>
              <a:off x="1433295" y="2360437"/>
              <a:ext cx="1853232" cy="370046"/>
            </a:xfrm>
            <a:prstGeom prst="rect">
              <a:avLst/>
            </a:prstGeom>
            <a:noFill/>
          </p:spPr>
          <p:txBody>
            <a:bodyPr wrap="square" rtlCol="0">
              <a:spAutoFit/>
            </a:bodyPr>
            <a:lstStyle/>
            <a:p>
              <a:pPr algn="ctr"/>
              <a:r>
                <a:rPr lang="zh-CN" altLang="en-US" sz="2000" b="1">
                  <a:solidFill>
                    <a:schemeClr val="lt1"/>
                  </a:solidFill>
                  <a:latin typeface="微软雅黑" panose="020B0503020204020204" pitchFamily="34" charset="-122"/>
                  <a:ea typeface="微软雅黑" panose="020B0503020204020204" pitchFamily="34" charset="-122"/>
                </a:rPr>
                <a:t>程序验证</a:t>
              </a:r>
            </a:p>
          </p:txBody>
        </p:sp>
      </p:grpSp>
    </p:spTree>
    <p:extLst>
      <p:ext uri="{BB962C8B-B14F-4D97-AF65-F5344CB8AC3E}">
        <p14:creationId xmlns:p14="http://schemas.microsoft.com/office/powerpoint/2010/main" val="17801439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2"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文本框 2"/>
          <p:cNvSpPr txBox="1">
            <a:spLocks noChangeArrowheads="1"/>
          </p:cNvSpPr>
          <p:nvPr>
            <p:custDataLst>
              <p:tags r:id="rId2"/>
            </p:custDataLst>
          </p:nvPr>
        </p:nvSpPr>
        <p:spPr bwMode="auto">
          <a:xfrm>
            <a:off x="2438400" y="635001"/>
            <a:ext cx="64658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eaLnBrk="0" fontAlgn="base" hangingPunct="0">
              <a:spcBef>
                <a:spcPct val="0"/>
              </a:spcBef>
              <a:spcAft>
                <a:spcPct val="0"/>
              </a:spcAft>
            </a:pPr>
            <a:r>
              <a:rPr lang="zh-CN" altLang="en-US" sz="2600">
                <a:solidFill>
                  <a:srgbClr val="000000"/>
                </a:solidFill>
                <a:latin typeface="Microsoft Yahei" pitchFamily="34" charset="-122"/>
                <a:ea typeface="Microsoft Yahei" pitchFamily="34" charset="-122"/>
                <a:sym typeface="Microsoft Yahei" pitchFamily="34" charset="-122"/>
              </a:rPr>
              <a:t>    先序序列为</a:t>
            </a:r>
            <a:r>
              <a:rPr lang="en-US" altLang="zh-CN" sz="2600">
                <a:solidFill>
                  <a:srgbClr val="000000"/>
                </a:solidFill>
                <a:latin typeface="Microsoft Yahei" pitchFamily="34" charset="-122"/>
                <a:ea typeface="Microsoft Yahei" pitchFamily="34" charset="-122"/>
                <a:sym typeface="Microsoft Yahei" pitchFamily="34" charset="-122"/>
              </a:rPr>
              <a:t>a</a:t>
            </a:r>
            <a:r>
              <a:rPr lang="zh-CN" altLang="en-US" sz="2600">
                <a:solidFill>
                  <a:srgbClr val="000000"/>
                </a:solidFill>
                <a:latin typeface="Microsoft Yahei" pitchFamily="34" charset="-122"/>
                <a:ea typeface="Microsoft Yahei" pitchFamily="34" charset="-122"/>
                <a:sym typeface="Microsoft Yahei" pitchFamily="34" charset="-122"/>
              </a:rPr>
              <a:t>，</a:t>
            </a:r>
            <a:r>
              <a:rPr lang="en-US" altLang="zh-CN" sz="2600">
                <a:solidFill>
                  <a:srgbClr val="000000"/>
                </a:solidFill>
                <a:latin typeface="Microsoft Yahei" pitchFamily="34" charset="-122"/>
                <a:ea typeface="Microsoft Yahei" pitchFamily="34" charset="-122"/>
                <a:sym typeface="Microsoft Yahei" pitchFamily="34" charset="-122"/>
              </a:rPr>
              <a:t>b</a:t>
            </a:r>
            <a:r>
              <a:rPr lang="zh-CN" altLang="en-US" sz="2600">
                <a:solidFill>
                  <a:srgbClr val="000000"/>
                </a:solidFill>
                <a:latin typeface="Microsoft Yahei" pitchFamily="34" charset="-122"/>
                <a:ea typeface="Microsoft Yahei" pitchFamily="34" charset="-122"/>
                <a:sym typeface="Microsoft Yahei" pitchFamily="34" charset="-122"/>
              </a:rPr>
              <a:t>，</a:t>
            </a:r>
            <a:r>
              <a:rPr lang="en-US" altLang="zh-CN" sz="2600">
                <a:solidFill>
                  <a:srgbClr val="000000"/>
                </a:solidFill>
                <a:latin typeface="Microsoft Yahei" pitchFamily="34" charset="-122"/>
                <a:ea typeface="Microsoft Yahei" pitchFamily="34" charset="-122"/>
                <a:sym typeface="Microsoft Yahei" pitchFamily="34" charset="-122"/>
              </a:rPr>
              <a:t>c</a:t>
            </a:r>
            <a:r>
              <a:rPr lang="zh-CN" altLang="en-US" sz="2600">
                <a:solidFill>
                  <a:srgbClr val="000000"/>
                </a:solidFill>
                <a:latin typeface="Microsoft Yahei" pitchFamily="34" charset="-122"/>
                <a:ea typeface="Microsoft Yahei" pitchFamily="34" charset="-122"/>
                <a:sym typeface="Microsoft Yahei" pitchFamily="34" charset="-122"/>
              </a:rPr>
              <a:t>，</a:t>
            </a:r>
            <a:r>
              <a:rPr lang="en-US" altLang="zh-CN" sz="2600">
                <a:solidFill>
                  <a:srgbClr val="000000"/>
                </a:solidFill>
                <a:latin typeface="Microsoft Yahei" pitchFamily="34" charset="-122"/>
                <a:ea typeface="Microsoft Yahei" pitchFamily="34" charset="-122"/>
                <a:sym typeface="Microsoft Yahei" pitchFamily="34" charset="-122"/>
              </a:rPr>
              <a:t>d</a:t>
            </a:r>
            <a:r>
              <a:rPr lang="zh-CN" altLang="en-US" sz="2600">
                <a:solidFill>
                  <a:srgbClr val="000000"/>
                </a:solidFill>
                <a:latin typeface="Microsoft Yahei" pitchFamily="34" charset="-122"/>
                <a:ea typeface="Microsoft Yahei" pitchFamily="34" charset="-122"/>
                <a:sym typeface="Microsoft Yahei" pitchFamily="34" charset="-122"/>
              </a:rPr>
              <a:t>的不同二叉树的个数是（     ）。</a:t>
            </a:r>
          </a:p>
        </p:txBody>
      </p:sp>
      <p:sp>
        <p:nvSpPr>
          <p:cNvPr id="128003" name="文本框 3"/>
          <p:cNvSpPr txBox="1">
            <a:spLocks noChangeArrowheads="1"/>
          </p:cNvSpPr>
          <p:nvPr>
            <p:custDataLst>
              <p:tags r:id="rId3"/>
            </p:custDataLst>
          </p:nvPr>
        </p:nvSpPr>
        <p:spPr bwMode="auto">
          <a:xfrm>
            <a:off x="3352800" y="27860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eaLnBrk="0" fontAlgn="base" hangingPunct="0">
              <a:spcBef>
                <a:spcPct val="0"/>
              </a:spcBef>
              <a:spcAft>
                <a:spcPct val="0"/>
              </a:spcAft>
            </a:pPr>
            <a:r>
              <a:rPr lang="en-US" altLang="zh-CN" sz="2600">
                <a:solidFill>
                  <a:srgbClr val="000000"/>
                </a:solidFill>
                <a:latin typeface="Microsoft Yahei" pitchFamily="34" charset="-122"/>
                <a:ea typeface="Microsoft Yahei" pitchFamily="34" charset="-122"/>
                <a:sym typeface="Microsoft Yahei" pitchFamily="34" charset="-122"/>
              </a:rPr>
              <a:t>13</a:t>
            </a:r>
            <a:endParaRPr lang="zh-CN" altLang="en-US" sz="2600">
              <a:solidFill>
                <a:srgbClr val="000000"/>
              </a:solidFill>
              <a:latin typeface="Microsoft Yahei" pitchFamily="34" charset="-122"/>
              <a:ea typeface="Microsoft Yahei" pitchFamily="34" charset="-122"/>
              <a:sym typeface="Microsoft Yahei" pitchFamily="34" charset="-122"/>
            </a:endParaRPr>
          </a:p>
        </p:txBody>
      </p:sp>
      <p:sp>
        <p:nvSpPr>
          <p:cNvPr id="128004" name="文本框 4"/>
          <p:cNvSpPr txBox="1">
            <a:spLocks noChangeArrowheads="1"/>
          </p:cNvSpPr>
          <p:nvPr>
            <p:custDataLst>
              <p:tags r:id="rId4"/>
            </p:custDataLst>
          </p:nvPr>
        </p:nvSpPr>
        <p:spPr bwMode="auto">
          <a:xfrm>
            <a:off x="3352800" y="36433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eaLnBrk="0" fontAlgn="base" hangingPunct="0">
              <a:spcBef>
                <a:spcPct val="0"/>
              </a:spcBef>
              <a:spcAft>
                <a:spcPct val="0"/>
              </a:spcAft>
            </a:pPr>
            <a:r>
              <a:rPr lang="en-US" altLang="zh-CN" sz="2600">
                <a:solidFill>
                  <a:srgbClr val="000000"/>
                </a:solidFill>
                <a:latin typeface="Microsoft Yahei" pitchFamily="34" charset="-122"/>
                <a:ea typeface="Microsoft Yahei" pitchFamily="34" charset="-122"/>
                <a:sym typeface="Microsoft Yahei" pitchFamily="34" charset="-122"/>
              </a:rPr>
              <a:t>14</a:t>
            </a:r>
            <a:endParaRPr lang="zh-CN" altLang="en-US" sz="2600">
              <a:solidFill>
                <a:srgbClr val="000000"/>
              </a:solidFill>
              <a:latin typeface="Microsoft Yahei" pitchFamily="34" charset="-122"/>
              <a:ea typeface="Microsoft Yahei" pitchFamily="34" charset="-122"/>
              <a:sym typeface="Microsoft Yahei" pitchFamily="34" charset="-122"/>
            </a:endParaRPr>
          </a:p>
        </p:txBody>
      </p:sp>
      <p:sp>
        <p:nvSpPr>
          <p:cNvPr id="128005" name="文本框 5"/>
          <p:cNvSpPr txBox="1">
            <a:spLocks noChangeArrowheads="1"/>
          </p:cNvSpPr>
          <p:nvPr>
            <p:custDataLst>
              <p:tags r:id="rId5"/>
            </p:custDataLst>
          </p:nvPr>
        </p:nvSpPr>
        <p:spPr bwMode="auto">
          <a:xfrm>
            <a:off x="3352800" y="45005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eaLnBrk="0" fontAlgn="base" hangingPunct="0">
              <a:spcBef>
                <a:spcPct val="0"/>
              </a:spcBef>
              <a:spcAft>
                <a:spcPct val="0"/>
              </a:spcAft>
            </a:pPr>
            <a:r>
              <a:rPr lang="en-US" altLang="zh-CN" sz="2600">
                <a:solidFill>
                  <a:srgbClr val="000000"/>
                </a:solidFill>
                <a:latin typeface="Microsoft Yahei" pitchFamily="34" charset="-122"/>
                <a:ea typeface="Microsoft Yahei" pitchFamily="34" charset="-122"/>
                <a:sym typeface="Microsoft Yahei" pitchFamily="34" charset="-122"/>
              </a:rPr>
              <a:t>15</a:t>
            </a:r>
            <a:endParaRPr lang="zh-CN" altLang="en-US" sz="2600">
              <a:solidFill>
                <a:srgbClr val="000000"/>
              </a:solidFill>
              <a:latin typeface="Microsoft Yahei" pitchFamily="34" charset="-122"/>
              <a:ea typeface="Microsoft Yahei" pitchFamily="34" charset="-122"/>
              <a:sym typeface="Microsoft Yahei" pitchFamily="34" charset="-122"/>
            </a:endParaRPr>
          </a:p>
        </p:txBody>
      </p:sp>
      <p:sp>
        <p:nvSpPr>
          <p:cNvPr id="128006" name="文本框 6"/>
          <p:cNvSpPr txBox="1">
            <a:spLocks noChangeArrowheads="1"/>
          </p:cNvSpPr>
          <p:nvPr>
            <p:custDataLst>
              <p:tags r:id="rId6"/>
            </p:custDataLst>
          </p:nvPr>
        </p:nvSpPr>
        <p:spPr bwMode="auto">
          <a:xfrm>
            <a:off x="3352800" y="53578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eaLnBrk="0" fontAlgn="base" hangingPunct="0">
              <a:spcBef>
                <a:spcPct val="0"/>
              </a:spcBef>
              <a:spcAft>
                <a:spcPct val="0"/>
              </a:spcAft>
            </a:pPr>
            <a:r>
              <a:rPr lang="en-US" altLang="zh-CN" sz="2600">
                <a:solidFill>
                  <a:srgbClr val="000000"/>
                </a:solidFill>
                <a:latin typeface="Microsoft Yahei" pitchFamily="34" charset="-122"/>
                <a:ea typeface="Microsoft Yahei" pitchFamily="34" charset="-122"/>
                <a:sym typeface="Microsoft Yahei" pitchFamily="34" charset="-122"/>
              </a:rPr>
              <a:t>16</a:t>
            </a:r>
            <a:endParaRPr lang="zh-CN" altLang="en-US" sz="2600">
              <a:solidFill>
                <a:srgbClr val="000000"/>
              </a:solidFill>
              <a:latin typeface="Microsoft Yahei" pitchFamily="34" charset="-122"/>
              <a:ea typeface="Microsoft Yahei" pitchFamily="34" charset="-122"/>
              <a:sym typeface="Microsoft Yahei" pitchFamily="34" charset="-122"/>
            </a:endParaRPr>
          </a:p>
        </p:txBody>
      </p:sp>
      <p:sp>
        <p:nvSpPr>
          <p:cNvPr id="128007" name="椭圆 7"/>
          <p:cNvSpPr>
            <a:spLocks noChangeAspect="1"/>
          </p:cNvSpPr>
          <p:nvPr>
            <p:custDataLst>
              <p:tags r:id="rId7"/>
            </p:custDataLst>
          </p:nvPr>
        </p:nvSpPr>
        <p:spPr bwMode="auto">
          <a:xfrm>
            <a:off x="2638425" y="284956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fontAlgn="base">
              <a:spcBef>
                <a:spcPct val="20000"/>
              </a:spcBef>
              <a:spcAft>
                <a:spcPct val="0"/>
              </a:spcAft>
              <a:buSzPct val="100000"/>
            </a:pPr>
            <a:r>
              <a:rPr lang="en-US" altLang="zh-CN" sz="1600">
                <a:solidFill>
                  <a:srgbClr val="FFFFFF"/>
                </a:solidFill>
                <a:latin typeface="Microsoft Yahei" pitchFamily="34" charset="-122"/>
                <a:ea typeface="Microsoft Yahei" pitchFamily="34" charset="-122"/>
                <a:sym typeface="Microsoft Yahei" pitchFamily="34" charset="-122"/>
              </a:rPr>
              <a:t>A</a:t>
            </a:r>
            <a:endParaRPr lang="zh-CN" altLang="en-US" sz="1600">
              <a:solidFill>
                <a:srgbClr val="FFFFFF"/>
              </a:solidFill>
              <a:latin typeface="Microsoft Yahei" pitchFamily="34" charset="-122"/>
              <a:ea typeface="Microsoft Yahei" pitchFamily="34" charset="-122"/>
              <a:sym typeface="Microsoft Yahei" pitchFamily="34" charset="-122"/>
            </a:endParaRPr>
          </a:p>
        </p:txBody>
      </p:sp>
      <p:sp>
        <p:nvSpPr>
          <p:cNvPr id="128008" name="椭圆 8"/>
          <p:cNvSpPr>
            <a:spLocks noChangeAspect="1"/>
          </p:cNvSpPr>
          <p:nvPr>
            <p:custDataLst>
              <p:tags r:id="rId8"/>
            </p:custDataLst>
          </p:nvPr>
        </p:nvSpPr>
        <p:spPr bwMode="auto">
          <a:xfrm>
            <a:off x="2638425" y="3706813"/>
            <a:ext cx="514350" cy="514350"/>
          </a:xfrm>
          <a:prstGeom prst="ellipse">
            <a:avLst/>
          </a:prstGeom>
          <a:solidFill>
            <a:srgbClr val="00FF00"/>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fontAlgn="base">
              <a:spcBef>
                <a:spcPct val="20000"/>
              </a:spcBef>
              <a:spcAft>
                <a:spcPct val="0"/>
              </a:spcAft>
              <a:buSzPct val="100000"/>
            </a:pPr>
            <a:r>
              <a:rPr lang="en-US" altLang="zh-CN" sz="1600">
                <a:solidFill>
                  <a:srgbClr val="FFFFFF"/>
                </a:solidFill>
                <a:latin typeface="Microsoft Yahei" pitchFamily="34" charset="-122"/>
                <a:ea typeface="Microsoft Yahei" pitchFamily="34" charset="-122"/>
                <a:sym typeface="Microsoft Yahei" pitchFamily="34" charset="-122"/>
              </a:rPr>
              <a:t>B</a:t>
            </a:r>
            <a:endParaRPr lang="zh-CN" altLang="en-US" sz="1600">
              <a:solidFill>
                <a:srgbClr val="FFFFFF"/>
              </a:solidFill>
              <a:latin typeface="Microsoft Yahei" pitchFamily="34" charset="-122"/>
              <a:ea typeface="Microsoft Yahei" pitchFamily="34" charset="-122"/>
              <a:sym typeface="Microsoft Yahei" pitchFamily="34" charset="-122"/>
            </a:endParaRPr>
          </a:p>
        </p:txBody>
      </p:sp>
      <p:sp>
        <p:nvSpPr>
          <p:cNvPr id="128009" name="椭圆 9"/>
          <p:cNvSpPr>
            <a:spLocks noChangeAspect="1"/>
          </p:cNvSpPr>
          <p:nvPr>
            <p:custDataLst>
              <p:tags r:id="rId9"/>
            </p:custDataLst>
          </p:nvPr>
        </p:nvSpPr>
        <p:spPr bwMode="auto">
          <a:xfrm>
            <a:off x="2638425" y="456406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fontAlgn="base">
              <a:spcBef>
                <a:spcPct val="20000"/>
              </a:spcBef>
              <a:spcAft>
                <a:spcPct val="0"/>
              </a:spcAft>
              <a:buSzPct val="100000"/>
            </a:pPr>
            <a:r>
              <a:rPr lang="en-US" altLang="zh-CN" sz="1600">
                <a:solidFill>
                  <a:srgbClr val="FFFFFF"/>
                </a:solidFill>
                <a:latin typeface="Microsoft Yahei" pitchFamily="34" charset="-122"/>
                <a:ea typeface="Microsoft Yahei" pitchFamily="34" charset="-122"/>
                <a:sym typeface="Microsoft Yahei" pitchFamily="34" charset="-122"/>
              </a:rPr>
              <a:t>C</a:t>
            </a:r>
            <a:endParaRPr lang="zh-CN" altLang="en-US" sz="1600">
              <a:solidFill>
                <a:srgbClr val="FFFFFF"/>
              </a:solidFill>
              <a:latin typeface="Microsoft Yahei" pitchFamily="34" charset="-122"/>
              <a:ea typeface="Microsoft Yahei" pitchFamily="34" charset="-122"/>
              <a:sym typeface="Microsoft Yahei" pitchFamily="34" charset="-122"/>
            </a:endParaRPr>
          </a:p>
        </p:txBody>
      </p:sp>
      <p:sp>
        <p:nvSpPr>
          <p:cNvPr id="128010" name="椭圆 10"/>
          <p:cNvSpPr>
            <a:spLocks noChangeAspect="1"/>
          </p:cNvSpPr>
          <p:nvPr>
            <p:custDataLst>
              <p:tags r:id="rId10"/>
            </p:custDataLst>
          </p:nvPr>
        </p:nvSpPr>
        <p:spPr bwMode="auto">
          <a:xfrm>
            <a:off x="2638425" y="542131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fontAlgn="base">
              <a:spcBef>
                <a:spcPct val="20000"/>
              </a:spcBef>
              <a:spcAft>
                <a:spcPct val="0"/>
              </a:spcAft>
              <a:buSzPct val="100000"/>
            </a:pPr>
            <a:r>
              <a:rPr lang="en-US" altLang="zh-CN" sz="1600">
                <a:solidFill>
                  <a:srgbClr val="FFFFFF"/>
                </a:solidFill>
                <a:latin typeface="Microsoft Yahei" pitchFamily="34" charset="-122"/>
                <a:ea typeface="Microsoft Yahei" pitchFamily="34" charset="-122"/>
                <a:sym typeface="Microsoft Yahei" pitchFamily="34" charset="-122"/>
              </a:rPr>
              <a:t>D</a:t>
            </a:r>
            <a:endParaRPr lang="zh-CN" altLang="en-US" sz="1600">
              <a:solidFill>
                <a:srgbClr val="FFFFFF"/>
              </a:solidFill>
              <a:latin typeface="Microsoft Yahei" pitchFamily="34" charset="-122"/>
              <a:ea typeface="Microsoft Yahei" pitchFamily="34" charset="-122"/>
              <a:sym typeface="Microsoft Yahei" pitchFamily="34" charset="-122"/>
            </a:endParaRPr>
          </a:p>
        </p:txBody>
      </p:sp>
      <p:sp>
        <p:nvSpPr>
          <p:cNvPr id="128011" name="圆角矩形 11"/>
          <p:cNvSpPr>
            <a:spLocks noChangeArrowheads="1"/>
          </p:cNvSpPr>
          <p:nvPr>
            <p:custDataLst>
              <p:tags r:id="rId11"/>
            </p:custDataLst>
          </p:nvPr>
        </p:nvSpPr>
        <p:spPr bwMode="auto">
          <a:xfrm>
            <a:off x="7696200" y="6215063"/>
            <a:ext cx="1543050" cy="411162"/>
          </a:xfrm>
          <a:prstGeom prst="roundRect">
            <a:avLst>
              <a:gd name="adj" fmla="val 16667"/>
            </a:avLst>
          </a:prstGeom>
          <a:solidFill>
            <a:srgbClr val="808080"/>
          </a:solidFill>
          <a:ln w="381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fontAlgn="base">
              <a:spcBef>
                <a:spcPct val="20000"/>
              </a:spcBef>
              <a:spcAft>
                <a:spcPct val="0"/>
              </a:spcAft>
              <a:buSzPct val="100000"/>
            </a:pPr>
            <a:r>
              <a:rPr lang="zh-CN" altLang="en-US" sz="1600">
                <a:solidFill>
                  <a:srgbClr val="FFFFFF"/>
                </a:solidFill>
                <a:latin typeface="Microsoft Yahei" pitchFamily="34" charset="-122"/>
                <a:ea typeface="Microsoft Yahei" pitchFamily="34" charset="-122"/>
                <a:sym typeface="Microsoft Yahei" pitchFamily="34" charset="-122"/>
              </a:rPr>
              <a:t>提交</a:t>
            </a:r>
          </a:p>
        </p:txBody>
      </p:sp>
      <p:grpSp>
        <p:nvGrpSpPr>
          <p:cNvPr id="128012" name="组合 16"/>
          <p:cNvGrpSpPr>
            <a:grpSpLocks/>
          </p:cNvGrpSpPr>
          <p:nvPr>
            <p:custDataLst>
              <p:tags r:id="rId12"/>
            </p:custDataLst>
          </p:nvPr>
        </p:nvGrpSpPr>
        <p:grpSpPr bwMode="auto">
          <a:xfrm>
            <a:off x="0" y="0"/>
            <a:ext cx="9144000" cy="635000"/>
            <a:chOff x="-1524000" y="0"/>
            <a:chExt cx="9144000" cy="635000"/>
          </a:xfrm>
        </p:grpSpPr>
        <p:sp>
          <p:nvSpPr>
            <p:cNvPr id="128014" name="TitleBackground"/>
            <p:cNvSpPr>
              <a:spLocks noChangeArrowheads="1"/>
            </p:cNvSpPr>
            <p:nvPr>
              <p:custDataLst>
                <p:tags r:id="rId14"/>
              </p:custDataLst>
            </p:nvPr>
          </p:nvSpPr>
          <p:spPr bwMode="auto">
            <a:xfrm>
              <a:off x="-1524000" y="0"/>
              <a:ext cx="9144000"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fontAlgn="base">
                <a:spcBef>
                  <a:spcPct val="20000"/>
                </a:spcBef>
                <a:spcAft>
                  <a:spcPct val="0"/>
                </a:spcAft>
                <a:buSzPct val="100000"/>
              </a:pPr>
              <a:endParaRPr lang="zh-CN" altLang="en-US">
                <a:solidFill>
                  <a:srgbClr val="6D6F71"/>
                </a:solidFill>
              </a:endParaRPr>
            </a:p>
          </p:txBody>
        </p:sp>
        <p:sp>
          <p:nvSpPr>
            <p:cNvPr id="128015" name="ColorBlock"/>
            <p:cNvSpPr>
              <a:spLocks noChangeArrowheads="1"/>
            </p:cNvSpPr>
            <p:nvPr>
              <p:custDataLst>
                <p:tags r:id="rId15"/>
              </p:custDataLst>
            </p:nvPr>
          </p:nvSpPr>
          <p:spPr bwMode="auto">
            <a:xfrm>
              <a:off x="-1524000" y="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fontAlgn="base">
                <a:spcBef>
                  <a:spcPct val="20000"/>
                </a:spcBef>
                <a:spcAft>
                  <a:spcPct val="0"/>
                </a:spcAft>
                <a:buSzPct val="100000"/>
              </a:pPr>
              <a:endParaRPr lang="zh-CN" altLang="en-US">
                <a:solidFill>
                  <a:srgbClr val="6D6F71"/>
                </a:solidFill>
              </a:endParaRPr>
            </a:p>
          </p:txBody>
        </p:sp>
        <p:sp>
          <p:nvSpPr>
            <p:cNvPr id="128016" name="TypeText"/>
            <p:cNvSpPr txBox="1">
              <a:spLocks noChangeArrowheads="1"/>
            </p:cNvSpPr>
            <p:nvPr>
              <p:custDataLst>
                <p:tags r:id="rId16"/>
              </p:custDataLst>
            </p:nvPr>
          </p:nvSpPr>
          <p:spPr bwMode="auto">
            <a:xfrm>
              <a:off x="-1270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eaLnBrk="0" fontAlgn="base" hangingPunct="0">
                <a:spcBef>
                  <a:spcPct val="0"/>
                </a:spcBef>
                <a:spcAft>
                  <a:spcPct val="0"/>
                </a:spcAft>
              </a:pPr>
              <a:r>
                <a:rPr lang="zh-CN" altLang="en-US" sz="2600">
                  <a:solidFill>
                    <a:srgbClr val="000000"/>
                  </a:solidFill>
                  <a:latin typeface="Microsoft Yahei" pitchFamily="34" charset="-122"/>
                  <a:ea typeface="Microsoft Yahei" pitchFamily="34" charset="-122"/>
                  <a:sym typeface="Microsoft Yahei" pitchFamily="34" charset="-122"/>
                </a:rPr>
                <a:t>单选题</a:t>
              </a:r>
            </a:p>
          </p:txBody>
        </p:sp>
        <p:sp>
          <p:nvSpPr>
            <p:cNvPr id="128017" name="TipText"/>
            <p:cNvSpPr txBox="1">
              <a:spLocks noChangeArrowheads="1"/>
            </p:cNvSpPr>
            <p:nvPr>
              <p:custDataLst>
                <p:tags r:id="rId17"/>
              </p:custDataLst>
            </p:nvPr>
          </p:nvSpPr>
          <p:spPr bwMode="auto">
            <a:xfrm>
              <a:off x="1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eaLnBrk="0" fontAlgn="base" hangingPunct="0">
                <a:spcBef>
                  <a:spcPct val="0"/>
                </a:spcBef>
                <a:spcAft>
                  <a:spcPct val="0"/>
                </a:spcAft>
              </a:pPr>
              <a:r>
                <a:rPr lang="en-US" altLang="zh-CN" sz="2000">
                  <a:solidFill>
                    <a:srgbClr val="808080"/>
                  </a:solidFill>
                  <a:latin typeface="Microsoft Yahei" pitchFamily="34" charset="-122"/>
                  <a:ea typeface="Microsoft Yahei" pitchFamily="34" charset="-122"/>
                  <a:sym typeface="Microsoft Yahei" pitchFamily="34" charset="-122"/>
                </a:rPr>
                <a:t>20</a:t>
              </a:r>
              <a:r>
                <a:rPr lang="zh-CN" altLang="en-US" sz="2000">
                  <a:solidFill>
                    <a:srgbClr val="808080"/>
                  </a:solidFill>
                  <a:latin typeface="Microsoft Yahei" pitchFamily="34" charset="-122"/>
                  <a:ea typeface="Microsoft Yahei" pitchFamily="34" charset="-122"/>
                  <a:sym typeface="Microsoft Yahei" pitchFamily="34" charset="-122"/>
                </a:rPr>
                <a:t>分</a:t>
              </a:r>
            </a:p>
          </p:txBody>
        </p:sp>
      </p:grpSp>
      <p:pic>
        <p:nvPicPr>
          <p:cNvPr id="128013" name="图片 1"/>
          <p:cNvPicPr>
            <a:picLocks/>
          </p:cNvPicPr>
          <p:nvPr>
            <p:custDataLst>
              <p:tags r:id="rId13"/>
            </p:custDataLst>
          </p:nvPr>
        </p:nvPicPr>
        <p:blipFill>
          <a:blip r:embed="rId19">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54204314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descr="新闻纸">
            <a:hlinkClick r:id="" action="ppaction://hlinkshowjump?jump=nextslide"/>
          </p:cNvPr>
          <p:cNvSpPr>
            <a:spLocks noChangeArrowheads="1"/>
          </p:cNvSpPr>
          <p:nvPr>
            <p:custDataLst>
              <p:tags r:id="rId1"/>
            </p:custDataLst>
          </p:nvPr>
        </p:nvSpPr>
        <p:spPr bwMode="auto">
          <a:xfrm>
            <a:off x="3910172" y="2712942"/>
            <a:ext cx="3737524" cy="460375"/>
          </a:xfrm>
          <a:prstGeom prst="rect">
            <a:avLst/>
          </a:prstGeom>
          <a:solidFill>
            <a:schemeClr val="accent1">
              <a:alpha val="80000"/>
            </a:schemeClr>
          </a:solidFill>
          <a:ln>
            <a:noFill/>
          </a:ln>
        </p:spPr>
        <p:style>
          <a:lnRef idx="1">
            <a:schemeClr val="accent5"/>
          </a:lnRef>
          <a:fillRef idx="2">
            <a:schemeClr val="accent5"/>
          </a:fillRef>
          <a:effectRef idx="1">
            <a:schemeClr val="accent5"/>
          </a:effectRef>
          <a:fontRef idx="minor">
            <a:schemeClr val="dk1"/>
          </a:fontRef>
        </p:style>
        <p:txBody>
          <a:bodyPr wrap="square" lIns="288000" anchor="ctr">
            <a:spAutoFit/>
            <a:scene3d>
              <a:camera prst="orthographicFront"/>
              <a:lightRig rig="soft" dir="tl">
                <a:rot lat="0" lon="0" rev="0"/>
              </a:lightRig>
            </a:scene3d>
            <a:sp3d contourW="25400" prstMaterial="matte">
              <a:contourClr>
                <a:schemeClr val="accent2">
                  <a:tint val="20000"/>
                </a:schemeClr>
              </a:contourClr>
            </a:sp3d>
          </a:bodyPr>
          <a:lstStyle/>
          <a:p>
            <a:pPr marL="0" marR="0" lvl="0" indent="0" algn="l" defTabSz="914400" rtl="0" eaLnBrk="1" fontAlgn="auto" latinLnBrk="0" hangingPunct="1">
              <a:lnSpc>
                <a:spcPct val="100000"/>
              </a:lnSpc>
              <a:spcBef>
                <a:spcPct val="0"/>
              </a:spcBef>
              <a:spcAft>
                <a:spcPts val="0"/>
              </a:spcAft>
              <a:buClrTx/>
              <a:buSzTx/>
              <a:buFontTx/>
              <a:buNone/>
              <a:defRPr/>
            </a:pPr>
            <a:r>
              <a:rPr lang="en-US" altLang="zh-CN" sz="2400" spc="50" noProof="0" dirty="0">
                <a:ln w="11430">
                  <a:noFill/>
                </a:ln>
                <a:solidFill>
                  <a:srgbClr val="FFFFFF"/>
                </a:solidFill>
                <a:latin typeface="微软雅黑" panose="020B0503020204020204" pitchFamily="34" charset="-122"/>
                <a:ea typeface="微软雅黑" panose="020B0503020204020204" pitchFamily="34" charset="-122"/>
                <a:cs typeface="Consolas" panose="020B0609020204030204" pitchFamily="49" charset="0"/>
              </a:rPr>
              <a:t>6.4</a:t>
            </a:r>
            <a:r>
              <a:rPr kumimoji="0" lang="zh-CN" altLang="en-US" sz="2400" b="0" i="0" u="none" strike="noStrike" kern="1200" cap="none" spc="50" normalizeH="0" baseline="0" noProof="0" dirty="0">
                <a:ln w="11430">
                  <a:noFill/>
                </a:ln>
                <a:solidFill>
                  <a:srgbClr val="FFFFFF"/>
                </a:solidFill>
                <a:effectLst/>
                <a:uLnTx/>
                <a:uFillTx/>
                <a:latin typeface="微软雅黑" panose="020B0503020204020204" pitchFamily="34" charset="-122"/>
                <a:ea typeface="微软雅黑" panose="020B0503020204020204" pitchFamily="34" charset="-122"/>
                <a:cs typeface="Consolas" panose="020B0609020204030204" pitchFamily="49" charset="0"/>
              </a:rPr>
              <a:t>二叉树的层次遍历</a:t>
            </a:r>
          </a:p>
        </p:txBody>
      </p:sp>
      <p:sp>
        <p:nvSpPr>
          <p:cNvPr id="5" name="Rectangle 4" descr="新闻纸">
            <a:hlinkClick r:id="" action="ppaction://noaction"/>
          </p:cNvPr>
          <p:cNvSpPr>
            <a:spLocks noChangeArrowheads="1"/>
          </p:cNvSpPr>
          <p:nvPr>
            <p:custDataLst>
              <p:tags r:id="rId2"/>
            </p:custDataLst>
          </p:nvPr>
        </p:nvSpPr>
        <p:spPr bwMode="auto">
          <a:xfrm>
            <a:off x="3920332" y="4317625"/>
            <a:ext cx="3737524" cy="460375"/>
          </a:xfrm>
          <a:prstGeom prst="rect">
            <a:avLst/>
          </a:prstGeom>
          <a:solidFill>
            <a:schemeClr val="accent1">
              <a:alpha val="80000"/>
            </a:schemeClr>
          </a:solidFill>
          <a:ln>
            <a:noFill/>
          </a:ln>
        </p:spPr>
        <p:style>
          <a:lnRef idx="1">
            <a:schemeClr val="accent5"/>
          </a:lnRef>
          <a:fillRef idx="2">
            <a:schemeClr val="accent5"/>
          </a:fillRef>
          <a:effectRef idx="1">
            <a:schemeClr val="accent5"/>
          </a:effectRef>
          <a:fontRef idx="minor">
            <a:schemeClr val="dk1"/>
          </a:fontRef>
        </p:style>
        <p:txBody>
          <a:bodyPr wrap="square" lIns="288000" anchor="ctr">
            <a:spAutoFit/>
            <a:scene3d>
              <a:camera prst="orthographicFront"/>
              <a:lightRig rig="soft" dir="tl">
                <a:rot lat="0" lon="0" rev="0"/>
              </a:lightRig>
            </a:scene3d>
            <a:sp3d contourW="25400" prstMaterial="matte">
              <a:contourClr>
                <a:schemeClr val="accent2">
                  <a:tint val="20000"/>
                </a:schemeClr>
              </a:contourClr>
            </a:sp3d>
          </a:bodyPr>
          <a:lstStyle/>
          <a:p>
            <a:pPr marL="0" marR="0" lvl="0" indent="0" algn="l" defTabSz="914400" rtl="0" eaLnBrk="1" fontAlgn="auto" latinLnBrk="0" hangingPunct="1">
              <a:lnSpc>
                <a:spcPct val="100000"/>
              </a:lnSpc>
              <a:spcBef>
                <a:spcPct val="0"/>
              </a:spcBef>
              <a:spcAft>
                <a:spcPts val="0"/>
              </a:spcAft>
              <a:buClrTx/>
              <a:buSzTx/>
              <a:buFontTx/>
              <a:buNone/>
              <a:defRPr/>
            </a:pPr>
            <a:r>
              <a:rPr lang="en-US" altLang="zh-CN" sz="2400" spc="50" dirty="0">
                <a:ln w="11430">
                  <a:noFill/>
                </a:ln>
                <a:solidFill>
                  <a:srgbClr val="FFFFFF"/>
                </a:solidFill>
                <a:latin typeface="微软雅黑" panose="020B0503020204020204" pitchFamily="34" charset="-122"/>
                <a:ea typeface="微软雅黑" panose="020B0503020204020204" pitchFamily="34" charset="-122"/>
                <a:cs typeface="Consolas" panose="020B0609020204030204" pitchFamily="49" charset="0"/>
              </a:rPr>
              <a:t>6.5</a:t>
            </a:r>
            <a:r>
              <a:rPr lang="zh-CN" altLang="en-US" sz="2400" spc="50" dirty="0">
                <a:ln w="11430">
                  <a:noFill/>
                </a:ln>
                <a:solidFill>
                  <a:srgbClr val="FFFFFF"/>
                </a:solidFill>
                <a:latin typeface="微软雅黑" panose="020B0503020204020204" pitchFamily="34" charset="-122"/>
                <a:ea typeface="微软雅黑" panose="020B0503020204020204" pitchFamily="34" charset="-122"/>
                <a:cs typeface="Consolas" panose="020B0609020204030204" pitchFamily="49" charset="0"/>
              </a:rPr>
              <a:t>二叉树的构造</a:t>
            </a:r>
            <a:endParaRPr kumimoji="0" lang="zh-CN" altLang="en-US" sz="2400" b="0" i="0" u="none" strike="noStrike" kern="1200" cap="none" spc="50" normalizeH="0" baseline="0" noProof="0" dirty="0">
              <a:ln w="11430">
                <a:noFill/>
              </a:ln>
              <a:solidFill>
                <a:srgbClr val="FFFFFF"/>
              </a:solidFill>
              <a:effectLst/>
              <a:uLnTx/>
              <a:uFillTx/>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8" name="组合 7"/>
          <p:cNvGrpSpPr/>
          <p:nvPr/>
        </p:nvGrpSpPr>
        <p:grpSpPr>
          <a:xfrm>
            <a:off x="1454294" y="2622185"/>
            <a:ext cx="2258121" cy="2050436"/>
            <a:chOff x="782346" y="942897"/>
            <a:chExt cx="1482451" cy="1346106"/>
          </a:xfrm>
        </p:grpSpPr>
        <p:sp>
          <p:nvSpPr>
            <p:cNvPr id="9" name="任意多边形 82"/>
            <p:cNvSpPr/>
            <p:nvPr>
              <p:custDataLst>
                <p:tags r:id="rId3"/>
              </p:custDataLst>
            </p:nvPr>
          </p:nvSpPr>
          <p:spPr bwMode="auto">
            <a:xfrm rot="3738964">
              <a:off x="836787" y="942383"/>
              <a:ext cx="1346106" cy="134713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chemeClr val="accent2"/>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endParaRPr>
            </a:p>
          </p:txBody>
        </p:sp>
        <p:grpSp>
          <p:nvGrpSpPr>
            <p:cNvPr id="10" name="组合 9"/>
            <p:cNvGrpSpPr/>
            <p:nvPr/>
          </p:nvGrpSpPr>
          <p:grpSpPr>
            <a:xfrm>
              <a:off x="782346" y="1295638"/>
              <a:ext cx="1482451" cy="617349"/>
              <a:chOff x="782346" y="1295638"/>
              <a:chExt cx="1482451" cy="617349"/>
            </a:xfrm>
          </p:grpSpPr>
          <p:sp>
            <p:nvSpPr>
              <p:cNvPr id="11" name="文本框 20"/>
              <p:cNvSpPr txBox="1">
                <a:spLocks noChangeArrowheads="1"/>
              </p:cNvSpPr>
              <p:nvPr/>
            </p:nvSpPr>
            <p:spPr bwMode="auto">
              <a:xfrm>
                <a:off x="782346" y="1671464"/>
                <a:ext cx="1482451" cy="24152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cs typeface="+mn-cs"/>
                  </a:rPr>
                  <a:t>CONTENTS</a:t>
                </a:r>
              </a:p>
            </p:txBody>
          </p:sp>
          <p:sp>
            <p:nvSpPr>
              <p:cNvPr id="12" name="文本框 20"/>
              <p:cNvSpPr txBox="1">
                <a:spLocks noChangeArrowheads="1"/>
              </p:cNvSpPr>
              <p:nvPr/>
            </p:nvSpPr>
            <p:spPr bwMode="auto">
              <a:xfrm>
                <a:off x="1143543" y="1295638"/>
                <a:ext cx="729422" cy="301774"/>
              </a:xfrm>
              <a:prstGeom prst="rect">
                <a:avLst/>
              </a:prstGeom>
              <a:noFill/>
              <a:ln>
                <a:noFill/>
              </a:ln>
            </p:spPr>
            <p:txBody>
              <a:bodyPr wrap="square">
                <a:spAutoFit/>
                <a:scene3d>
                  <a:camera prst="orthographicFront"/>
                  <a:lightRig rig="soft" dir="t">
                    <a:rot lat="0" lon="0" rev="10800000"/>
                  </a:lightRig>
                </a:scene3d>
                <a:sp3d>
                  <a:contourClr>
                    <a:srgbClr val="DDDDDD"/>
                  </a:contourClr>
                </a:sp3d>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150" normalizeH="0" baseline="0" noProof="0" dirty="0">
                    <a:ln w="11430"/>
                    <a:solidFill>
                      <a:srgbClr val="FFFFFF"/>
                    </a:solidFill>
                    <a:effectLst/>
                    <a:uLnTx/>
                    <a:uFillTx/>
                    <a:cs typeface="+mn-cs"/>
                  </a:rPr>
                  <a:t>内容</a:t>
                </a:r>
              </a:p>
            </p:txBody>
          </p:sp>
        </p:grpSp>
      </p:grpSp>
      <p:sp>
        <p:nvSpPr>
          <p:cNvPr id="13" name="文本框 12"/>
          <p:cNvSpPr txBox="1"/>
          <p:nvPr/>
        </p:nvSpPr>
        <p:spPr>
          <a:xfrm>
            <a:off x="1073369" y="113445"/>
            <a:ext cx="3091180" cy="521970"/>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Arial" panose="020B0604020202020204"/>
              </a:rPr>
              <a:t>第</a:t>
            </a:r>
            <a:r>
              <a:rPr lang="en-US" altLang="zh-CN" sz="2800" dirty="0">
                <a:solidFill>
                  <a:schemeClr val="accent1"/>
                </a:solidFill>
                <a:latin typeface="微软雅黑" panose="020B0503020204020204" pitchFamily="34" charset="-122"/>
                <a:ea typeface="微软雅黑" panose="020B0503020204020204" pitchFamily="34" charset="-122"/>
                <a:cs typeface="Arial" panose="020B0604020202020204"/>
              </a:rPr>
              <a:t>6</a:t>
            </a:r>
            <a:r>
              <a:rPr kumimoji="0" lang="zh-CN" altLang="en-US" sz="2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Arial" panose="020B0604020202020204"/>
              </a:rPr>
              <a:t>章  树和二叉树</a:t>
            </a:r>
          </a:p>
        </p:txBody>
      </p:sp>
      <p:pic>
        <p:nvPicPr>
          <p:cNvPr id="16" name="图片 15"/>
          <p:cNvPicPr>
            <a:picLocks noChangeAspect="1"/>
          </p:cNvPicPr>
          <p:nvPr/>
        </p:nvPicPr>
        <p:blipFill rotWithShape="1">
          <a:blip r:embed="rId5" cstate="print">
            <a:extLst>
              <a:ext uri="{28A0092B-C50C-407E-A947-70E740481C1C}">
                <a14:useLocalDpi xmlns:a14="http://schemas.microsoft.com/office/drawing/2010/main" val="0"/>
              </a:ext>
            </a:extLst>
          </a:blip>
          <a:srcRect l="12403" r="12997"/>
          <a:stretch>
            <a:fillRect/>
          </a:stretch>
        </p:blipFill>
        <p:spPr>
          <a:xfrm>
            <a:off x="8355887" y="1610162"/>
            <a:ext cx="3164457" cy="4418279"/>
          </a:xfrm>
          <a:prstGeom prst="rect">
            <a:avLst/>
          </a:prstGeom>
        </p:spPr>
      </p:pic>
    </p:spTree>
    <p:extLst>
      <p:ext uri="{BB962C8B-B14F-4D97-AF65-F5344CB8AC3E}">
        <p14:creationId xmlns:p14="http://schemas.microsoft.com/office/powerpoint/2010/main" val="44163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13"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2"/>
          <p:cNvSpPr/>
          <p:nvPr userDrawn="1">
            <p:custDataLst>
              <p:tags r:id="rId2"/>
            </p:custDataLst>
          </p:nvPr>
        </p:nvSpPr>
        <p:spPr>
          <a:xfrm>
            <a:off x="292735" y="914400"/>
            <a:ext cx="11606530" cy="5639435"/>
          </a:xfrm>
          <a:prstGeom prst="rect">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0" name="文本框 3"/>
          <p:cNvSpPr txBox="1"/>
          <p:nvPr>
            <p:custDataLst>
              <p:tags r:id="rId3"/>
            </p:custDataLst>
          </p:nvPr>
        </p:nvSpPr>
        <p:spPr>
          <a:xfrm>
            <a:off x="914357" y="1333517"/>
            <a:ext cx="4425734" cy="1569085"/>
          </a:xfrm>
          <a:prstGeom prst="rect">
            <a:avLst/>
          </a:prstGeom>
          <a:noFill/>
        </p:spPr>
        <p:txBody>
          <a:bodyPr wrap="square" lIns="63500" tIns="25400" rIns="63500" bIns="25400" rtlCol="0" anchor="b" anchorCtr="0">
            <a:normAutofit/>
          </a:bodyPr>
          <a:lstStyle/>
          <a:p>
            <a:pPr marL="0" lvl="0" indent="0" algn="l">
              <a:lnSpc>
                <a:spcPct val="100000"/>
              </a:lnSpc>
              <a:spcBef>
                <a:spcPts val="0"/>
              </a:spcBef>
              <a:spcAft>
                <a:spcPts val="0"/>
              </a:spcAft>
              <a:buSzPct val="100000"/>
              <a:buFontTx/>
              <a:buNone/>
            </a:pPr>
            <a:r>
              <a:rPr lang="en-US" altLang="zh-CN" sz="4000" b="1" spc="240" dirty="0">
                <a:solidFill>
                  <a:schemeClr val="dk1"/>
                </a:solidFill>
                <a:uFillTx/>
                <a:latin typeface="微软雅黑" panose="020B0503020204020204" pitchFamily="34" charset="-122"/>
                <a:ea typeface="微软雅黑" panose="020B0503020204020204" pitchFamily="34" charset="-122"/>
              </a:rPr>
              <a:t>层次遍历过程</a:t>
            </a:r>
          </a:p>
        </p:txBody>
      </p:sp>
      <p:sp>
        <p:nvSpPr>
          <p:cNvPr id="11" name="文本框 4"/>
          <p:cNvSpPr txBox="1"/>
          <p:nvPr>
            <p:custDataLst>
              <p:tags r:id="rId4"/>
            </p:custDataLst>
          </p:nvPr>
        </p:nvSpPr>
        <p:spPr>
          <a:xfrm>
            <a:off x="914357" y="2973722"/>
            <a:ext cx="4425696" cy="650875"/>
          </a:xfrm>
          <a:prstGeom prst="rect">
            <a:avLst/>
          </a:prstGeom>
          <a:noFill/>
        </p:spPr>
        <p:txBody>
          <a:bodyPr wrap="square" lIns="63500" tIns="25400" rIns="63500" bIns="25400" rtlCol="0" anchor="t" anchorCtr="0">
            <a:normAutofit/>
          </a:bodyPr>
          <a:lstStyle/>
          <a:p>
            <a:pPr marL="0" indent="0" algn="l" fontAlgn="auto">
              <a:lnSpc>
                <a:spcPct val="110000"/>
              </a:lnSpc>
              <a:spcBef>
                <a:spcPts val="0"/>
              </a:spcBef>
              <a:spcAft>
                <a:spcPts val="0"/>
              </a:spcAft>
              <a:buSzPct val="100000"/>
              <a:buNone/>
            </a:pPr>
            <a:r>
              <a:rPr lang="zh-CN" altLang="zh-CN" sz="1600" spc="80" dirty="0">
                <a:solidFill>
                  <a:schemeClr val="lt1">
                    <a:lumMod val="50000"/>
                  </a:schemeClr>
                </a:solidFill>
                <a:uFillTx/>
                <a:latin typeface="微软雅黑" panose="020B0503020204020204" pitchFamily="34" charset="-122"/>
                <a:ea typeface="微软雅黑" panose="020B0503020204020204" pitchFamily="34" charset="-122"/>
              </a:rPr>
              <a:t>若二叉树非空（假设其高度为h），则层次遍历的过程如下：</a:t>
            </a:r>
          </a:p>
        </p:txBody>
      </p:sp>
      <p:sp>
        <p:nvSpPr>
          <p:cNvPr id="12" name="Title 6"/>
          <p:cNvSpPr txBox="1"/>
          <p:nvPr>
            <p:custDataLst>
              <p:tags r:id="rId5"/>
            </p:custDataLst>
          </p:nvPr>
        </p:nvSpPr>
        <p:spPr>
          <a:xfrm>
            <a:off x="914357" y="3927976"/>
            <a:ext cx="4425696" cy="1513826"/>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04800" lvl="0" indent="-304800" algn="l" fontAlgn="ctr">
              <a:lnSpc>
                <a:spcPct val="120000"/>
              </a:lnSpc>
              <a:spcBef>
                <a:spcPts val="0"/>
              </a:spcBef>
              <a:spcAft>
                <a:spcPts val="800"/>
              </a:spcAft>
              <a:buSzPct val="100000"/>
              <a:buFont typeface="+mj-ea"/>
              <a:buAutoNum type="ea1JpnChsDbPeriod"/>
            </a:pPr>
            <a:r>
              <a:rPr lang="zh-CN" altLang="zh-CN" sz="1600" spc="18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访问根结点（第1层）。</a:t>
            </a:r>
          </a:p>
          <a:p>
            <a:pPr marL="304800" lvl="0" indent="-304800" algn="l" fontAlgn="ctr">
              <a:lnSpc>
                <a:spcPct val="120000"/>
              </a:lnSpc>
              <a:spcBef>
                <a:spcPts val="0"/>
              </a:spcBef>
              <a:spcAft>
                <a:spcPts val="800"/>
              </a:spcAft>
              <a:buSzPct val="100000"/>
              <a:buFont typeface="+mj-ea"/>
              <a:buAutoNum type="ea1JpnChsDbPeriod"/>
            </a:pPr>
            <a:r>
              <a:rPr lang="zh-CN" altLang="zh-CN" sz="1600" spc="18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从左到右访问第2层的所有结点。</a:t>
            </a:r>
          </a:p>
          <a:p>
            <a:pPr marL="304800" lvl="0" indent="-304800" algn="l" fontAlgn="ctr">
              <a:lnSpc>
                <a:spcPct val="120000"/>
              </a:lnSpc>
              <a:spcBef>
                <a:spcPts val="0"/>
              </a:spcBef>
              <a:spcAft>
                <a:spcPts val="800"/>
              </a:spcAft>
              <a:buSzPct val="100000"/>
              <a:buFont typeface="+mj-ea"/>
              <a:buAutoNum type="ea1JpnChsDbPeriod"/>
            </a:pPr>
            <a:r>
              <a:rPr lang="zh-CN" altLang="zh-CN" sz="1600" spc="18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从左到右访问第3层的所有结点、…、第h层的所有结点。</a:t>
            </a:r>
          </a:p>
        </p:txBody>
      </p:sp>
      <p:sp>
        <p:nvSpPr>
          <p:cNvPr id="8" name="文本框 3"/>
          <p:cNvSpPr txBox="1"/>
          <p:nvPr/>
        </p:nvSpPr>
        <p:spPr>
          <a:xfrm>
            <a:off x="1216269" y="148396"/>
            <a:ext cx="31419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6.4 </a:t>
            </a:r>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rPr>
              <a:t>二叉树的层次遍历</a:t>
            </a:r>
          </a:p>
        </p:txBody>
      </p:sp>
      <p:pic>
        <p:nvPicPr>
          <p:cNvPr id="9" name="图片 33"/>
          <p:cNvPicPr>
            <a:picLocks noChangeAspect="1"/>
          </p:cNvPicPr>
          <p:nvPr/>
        </p:nvPicPr>
        <p:blipFill>
          <a:blip r:embed="rId7"/>
          <a:stretch>
            <a:fillRect/>
          </a:stretch>
        </p:blipFill>
        <p:spPr>
          <a:xfrm>
            <a:off x="6268720" y="1125855"/>
            <a:ext cx="4973320" cy="5180330"/>
          </a:xfrm>
          <a:prstGeom prst="rect">
            <a:avLst/>
          </a:prstGeom>
        </p:spPr>
      </p:pic>
    </p:spTree>
    <p:custDataLst>
      <p:tags r:id="rId1"/>
    </p:custDataLst>
    <p:extLst>
      <p:ext uri="{BB962C8B-B14F-4D97-AF65-F5344CB8AC3E}">
        <p14:creationId xmlns:p14="http://schemas.microsoft.com/office/powerpoint/2010/main" val="25921804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装饰 1"/>
          <p:cNvSpPr/>
          <p:nvPr>
            <p:custDataLst>
              <p:tags r:id="rId2"/>
            </p:custDataLst>
          </p:nvPr>
        </p:nvSpPr>
        <p:spPr>
          <a:xfrm flipV="1">
            <a:off x="5181600" y="1066800"/>
            <a:ext cx="6400800" cy="4572635"/>
          </a:xfrm>
          <a:prstGeom prst="snip1Rect">
            <a:avLst>
              <a:gd name="adj" fmla="val 9836"/>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a:solidFill>
                <a:schemeClr val="lt1"/>
              </a:solidFill>
              <a:latin typeface="微软雅黑" panose="020B0503020204020204" pitchFamily="34" charset="-122"/>
              <a:ea typeface="微软雅黑" panose="020B0503020204020204" pitchFamily="34" charset="-122"/>
            </a:endParaRPr>
          </a:p>
        </p:txBody>
      </p:sp>
      <p:pic>
        <p:nvPicPr>
          <p:cNvPr id="39" name="图片 2"/>
          <p:cNvPicPr>
            <a:picLocks noChangeAspect="1"/>
          </p:cNvPicPr>
          <p:nvPr>
            <p:custDataLst>
              <p:tags r:id="rId3"/>
            </p:custDataLst>
          </p:nvPr>
        </p:nvPicPr>
        <p:blipFill rotWithShape="1">
          <a:blip r:embed="rId19"/>
          <a:srcRect l="1500" r="1500"/>
          <a:stretch>
            <a:fillRect/>
          </a:stretch>
        </p:blipFill>
        <p:spPr>
          <a:xfrm>
            <a:off x="609605" y="1066809"/>
            <a:ext cx="4572000" cy="4572025"/>
          </a:xfrm>
          <a:custGeom>
            <a:avLst/>
            <a:gdLst/>
            <a:ahLst/>
            <a:cxnLst>
              <a:cxn ang="3">
                <a:pos x="hc" y="t"/>
              </a:cxn>
              <a:cxn ang="cd2">
                <a:pos x="l" y="vc"/>
              </a:cxn>
              <a:cxn ang="cd4">
                <a:pos x="hc" y="b"/>
              </a:cxn>
              <a:cxn ang="0">
                <a:pos x="r" y="vc"/>
              </a:cxn>
            </a:cxnLst>
            <a:rect l="l" t="t" r="r" b="b"/>
            <a:pathLst>
              <a:path w="7200" h="7200">
                <a:moveTo>
                  <a:pt x="0" y="0"/>
                </a:moveTo>
                <a:lnTo>
                  <a:pt x="7200" y="0"/>
                </a:lnTo>
                <a:lnTo>
                  <a:pt x="7200" y="7200"/>
                </a:lnTo>
                <a:lnTo>
                  <a:pt x="0" y="7200"/>
                </a:lnTo>
                <a:lnTo>
                  <a:pt x="0" y="0"/>
                </a:lnTo>
                <a:close/>
              </a:path>
            </a:pathLst>
          </a:custGeom>
        </p:spPr>
      </p:pic>
      <p:grpSp>
        <p:nvGrpSpPr>
          <p:cNvPr id="5" name="组合 30"/>
          <p:cNvGrpSpPr/>
          <p:nvPr/>
        </p:nvGrpSpPr>
        <p:grpSpPr>
          <a:xfrm>
            <a:off x="6043591" y="2300605"/>
            <a:ext cx="4677114" cy="2256170"/>
            <a:chOff x="1500166" y="1357298"/>
            <a:chExt cx="4340042" cy="1925032"/>
          </a:xfrm>
        </p:grpSpPr>
        <p:grpSp>
          <p:nvGrpSpPr>
            <p:cNvPr id="7" name="组合 1"/>
            <p:cNvGrpSpPr/>
            <p:nvPr/>
          </p:nvGrpSpPr>
          <p:grpSpPr>
            <a:xfrm>
              <a:off x="1500166" y="1357298"/>
              <a:ext cx="1900083" cy="1925032"/>
              <a:chOff x="1150124" y="3032607"/>
              <a:chExt cx="1900083" cy="1925032"/>
            </a:xfrm>
            <a:solidFill>
              <a:schemeClr val="accent1"/>
            </a:solidFill>
          </p:grpSpPr>
          <p:sp>
            <p:nvSpPr>
              <p:cNvPr id="8" name="Line 34"/>
              <p:cNvSpPr>
                <a:spLocks noChangeShapeType="1"/>
              </p:cNvSpPr>
              <p:nvPr>
                <p:custDataLst>
                  <p:tags r:id="rId5"/>
                </p:custDataLst>
              </p:nvPr>
            </p:nvSpPr>
            <p:spPr bwMode="auto">
              <a:xfrm>
                <a:off x="2214546" y="3286124"/>
                <a:ext cx="201626" cy="255318"/>
              </a:xfrm>
              <a:prstGeom prst="line">
                <a:avLst/>
              </a:prstGeom>
              <a:solidFill>
                <a:schemeClr val="accent1"/>
              </a:solidFill>
              <a:ln w="19050">
                <a:solidFill>
                  <a:schemeClr val="accent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800" b="0">
                  <a:solidFill>
                    <a:schemeClr val="lt1"/>
                  </a:solidFill>
                  <a:latin typeface="Consolas" panose="020B0609020204030204" pitchFamily="49" charset="0"/>
                  <a:ea typeface="仿宋" panose="02010609060101010101" pitchFamily="49" charset="-122"/>
                  <a:cs typeface="Consolas" panose="020B0609020204030204" pitchFamily="49" charset="0"/>
                </a:endParaRPr>
              </a:p>
            </p:txBody>
          </p:sp>
          <p:sp>
            <p:nvSpPr>
              <p:cNvPr id="9" name="Freeform 45"/>
              <p:cNvSpPr/>
              <p:nvPr>
                <p:custDataLst>
                  <p:tags r:id="rId6"/>
                </p:custDataLst>
              </p:nvPr>
            </p:nvSpPr>
            <p:spPr bwMode="auto">
              <a:xfrm>
                <a:off x="2204420" y="3770162"/>
                <a:ext cx="208179" cy="328087"/>
              </a:xfrm>
              <a:custGeom>
                <a:avLst/>
                <a:gdLst/>
                <a:ahLst/>
                <a:cxnLst>
                  <a:cxn ang="0">
                    <a:pos x="233" y="0"/>
                  </a:cxn>
                  <a:cxn ang="0">
                    <a:pos x="0" y="383"/>
                  </a:cxn>
                </a:cxnLst>
                <a:rect l="0" t="0" r="r" b="b"/>
                <a:pathLst>
                  <a:path w="233" h="383">
                    <a:moveTo>
                      <a:pt x="233" y="0"/>
                    </a:moveTo>
                    <a:lnTo>
                      <a:pt x="0" y="383"/>
                    </a:lnTo>
                  </a:path>
                </a:pathLst>
              </a:custGeom>
              <a:solidFill>
                <a:schemeClr val="accent1"/>
              </a:solidFill>
              <a:ln w="19050">
                <a:solidFill>
                  <a:schemeClr val="accent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800" b="0">
                  <a:solidFill>
                    <a:schemeClr val="lt1"/>
                  </a:solidFill>
                  <a:latin typeface="Consolas" panose="020B0609020204030204" pitchFamily="49" charset="0"/>
                  <a:ea typeface="仿宋" panose="02010609060101010101" pitchFamily="49" charset="-122"/>
                  <a:cs typeface="Consolas" panose="020B0609020204030204" pitchFamily="49" charset="0"/>
                </a:endParaRPr>
              </a:p>
            </p:txBody>
          </p:sp>
          <p:sp>
            <p:nvSpPr>
              <p:cNvPr id="10" name="Line 44"/>
              <p:cNvSpPr>
                <a:spLocks noChangeShapeType="1"/>
              </p:cNvSpPr>
              <p:nvPr>
                <p:custDataLst>
                  <p:tags r:id="rId7"/>
                </p:custDataLst>
              </p:nvPr>
            </p:nvSpPr>
            <p:spPr bwMode="auto">
              <a:xfrm>
                <a:off x="1369024" y="4327825"/>
                <a:ext cx="308248" cy="334084"/>
              </a:xfrm>
              <a:prstGeom prst="line">
                <a:avLst/>
              </a:prstGeom>
              <a:solidFill>
                <a:schemeClr val="accent1"/>
              </a:solidFill>
              <a:ln w="19050">
                <a:solidFill>
                  <a:schemeClr val="accent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800" b="0">
                  <a:solidFill>
                    <a:schemeClr val="lt1"/>
                  </a:solidFill>
                  <a:latin typeface="Consolas" panose="020B0609020204030204" pitchFamily="49" charset="0"/>
                  <a:ea typeface="仿宋" panose="02010609060101010101" pitchFamily="49" charset="-122"/>
                  <a:cs typeface="Consolas" panose="020B0609020204030204" pitchFamily="49" charset="0"/>
                </a:endParaRPr>
              </a:p>
            </p:txBody>
          </p:sp>
          <p:sp>
            <p:nvSpPr>
              <p:cNvPr id="11" name="Freeform 43"/>
              <p:cNvSpPr/>
              <p:nvPr>
                <p:custDataLst>
                  <p:tags r:id="rId8"/>
                </p:custDataLst>
              </p:nvPr>
            </p:nvSpPr>
            <p:spPr bwMode="auto">
              <a:xfrm>
                <a:off x="2579678" y="3739324"/>
                <a:ext cx="234983" cy="365779"/>
              </a:xfrm>
              <a:custGeom>
                <a:avLst/>
                <a:gdLst/>
                <a:ahLst/>
                <a:cxnLst>
                  <a:cxn ang="0">
                    <a:pos x="0" y="0"/>
                  </a:cxn>
                  <a:cxn ang="0">
                    <a:pos x="263" y="427"/>
                  </a:cxn>
                </a:cxnLst>
                <a:rect l="0" t="0" r="r" b="b"/>
                <a:pathLst>
                  <a:path w="263" h="427">
                    <a:moveTo>
                      <a:pt x="0" y="0"/>
                    </a:moveTo>
                    <a:lnTo>
                      <a:pt x="263" y="427"/>
                    </a:lnTo>
                  </a:path>
                </a:pathLst>
              </a:custGeom>
              <a:solidFill>
                <a:schemeClr val="accent1"/>
              </a:solidFill>
              <a:ln w="19050">
                <a:solidFill>
                  <a:schemeClr val="accent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800" b="0">
                  <a:solidFill>
                    <a:schemeClr val="lt1"/>
                  </a:solidFill>
                  <a:latin typeface="Consolas" panose="020B0609020204030204" pitchFamily="49" charset="0"/>
                  <a:ea typeface="仿宋" panose="02010609060101010101" pitchFamily="49" charset="-122"/>
                  <a:cs typeface="Consolas" panose="020B0609020204030204" pitchFamily="49" charset="0"/>
                </a:endParaRPr>
              </a:p>
            </p:txBody>
          </p:sp>
          <p:sp>
            <p:nvSpPr>
              <p:cNvPr id="12" name="Line 42"/>
              <p:cNvSpPr>
                <a:spLocks noChangeShapeType="1"/>
              </p:cNvSpPr>
              <p:nvPr>
                <p:custDataLst>
                  <p:tags r:id="rId9"/>
                </p:custDataLst>
              </p:nvPr>
            </p:nvSpPr>
            <p:spPr bwMode="auto">
              <a:xfrm flipH="1">
                <a:off x="1296653" y="3705059"/>
                <a:ext cx="285911" cy="406897"/>
              </a:xfrm>
              <a:prstGeom prst="line">
                <a:avLst/>
              </a:prstGeom>
              <a:solidFill>
                <a:schemeClr val="accent1"/>
              </a:solidFill>
              <a:ln w="19050">
                <a:solidFill>
                  <a:schemeClr val="accent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800" b="0">
                  <a:solidFill>
                    <a:schemeClr val="lt1"/>
                  </a:solidFill>
                  <a:latin typeface="Consolas" panose="020B0609020204030204" pitchFamily="49" charset="0"/>
                  <a:ea typeface="仿宋" panose="02010609060101010101" pitchFamily="49" charset="-122"/>
                  <a:cs typeface="Consolas" panose="020B0609020204030204" pitchFamily="49" charset="0"/>
                </a:endParaRPr>
              </a:p>
            </p:txBody>
          </p:sp>
          <p:sp>
            <p:nvSpPr>
              <p:cNvPr id="13" name="Line 41"/>
              <p:cNvSpPr>
                <a:spLocks noChangeShapeType="1"/>
              </p:cNvSpPr>
              <p:nvPr>
                <p:custDataLst>
                  <p:tags r:id="rId10"/>
                </p:custDataLst>
              </p:nvPr>
            </p:nvSpPr>
            <p:spPr bwMode="auto">
              <a:xfrm flipH="1">
                <a:off x="1632598" y="3155105"/>
                <a:ext cx="477114" cy="409467"/>
              </a:xfrm>
              <a:prstGeom prst="line">
                <a:avLst/>
              </a:prstGeom>
              <a:solidFill>
                <a:schemeClr val="accent1"/>
              </a:solidFill>
              <a:ln w="19050">
                <a:solidFill>
                  <a:schemeClr val="accent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800" b="0">
                  <a:solidFill>
                    <a:schemeClr val="lt1"/>
                  </a:solidFill>
                  <a:latin typeface="Consolas" panose="020B0609020204030204" pitchFamily="49" charset="0"/>
                  <a:ea typeface="仿宋" panose="02010609060101010101" pitchFamily="49" charset="-122"/>
                  <a:cs typeface="Consolas" panose="020B0609020204030204" pitchFamily="49" charset="0"/>
                </a:endParaRPr>
              </a:p>
            </p:txBody>
          </p:sp>
          <p:sp>
            <p:nvSpPr>
              <p:cNvPr id="14" name="Oval 40"/>
              <p:cNvSpPr>
                <a:spLocks noChangeArrowheads="1"/>
              </p:cNvSpPr>
              <p:nvPr>
                <p:custDataLst>
                  <p:tags r:id="rId11"/>
                </p:custDataLst>
              </p:nvPr>
            </p:nvSpPr>
            <p:spPr bwMode="auto">
              <a:xfrm>
                <a:off x="1955141" y="3032607"/>
                <a:ext cx="324000" cy="324000"/>
              </a:xfrm>
              <a:prstGeom prst="ellipse">
                <a:avLst/>
              </a:prstGeom>
              <a:solidFill>
                <a:schemeClr val="accent1"/>
              </a:solidFill>
              <a:ln>
                <a:solidFill>
                  <a:schemeClr val="accent1"/>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u="none" strike="noStrike" cap="none" normalizeH="0" baseline="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5" name="Oval 39"/>
              <p:cNvSpPr>
                <a:spLocks noChangeArrowheads="1"/>
              </p:cNvSpPr>
              <p:nvPr>
                <p:custDataLst>
                  <p:tags r:id="rId12"/>
                </p:custDataLst>
              </p:nvPr>
            </p:nvSpPr>
            <p:spPr bwMode="auto">
              <a:xfrm>
                <a:off x="1486069" y="3482335"/>
                <a:ext cx="324000" cy="324000"/>
              </a:xfrm>
              <a:prstGeom prst="ellipse">
                <a:avLst/>
              </a:prstGeom>
              <a:solidFill>
                <a:schemeClr val="accent1"/>
              </a:solidFill>
              <a:ln>
                <a:solidFill>
                  <a:schemeClr val="accent1"/>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u="none" strike="noStrike" cap="none" normalizeH="0" baseline="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6" name="Oval 38"/>
              <p:cNvSpPr>
                <a:spLocks noChangeArrowheads="1"/>
              </p:cNvSpPr>
              <p:nvPr>
                <p:custDataLst>
                  <p:tags r:id="rId13"/>
                </p:custDataLst>
              </p:nvPr>
            </p:nvSpPr>
            <p:spPr bwMode="auto">
              <a:xfrm>
                <a:off x="2357204" y="3520883"/>
                <a:ext cx="324000" cy="324000"/>
              </a:xfrm>
              <a:prstGeom prst="ellipse">
                <a:avLst/>
              </a:prstGeom>
              <a:solidFill>
                <a:schemeClr val="accent1"/>
              </a:solidFill>
              <a:ln>
                <a:solidFill>
                  <a:schemeClr val="accent1"/>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u="none" strike="noStrike" cap="none" normalizeH="0" baseline="0" dirty="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C</a:t>
                </a:r>
              </a:p>
            </p:txBody>
          </p:sp>
          <p:sp>
            <p:nvSpPr>
              <p:cNvPr id="17" name="Oval 37"/>
              <p:cNvSpPr>
                <a:spLocks noChangeArrowheads="1"/>
              </p:cNvSpPr>
              <p:nvPr>
                <p:custDataLst>
                  <p:tags r:id="rId14"/>
                </p:custDataLst>
              </p:nvPr>
            </p:nvSpPr>
            <p:spPr bwMode="auto">
              <a:xfrm>
                <a:off x="2065038" y="4099105"/>
                <a:ext cx="324000" cy="324000"/>
              </a:xfrm>
              <a:prstGeom prst="ellipse">
                <a:avLst/>
              </a:prstGeom>
              <a:solidFill>
                <a:schemeClr val="accent1"/>
              </a:solidFill>
              <a:ln>
                <a:solidFill>
                  <a:schemeClr val="accent1"/>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u="none" strike="noStrike" cap="none" normalizeH="0" baseline="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E</a:t>
                </a:r>
              </a:p>
            </p:txBody>
          </p:sp>
          <p:sp>
            <p:nvSpPr>
              <p:cNvPr id="32" name="Oval 36"/>
              <p:cNvSpPr>
                <a:spLocks noChangeArrowheads="1"/>
              </p:cNvSpPr>
              <p:nvPr>
                <p:custDataLst>
                  <p:tags r:id="rId15"/>
                </p:custDataLst>
              </p:nvPr>
            </p:nvSpPr>
            <p:spPr bwMode="auto">
              <a:xfrm>
                <a:off x="2726207" y="4099105"/>
                <a:ext cx="324000" cy="324000"/>
              </a:xfrm>
              <a:prstGeom prst="ellipse">
                <a:avLst/>
              </a:prstGeom>
              <a:solidFill>
                <a:schemeClr val="accent1"/>
              </a:solidFill>
              <a:ln>
                <a:solidFill>
                  <a:schemeClr val="accent1"/>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u="none" strike="noStrike" cap="none" normalizeH="0" baseline="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F</a:t>
                </a:r>
              </a:p>
            </p:txBody>
          </p:sp>
          <p:sp>
            <p:nvSpPr>
              <p:cNvPr id="35" name="Oval 35"/>
              <p:cNvSpPr>
                <a:spLocks noChangeArrowheads="1"/>
              </p:cNvSpPr>
              <p:nvPr>
                <p:custDataLst>
                  <p:tags r:id="rId16"/>
                </p:custDataLst>
              </p:nvPr>
            </p:nvSpPr>
            <p:spPr bwMode="auto">
              <a:xfrm>
                <a:off x="1150124" y="4111954"/>
                <a:ext cx="324000" cy="324000"/>
              </a:xfrm>
              <a:prstGeom prst="ellipse">
                <a:avLst/>
              </a:prstGeom>
              <a:solidFill>
                <a:schemeClr val="accent1"/>
              </a:solidFill>
              <a:ln>
                <a:solidFill>
                  <a:schemeClr val="accent1"/>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u="none" strike="noStrike" cap="none" normalizeH="0" baseline="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D</a:t>
                </a:r>
              </a:p>
            </p:txBody>
          </p:sp>
          <p:sp>
            <p:nvSpPr>
              <p:cNvPr id="36" name="Oval 33"/>
              <p:cNvSpPr>
                <a:spLocks noChangeArrowheads="1"/>
              </p:cNvSpPr>
              <p:nvPr>
                <p:custDataLst>
                  <p:tags r:id="rId17"/>
                </p:custDataLst>
              </p:nvPr>
            </p:nvSpPr>
            <p:spPr bwMode="auto">
              <a:xfrm>
                <a:off x="1568268" y="4633639"/>
                <a:ext cx="324000" cy="324000"/>
              </a:xfrm>
              <a:prstGeom prst="ellipse">
                <a:avLst/>
              </a:prstGeom>
              <a:solidFill>
                <a:schemeClr val="accent1"/>
              </a:solidFill>
              <a:ln>
                <a:solidFill>
                  <a:schemeClr val="accent1"/>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u="none" strike="noStrike" cap="none" normalizeH="0" baseline="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G</a:t>
                </a:r>
              </a:p>
            </p:txBody>
          </p:sp>
        </p:grpSp>
        <p:sp>
          <p:nvSpPr>
            <p:cNvPr id="37" name="TextBox 17"/>
            <p:cNvSpPr txBox="1"/>
            <p:nvPr/>
          </p:nvSpPr>
          <p:spPr>
            <a:xfrm>
              <a:off x="4063965" y="1801474"/>
              <a:ext cx="1776243" cy="1022920"/>
            </a:xfrm>
            <a:prstGeom prst="rect">
              <a:avLst/>
            </a:prstGeom>
            <a:noFill/>
          </p:spPr>
          <p:txBody>
            <a:bodyPr wrap="square" rtlCol="0">
              <a:spAutoFit/>
            </a:bodyPr>
            <a:lstStyle/>
            <a:p>
              <a:pPr>
                <a:lnSpc>
                  <a:spcPct val="100000"/>
                </a:lnSpc>
                <a:spcBef>
                  <a:spcPts val="0"/>
                </a:spcBef>
              </a:pPr>
              <a:r>
                <a:rPr lang="zh-CN" altLang="zh-CN" sz="24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层次遍历序列为</a:t>
              </a:r>
              <a:r>
                <a:rPr lang="en-US" altLang="zh-CN" sz="24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ABCDEFG</a:t>
              </a:r>
            </a:p>
          </p:txBody>
        </p:sp>
        <p:sp>
          <p:nvSpPr>
            <p:cNvPr id="38" name="右箭头 18"/>
            <p:cNvSpPr/>
            <p:nvPr>
              <p:custDataLst>
                <p:tags r:id="rId4"/>
              </p:custDataLst>
            </p:nvPr>
          </p:nvSpPr>
          <p:spPr>
            <a:xfrm>
              <a:off x="3415580" y="1991571"/>
              <a:ext cx="500066" cy="214314"/>
            </a:xfrm>
            <a:prstGeom prst="rightArrow">
              <a:avLst/>
            </a:prstGeom>
            <a:solidFill>
              <a:schemeClr val="accent1"/>
            </a:solidFill>
            <a:ln>
              <a:solidFill>
                <a:schemeClr val="accent1"/>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lt1"/>
                </a:solidFill>
              </a:endParaRPr>
            </a:p>
          </p:txBody>
        </p:sp>
      </p:grpSp>
      <p:sp>
        <p:nvSpPr>
          <p:cNvPr id="2" name="文本框 1"/>
          <p:cNvSpPr txBox="1"/>
          <p:nvPr/>
        </p:nvSpPr>
        <p:spPr>
          <a:xfrm>
            <a:off x="1075934" y="180146"/>
            <a:ext cx="2011680" cy="460375"/>
          </a:xfrm>
          <a:prstGeom prst="rect">
            <a:avLst/>
          </a:prstGeom>
          <a:noFill/>
        </p:spPr>
        <p:txBody>
          <a:bodyPr wrap="none" rtlCol="0" anchor="ctr">
            <a:spAutoFit/>
          </a:bodyPr>
          <a:lstStyle/>
          <a:p>
            <a:pPr algn="l"/>
            <a:r>
              <a:rPr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层次遍历序列</a:t>
            </a:r>
          </a:p>
        </p:txBody>
      </p:sp>
    </p:spTree>
    <p:custDataLst>
      <p:tags r:id="rId1"/>
    </p:custDataLst>
    <p:extLst>
      <p:ext uri="{BB962C8B-B14F-4D97-AF65-F5344CB8AC3E}">
        <p14:creationId xmlns:p14="http://schemas.microsoft.com/office/powerpoint/2010/main" val="15102526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53074" y="176336"/>
            <a:ext cx="3394075" cy="82994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6.4.2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层次遍历算法设计</a:t>
            </a:r>
          </a:p>
          <a:p>
            <a:endPar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endParaRPr>
          </a:p>
        </p:txBody>
      </p:sp>
      <p:sp>
        <p:nvSpPr>
          <p:cNvPr id="5" name="TextBox 8"/>
          <p:cNvSpPr txBox="1"/>
          <p:nvPr/>
        </p:nvSpPr>
        <p:spPr>
          <a:xfrm>
            <a:off x="5577638" y="1881298"/>
            <a:ext cx="6086041" cy="2553335"/>
          </a:xfrm>
          <a:prstGeom prst="rect">
            <a:avLst/>
          </a:prstGeom>
          <a:noFill/>
        </p:spPr>
        <p:txBody>
          <a:bodyPr wrap="square" rtlCol="0">
            <a:spAutoFit/>
          </a:bodyPr>
          <a:lstStyle/>
          <a:p>
            <a:pPr>
              <a:lnSpc>
                <a:spcPts val="3200"/>
              </a:lnSpc>
            </a:pPr>
            <a:endPar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ts val="3200"/>
              </a:lnSpc>
            </a:pPr>
            <a:r>
              <a:rPr lang="zh-CN"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在二叉树层次遍历中，对一层的结点访问完后，再按照它们的访问次序对各个结点的左、右孩子顺序访问，这样一层一层进行，先访问的结点其左、右孩子也要先访问，这样与队列的先进先出特点吻合。因此层次遍历算法采用一个队列</a:t>
            </a:r>
            <a:r>
              <a:rPr lang="en-US" altLang="zh-CN" sz="2000" b="1"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qu</a:t>
            </a:r>
            <a:r>
              <a:rPr lang="zh-CN"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来实现。</a:t>
            </a:r>
          </a:p>
        </p:txBody>
      </p:sp>
      <p:sp>
        <p:nvSpPr>
          <p:cNvPr id="6" name="TextBox 11"/>
          <p:cNvSpPr txBox="1"/>
          <p:nvPr/>
        </p:nvSpPr>
        <p:spPr>
          <a:xfrm>
            <a:off x="5577639" y="4656371"/>
            <a:ext cx="5903161" cy="1732915"/>
          </a:xfrm>
          <a:prstGeom prst="rect">
            <a:avLst/>
          </a:prstGeom>
          <a:noFill/>
        </p:spPr>
        <p:txBody>
          <a:bodyPr wrap="square" rtlCol="0">
            <a:spAutoFit/>
          </a:bodyPr>
          <a:lstStyle/>
          <a:p>
            <a:pPr>
              <a:lnSpc>
                <a:spcPts val="3200"/>
              </a:lnSpc>
            </a:pP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思路：</a:t>
            </a:r>
            <a:r>
              <a:rPr lang="zh-CN"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先将根结点</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进队，在队不空时循环：从队列中出队一个结点</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a:t>
            </a:r>
            <a:r>
              <a:rPr lang="zh-CN"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，访问它；若它有左孩子结点，将左孩子结点进队；若它有左孩子结点，将左孩子结点进队。如此操作直到队空为止。</a:t>
            </a:r>
          </a:p>
        </p:txBody>
      </p:sp>
      <p:grpSp>
        <p:nvGrpSpPr>
          <p:cNvPr id="11" name="组合 10"/>
          <p:cNvGrpSpPr/>
          <p:nvPr/>
        </p:nvGrpSpPr>
        <p:grpSpPr>
          <a:xfrm>
            <a:off x="4712299" y="1980881"/>
            <a:ext cx="792670" cy="720000"/>
            <a:chOff x="2277686" y="2037227"/>
            <a:chExt cx="792670" cy="720000"/>
          </a:xfrm>
        </p:grpSpPr>
        <p:sp>
          <p:nvSpPr>
            <p:cNvPr id="12" name="椭圆 11"/>
            <p:cNvSpPr/>
            <p:nvPr>
              <p:custDataLst>
                <p:tags r:id="rId3"/>
              </p:custDataLst>
            </p:nvPr>
          </p:nvSpPr>
          <p:spPr>
            <a:xfrm>
              <a:off x="2277686" y="2037227"/>
              <a:ext cx="720000" cy="720000"/>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3" name="文本框 12"/>
            <p:cNvSpPr txBox="1"/>
            <p:nvPr>
              <p:custDataLst>
                <p:tags r:id="rId4"/>
              </p:custDataLst>
            </p:nvPr>
          </p:nvSpPr>
          <p:spPr>
            <a:xfrm>
              <a:off x="2350356" y="2180097"/>
              <a:ext cx="720000" cy="461665"/>
            </a:xfrm>
            <a:prstGeom prst="rect">
              <a:avLst/>
            </a:prstGeom>
            <a:noFill/>
          </p:spPr>
          <p:txBody>
            <a:bodyPr wrap="square" rtlCol="0">
              <a:spAutoFit/>
            </a:bodyPr>
            <a:lstStyle/>
            <a:p>
              <a:r>
                <a:rPr lang="en-US" altLang="zh-CN" sz="2400" dirty="0">
                  <a:solidFill>
                    <a:schemeClr val="lt1"/>
                  </a:solidFill>
                  <a:latin typeface="Arial Black" panose="020B0A04020102020204" pitchFamily="34" charset="0"/>
                </a:rPr>
                <a:t>01</a:t>
              </a:r>
            </a:p>
          </p:txBody>
        </p:sp>
      </p:grpSp>
      <p:grpSp>
        <p:nvGrpSpPr>
          <p:cNvPr id="14" name="组合 13"/>
          <p:cNvGrpSpPr/>
          <p:nvPr/>
        </p:nvGrpSpPr>
        <p:grpSpPr>
          <a:xfrm>
            <a:off x="4712299" y="4725587"/>
            <a:ext cx="792670" cy="720000"/>
            <a:chOff x="2277686" y="4677903"/>
            <a:chExt cx="792670" cy="720000"/>
          </a:xfrm>
        </p:grpSpPr>
        <p:sp>
          <p:nvSpPr>
            <p:cNvPr id="15" name="椭圆 14"/>
            <p:cNvSpPr/>
            <p:nvPr>
              <p:custDataLst>
                <p:tags r:id="rId1"/>
              </p:custDataLst>
            </p:nvPr>
          </p:nvSpPr>
          <p:spPr>
            <a:xfrm>
              <a:off x="2277686" y="4677903"/>
              <a:ext cx="720000" cy="720000"/>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 name="文本框 15"/>
            <p:cNvSpPr txBox="1"/>
            <p:nvPr>
              <p:custDataLst>
                <p:tags r:id="rId2"/>
              </p:custDataLst>
            </p:nvPr>
          </p:nvSpPr>
          <p:spPr>
            <a:xfrm>
              <a:off x="2350356" y="4807070"/>
              <a:ext cx="720000" cy="461665"/>
            </a:xfrm>
            <a:prstGeom prst="rect">
              <a:avLst/>
            </a:prstGeom>
            <a:noFill/>
          </p:spPr>
          <p:txBody>
            <a:bodyPr wrap="square" rtlCol="0">
              <a:spAutoFit/>
            </a:bodyPr>
            <a:lstStyle/>
            <a:p>
              <a:r>
                <a:rPr lang="en-US" altLang="zh-CN" sz="2400" dirty="0">
                  <a:solidFill>
                    <a:schemeClr val="lt1"/>
                  </a:solidFill>
                  <a:latin typeface="Arial Black" panose="020B0A04020102020204" pitchFamily="34" charset="0"/>
                </a:rPr>
                <a:t>02</a:t>
              </a:r>
            </a:p>
          </p:txBody>
        </p:sp>
      </p:grpSp>
      <p:pic>
        <p:nvPicPr>
          <p:cNvPr id="32" name="图片 31"/>
          <p:cNvPicPr>
            <a:picLocks noChangeAspect="1"/>
          </p:cNvPicPr>
          <p:nvPr/>
        </p:nvPicPr>
        <p:blipFill rotWithShape="1">
          <a:blip r:embed="rId6" cstate="print">
            <a:extLst>
              <a:ext uri="{28A0092B-C50C-407E-A947-70E740481C1C}">
                <a14:useLocalDpi xmlns:a14="http://schemas.microsoft.com/office/drawing/2010/main" val="0"/>
              </a:ext>
            </a:extLst>
          </a:blip>
          <a:srcRect l="9547" t="2443" r="7739" b="5173"/>
          <a:stretch>
            <a:fillRect/>
          </a:stretch>
        </p:blipFill>
        <p:spPr>
          <a:xfrm>
            <a:off x="900193" y="2046374"/>
            <a:ext cx="3732477" cy="3886565"/>
          </a:xfrm>
          <a:prstGeom prst="rect">
            <a:avLst/>
          </a:prstGeom>
        </p:spPr>
      </p:pic>
      <p:sp>
        <p:nvSpPr>
          <p:cNvPr id="34" name="文本框 33"/>
          <p:cNvSpPr txBox="1"/>
          <p:nvPr/>
        </p:nvSpPr>
        <p:spPr>
          <a:xfrm>
            <a:off x="2578514" y="3004747"/>
            <a:ext cx="1240184" cy="398780"/>
          </a:xfrm>
          <a:prstGeom prst="rect">
            <a:avLst/>
          </a:prstGeom>
          <a:noFill/>
        </p:spPr>
        <p:txBody>
          <a:bodyPr wrap="square">
            <a:spAutoFit/>
          </a:bodyPr>
          <a:lstStyle/>
          <a:p>
            <a:r>
              <a:rPr lang="zh-CN" altLang="en-US" sz="2000" b="1" dirty="0">
                <a:solidFill>
                  <a:srgbClr val="000000"/>
                </a:solidFill>
                <a:latin typeface="微软雅黑" panose="020B0503020204020204" pitchFamily="34" charset="-122"/>
                <a:ea typeface="微软雅黑" panose="020B0503020204020204" pitchFamily="34" charset="-122"/>
              </a:rPr>
              <a:t>算法设计</a:t>
            </a:r>
          </a:p>
        </p:txBody>
      </p:sp>
    </p:spTree>
    <p:extLst>
      <p:ext uri="{BB962C8B-B14F-4D97-AF65-F5344CB8AC3E}">
        <p14:creationId xmlns:p14="http://schemas.microsoft.com/office/powerpoint/2010/main" val="2835956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par>
                          <p:cTn id="16" fill="hold">
                            <p:stCondLst>
                              <p:cond delay="1500"/>
                            </p:stCondLst>
                            <p:childTnLst>
                              <p:par>
                                <p:cTn id="17" presetID="2" presetClass="entr" presetSubtype="4"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4"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2" presetClass="entr" presetSubtype="1"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up)">
                                      <p:cBhvr>
                                        <p:cTn id="29" dur="1250"/>
                                        <p:tgtEl>
                                          <p:spTgt spid="5"/>
                                        </p:tgtEl>
                                      </p:cBhvr>
                                    </p:animEffect>
                                  </p:childTnLst>
                                </p:cTn>
                              </p:par>
                            </p:childTnLst>
                          </p:cTn>
                        </p:par>
                        <p:par>
                          <p:cTn id="30" fill="hold">
                            <p:stCondLst>
                              <p:cond delay="4000"/>
                            </p:stCondLst>
                            <p:childTnLst>
                              <p:par>
                                <p:cTn id="31" presetID="22" presetClass="entr" presetSubtype="1"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up)">
                                      <p:cBhvr>
                                        <p:cTn id="33"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34"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r="7351" b="-600"/>
          <a:stretch>
            <a:fillRect/>
          </a:stretch>
        </p:blipFill>
        <p:spPr>
          <a:xfrm flipH="1">
            <a:off x="8437816" y="2463371"/>
            <a:ext cx="3754304" cy="4025593"/>
          </a:xfrm>
          <a:prstGeom prst="rect">
            <a:avLst/>
          </a:prstGeom>
        </p:spPr>
      </p:pic>
      <p:sp>
        <p:nvSpPr>
          <p:cNvPr id="4" name="文本框 3"/>
          <p:cNvSpPr txBox="1"/>
          <p:nvPr/>
        </p:nvSpPr>
        <p:spPr>
          <a:xfrm>
            <a:off x="1053074" y="147761"/>
            <a:ext cx="1402080" cy="460375"/>
          </a:xfrm>
          <a:prstGeom prst="rect">
            <a:avLst/>
          </a:prstGeom>
          <a:noFill/>
        </p:spPr>
        <p:txBody>
          <a:bodyPr wrap="none" rtlCol="0" anchor="ctr">
            <a:spAutoFit/>
          </a:bodyPr>
          <a:lstStyle>
            <a:defPPr>
              <a:defRPr lang="zh-CN"/>
            </a:defPPr>
            <a:lvl1pPr>
              <a:defRPr sz="2400" b="1">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zh-CN" altLang="en-US" b="0" dirty="0">
                <a:solidFill>
                  <a:schemeClr val="accent1"/>
                </a:solidFill>
                <a:latin typeface="微软雅黑" panose="020B0503020204020204" pitchFamily="34" charset="-122"/>
                <a:ea typeface="微软雅黑" panose="020B0503020204020204" pitchFamily="34" charset="-122"/>
              </a:rPr>
              <a:t>算法设计</a:t>
            </a:r>
          </a:p>
        </p:txBody>
      </p:sp>
      <p:sp>
        <p:nvSpPr>
          <p:cNvPr id="5" name="矩形 4"/>
          <p:cNvSpPr/>
          <p:nvPr>
            <p:custDataLst>
              <p:tags r:id="rId1"/>
            </p:custDataLst>
          </p:nvPr>
        </p:nvSpPr>
        <p:spPr>
          <a:xfrm>
            <a:off x="458908" y="1580234"/>
            <a:ext cx="10841375" cy="4667693"/>
          </a:xfrm>
          <a:prstGeom prst="rect">
            <a:avLst/>
          </a:prstGeom>
          <a:noFill/>
          <a:ln w="19050">
            <a:solidFill>
              <a:schemeClr val="l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思源黑体 CN Medium" panose="020B0600000000000000" pitchFamily="34" charset="-122"/>
              <a:ea typeface="思源黑体 CN Medium" panose="020B0600000000000000" pitchFamily="34" charset="-122"/>
            </a:endParaRPr>
          </a:p>
        </p:txBody>
      </p:sp>
      <p:sp>
        <p:nvSpPr>
          <p:cNvPr id="17" name="文本框 16"/>
          <p:cNvSpPr txBox="1"/>
          <p:nvPr/>
        </p:nvSpPr>
        <p:spPr>
          <a:xfrm>
            <a:off x="1196871" y="1900096"/>
            <a:ext cx="10158701" cy="4112895"/>
          </a:xfrm>
          <a:prstGeom prst="rect">
            <a:avLst/>
          </a:prstGeom>
          <a:noFill/>
        </p:spPr>
        <p:txBody>
          <a:bodyPr wrap="square">
            <a:spAutoFit/>
          </a:bodyPr>
          <a:lstStyle/>
          <a:p>
            <a:pPr marL="0" marR="0" lvl="0" indent="0" algn="l" defTabSz="914400" rtl="0" eaLnBrk="1" fontAlgn="base" latinLnBrk="0" hangingPunct="1">
              <a:lnSpc>
                <a:spcPts val="2300"/>
              </a:lnSpc>
              <a:spcBef>
                <a:spcPts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Consolas" panose="020B0609020204030204" pitchFamily="49" charset="0"/>
              </a:rPr>
              <a:t> </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from collections import deque		#</a:t>
            </a:r>
            <a:r>
              <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引用双端队列</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deque</a:t>
            </a:r>
            <a:endPar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2300"/>
              </a:lnSpc>
              <a:spcBef>
                <a:spcPts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def </a:t>
            </a:r>
            <a:r>
              <a:rPr kumimoji="0" lang="en-US" altLang="zh-CN" sz="18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LevelOrder</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bt</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层次遍历的算法</a:t>
            </a:r>
          </a:p>
          <a:p>
            <a:pPr marL="0" marR="0" lvl="0" indent="0" algn="l" defTabSz="914400" rtl="0" eaLnBrk="1" fontAlgn="base" latinLnBrk="0" hangingPunct="1">
              <a:lnSpc>
                <a:spcPts val="2300"/>
              </a:lnSpc>
              <a:spcBef>
                <a:spcPts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qu</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=deque()                   	                                    #</a:t>
            </a:r>
            <a:r>
              <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将双端队列作为普通队列</a:t>
            </a:r>
            <a:r>
              <a:rPr kumimoji="0" lang="en-US" altLang="zh-CN" sz="18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qu</a:t>
            </a:r>
            <a:endPar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2300"/>
              </a:lnSpc>
              <a:spcBef>
                <a:spcPts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qu.append</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bt.b</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根结点进队</a:t>
            </a:r>
          </a:p>
          <a:p>
            <a:pPr marL="0" marR="0" lvl="0" indent="0" algn="l" defTabSz="914400" rtl="0" eaLnBrk="1" fontAlgn="base" latinLnBrk="0" hangingPunct="1">
              <a:lnSpc>
                <a:spcPct val="200000"/>
              </a:lnSpc>
              <a:spcBef>
                <a:spcPts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while </a:t>
            </a:r>
            <a:r>
              <a:rPr kumimoji="0" lang="en-US" altLang="zh-CN" sz="18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len</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qu</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)&gt;0:                                    	#</a:t>
            </a:r>
            <a:r>
              <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队不空循环</a:t>
            </a:r>
          </a:p>
          <a:p>
            <a:pPr marL="0" marR="0" lvl="0" indent="0" algn="l" defTabSz="914400" rtl="0" eaLnBrk="1" fontAlgn="base" latinLnBrk="0" hangingPunct="1">
              <a:lnSpc>
                <a:spcPts val="2300"/>
              </a:lnSpc>
              <a:spcBef>
                <a:spcPts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p=</a:t>
            </a:r>
            <a:r>
              <a:rPr kumimoji="0" lang="en-US" altLang="zh-CN" sz="18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qu.popleft</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出队一个结点</a:t>
            </a:r>
          </a:p>
          <a:p>
            <a:pPr marL="0" marR="0" lvl="0" indent="0" algn="l" defTabSz="914400" rtl="0" eaLnBrk="1" fontAlgn="base" latinLnBrk="0" hangingPunct="1">
              <a:lnSpc>
                <a:spcPts val="2300"/>
              </a:lnSpc>
              <a:spcBef>
                <a:spcPts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print(</a:t>
            </a:r>
            <a:r>
              <a:rPr kumimoji="0" lang="en-US" altLang="zh-CN" sz="18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p.data,end</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		                  #</a:t>
            </a:r>
            <a:r>
              <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访问</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p</a:t>
            </a:r>
            <a:r>
              <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结点</a:t>
            </a:r>
          </a:p>
          <a:p>
            <a:pPr marL="0" marR="0" lvl="0" indent="0" algn="l" defTabSz="914400" rtl="0" eaLnBrk="1" fontAlgn="base" latinLnBrk="0" hangingPunct="1">
              <a:lnSpc>
                <a:spcPct val="200000"/>
              </a:lnSpc>
              <a:spcBef>
                <a:spcPts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if </a:t>
            </a:r>
            <a:r>
              <a:rPr kumimoji="0" lang="en-US" altLang="zh-CN" sz="18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p.lchild</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!=None:		                  #</a:t>
            </a:r>
            <a:r>
              <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有左孩子时将其进队</a:t>
            </a:r>
          </a:p>
          <a:p>
            <a:pPr marL="0" marR="0" lvl="0" indent="0" algn="l" defTabSz="914400" rtl="0" eaLnBrk="1" fontAlgn="base" latinLnBrk="0" hangingPunct="1">
              <a:lnSpc>
                <a:spcPts val="2300"/>
              </a:lnSpc>
              <a:spcBef>
                <a:spcPts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qu.append</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p.lchild</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base" latinLnBrk="0" hangingPunct="1">
              <a:lnSpc>
                <a:spcPct val="200000"/>
              </a:lnSpc>
              <a:spcBef>
                <a:spcPts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if </a:t>
            </a:r>
            <a:r>
              <a:rPr kumimoji="0" lang="en-US" altLang="zh-CN" sz="18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p.rchild</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!=None:		                  #</a:t>
            </a:r>
            <a:r>
              <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有右孩子时将其进队</a:t>
            </a:r>
          </a:p>
          <a:p>
            <a:pPr marL="0" marR="0" lvl="0" indent="0" algn="l" defTabSz="914400" rtl="0" eaLnBrk="1" fontAlgn="base" latinLnBrk="0" hangingPunct="1">
              <a:lnSpc>
                <a:spcPts val="2300"/>
              </a:lnSpc>
              <a:spcBef>
                <a:spcPts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qu.append</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p.rchild</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27418764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par>
                          <p:cTn id="14" fill="hold">
                            <p:stCondLst>
                              <p:cond delay="0"/>
                            </p:stCondLst>
                            <p:childTnLst>
                              <p:par>
                                <p:cTn id="15" presetID="10" presetClass="entr" presetSubtype="0"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ldLvl="0" animBg="1"/>
      <p:bldP spid="17"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53074" y="147761"/>
            <a:ext cx="3698875"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6.4.3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层次遍历算法的应用</a:t>
            </a:r>
          </a:p>
        </p:txBody>
      </p:sp>
      <p:sp>
        <p:nvSpPr>
          <p:cNvPr id="8" name="Text Box 2"/>
          <p:cNvSpPr txBox="1">
            <a:spLocks noChangeArrowheads="1"/>
          </p:cNvSpPr>
          <p:nvPr/>
        </p:nvSpPr>
        <p:spPr bwMode="auto">
          <a:xfrm>
            <a:off x="693350" y="1571612"/>
            <a:ext cx="6615833" cy="891540"/>
          </a:xfrm>
          <a:prstGeom prst="rect">
            <a:avLst/>
          </a:prstGeom>
          <a:noFill/>
          <a:ln w="9525">
            <a:noFill/>
            <a:miter lim="800000"/>
          </a:ln>
          <a:effectLst/>
        </p:spPr>
        <p:txBody>
          <a:bodyPr wrap="square">
            <a:spAutoFit/>
          </a:bodyPr>
          <a:lstStyle/>
          <a:p>
            <a:pPr marL="252095" indent="-252095" algn="just">
              <a:lnSpc>
                <a:spcPct val="130000"/>
              </a:lnSpc>
              <a:buFont typeface="Arial" panose="020B0604020202020204" pitchFamily="34" charset="0"/>
              <a:buChar char="•"/>
            </a:pP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采用层次遍历方法设计例</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6.14</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的算法，即求二叉树中第</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≤二叉树高度）层的结点个数。</a:t>
            </a:r>
          </a:p>
        </p:txBody>
      </p:sp>
      <p:pic>
        <p:nvPicPr>
          <p:cNvPr id="27" name="图片 26"/>
          <p:cNvPicPr>
            <a:picLocks noChangeAspect="1"/>
          </p:cNvPicPr>
          <p:nvPr/>
        </p:nvPicPr>
        <p:blipFill rotWithShape="1">
          <a:blip r:embed="rId6" cstate="print">
            <a:extLst>
              <a:ext uri="{28A0092B-C50C-407E-A947-70E740481C1C}">
                <a14:useLocalDpi xmlns:a14="http://schemas.microsoft.com/office/drawing/2010/main" val="0"/>
              </a:ext>
            </a:extLst>
          </a:blip>
          <a:srcRect r="7351" b="-600"/>
          <a:stretch>
            <a:fillRect/>
          </a:stretch>
        </p:blipFill>
        <p:spPr>
          <a:xfrm flipH="1">
            <a:off x="8437816" y="2463371"/>
            <a:ext cx="3754304" cy="4025593"/>
          </a:xfrm>
          <a:prstGeom prst="rect">
            <a:avLst/>
          </a:prstGeom>
        </p:spPr>
      </p:pic>
      <p:grpSp>
        <p:nvGrpSpPr>
          <p:cNvPr id="28" name="组合 27"/>
          <p:cNvGrpSpPr/>
          <p:nvPr/>
        </p:nvGrpSpPr>
        <p:grpSpPr>
          <a:xfrm>
            <a:off x="794950" y="988990"/>
            <a:ext cx="1826330" cy="517274"/>
            <a:chOff x="1396240" y="2304668"/>
            <a:chExt cx="2107000" cy="480002"/>
          </a:xfrm>
        </p:grpSpPr>
        <p:sp>
          <p:nvSpPr>
            <p:cNvPr id="29" name="矩形: 圆角 28"/>
            <p:cNvSpPr/>
            <p:nvPr>
              <p:custDataLst>
                <p:tags r:id="rId3"/>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0" name="文本框 29"/>
            <p:cNvSpPr txBox="1"/>
            <p:nvPr>
              <p:custDataLst>
                <p:tags r:id="rId4"/>
              </p:custDataLst>
            </p:nvPr>
          </p:nvSpPr>
          <p:spPr>
            <a:xfrm>
              <a:off x="1433295" y="2360437"/>
              <a:ext cx="2069945" cy="341762"/>
            </a:xfrm>
            <a:prstGeom prst="rect">
              <a:avLst/>
            </a:prstGeom>
            <a:noFill/>
          </p:spPr>
          <p:txBody>
            <a:bodyPr wrap="square" rtlCol="0">
              <a:spAutoFit/>
            </a:bodyPr>
            <a:lstStyle/>
            <a:p>
              <a:pPr algn="ctr"/>
              <a:r>
                <a:rPr lang="zh-CN" altLang="en-US" b="1" dirty="0">
                  <a:solidFill>
                    <a:schemeClr val="lt1"/>
                  </a:solidFill>
                  <a:latin typeface="微软雅黑" panose="020B0503020204020204" pitchFamily="34" charset="-122"/>
                  <a:ea typeface="微软雅黑" panose="020B0503020204020204" pitchFamily="34" charset="-122"/>
                </a:rPr>
                <a:t>例题</a:t>
              </a:r>
              <a:r>
                <a:rPr lang="en-US" altLang="zh-CN" b="1" dirty="0">
                  <a:solidFill>
                    <a:schemeClr val="lt1"/>
                  </a:solidFill>
                  <a:latin typeface="微软雅黑" panose="020B0503020204020204" pitchFamily="34" charset="-122"/>
                  <a:ea typeface="微软雅黑" panose="020B0503020204020204" pitchFamily="34" charset="-122"/>
                </a:rPr>
                <a:t>6.16</a:t>
              </a:r>
            </a:p>
          </p:txBody>
        </p:sp>
      </p:grpSp>
      <p:grpSp>
        <p:nvGrpSpPr>
          <p:cNvPr id="5" name="组合 4"/>
          <p:cNvGrpSpPr/>
          <p:nvPr/>
        </p:nvGrpSpPr>
        <p:grpSpPr>
          <a:xfrm>
            <a:off x="957510" y="2431710"/>
            <a:ext cx="1196410" cy="517274"/>
            <a:chOff x="1396240" y="2304668"/>
            <a:chExt cx="2107000" cy="480002"/>
          </a:xfrm>
        </p:grpSpPr>
        <p:sp>
          <p:nvSpPr>
            <p:cNvPr id="6" name="矩形: 圆角 5"/>
            <p:cNvSpPr/>
            <p:nvPr>
              <p:custDataLst>
                <p:tags r:id="rId1"/>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 name="文本框 6"/>
            <p:cNvSpPr txBox="1"/>
            <p:nvPr>
              <p:custDataLst>
                <p:tags r:id="rId2"/>
              </p:custDataLst>
            </p:nvPr>
          </p:nvSpPr>
          <p:spPr>
            <a:xfrm>
              <a:off x="1433295" y="2360437"/>
              <a:ext cx="2069945" cy="341762"/>
            </a:xfrm>
            <a:prstGeom prst="rect">
              <a:avLst/>
            </a:prstGeom>
            <a:noFill/>
          </p:spPr>
          <p:txBody>
            <a:bodyPr wrap="square" rtlCol="0">
              <a:spAutoFit/>
            </a:bodyPr>
            <a:lstStyle/>
            <a:p>
              <a:pPr algn="ctr"/>
              <a:r>
                <a:rPr lang="zh-CN" altLang="en-US" b="1" dirty="0">
                  <a:solidFill>
                    <a:schemeClr val="lt1"/>
                  </a:solidFill>
                  <a:latin typeface="微软雅黑" panose="020B0503020204020204" pitchFamily="34" charset="-122"/>
                  <a:ea typeface="微软雅黑" panose="020B0503020204020204" pitchFamily="34" charset="-122"/>
                </a:rPr>
                <a:t>解法</a:t>
              </a:r>
              <a:r>
                <a:rPr lang="en-US" altLang="zh-CN" b="1" dirty="0">
                  <a:solidFill>
                    <a:schemeClr val="lt1"/>
                  </a:solidFill>
                  <a:latin typeface="微软雅黑" panose="020B0503020204020204" pitchFamily="34" charset="-122"/>
                  <a:ea typeface="微软雅黑" panose="020B0503020204020204" pitchFamily="34" charset="-122"/>
                </a:rPr>
                <a:t>1</a:t>
              </a:r>
            </a:p>
          </p:txBody>
        </p:sp>
      </p:grpSp>
      <p:sp>
        <p:nvSpPr>
          <p:cNvPr id="15" name="Text Box 2"/>
          <p:cNvSpPr txBox="1">
            <a:spLocks noChangeArrowheads="1"/>
          </p:cNvSpPr>
          <p:nvPr/>
        </p:nvSpPr>
        <p:spPr bwMode="auto">
          <a:xfrm>
            <a:off x="754310" y="2895505"/>
            <a:ext cx="7556570" cy="3989705"/>
          </a:xfrm>
          <a:prstGeom prst="rect">
            <a:avLst/>
          </a:prstGeom>
          <a:noFill/>
          <a:ln w="9525">
            <a:noFill/>
            <a:miter lim="800000"/>
          </a:ln>
          <a:effectLst/>
        </p:spPr>
        <p:txBody>
          <a:bodyPr wrap="square">
            <a:spAutoFit/>
          </a:bodyPr>
          <a:lstStyle/>
          <a:p>
            <a:pPr lvl="0" fontAlgn="base">
              <a:lnSpc>
                <a:spcPts val="2800"/>
              </a:lnSpc>
              <a:spcBef>
                <a:spcPts val="600"/>
              </a:spcBef>
              <a:spcAft>
                <a:spcPct val="0"/>
              </a:spcAft>
            </a:pP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用</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cnt</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变量计第</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层结点个数（初始为</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）。设计队列中元素类型为</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QNode</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类，包含表示当前结点层次</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lno</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和结点引用</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node</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两个成员变量。先将根结点进队（根结点的层次为</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）。在层次遍历中出队一个结点</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lvl="0" fontAlgn="base">
              <a:lnSpc>
                <a:spcPts val="2800"/>
              </a:lnSpc>
              <a:spcBef>
                <a:spcPts val="600"/>
              </a:spcBef>
              <a:spcAft>
                <a:spcPct val="0"/>
              </a:spcAft>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）若结点</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层次大于</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，返回</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cnt</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（继续层次遍历不可能再找到第</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层的结点）。</a:t>
            </a:r>
          </a:p>
          <a:p>
            <a:pPr lvl="0" fontAlgn="base">
              <a:lnSpc>
                <a:spcPts val="2800"/>
              </a:lnSpc>
              <a:spcBef>
                <a:spcPts val="600"/>
              </a:spcBef>
              <a:spcAft>
                <a:spcPct val="0"/>
              </a:spcAft>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）若结点</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是第</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层的结点（</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p.lno</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cnt</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增</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lvl="0" fontAlgn="base">
              <a:lnSpc>
                <a:spcPts val="2800"/>
              </a:lnSpc>
              <a:spcBef>
                <a:spcPts val="600"/>
              </a:spcBef>
              <a:spcAft>
                <a:spcPct val="0"/>
              </a:spcAft>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）若结点</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的层次小于</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，将其孩子结点进队，孩子结点的层次为双亲结点的层次加</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lvl="0" fontAlgn="base">
              <a:lnSpc>
                <a:spcPts val="2800"/>
              </a:lnSpc>
              <a:spcBef>
                <a:spcPts val="600"/>
              </a:spcBef>
              <a:spcAft>
                <a:spcPct val="0"/>
              </a:spcAft>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最后返回</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cnt</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Tree>
    <p:extLst>
      <p:ext uri="{BB962C8B-B14F-4D97-AF65-F5344CB8AC3E}">
        <p14:creationId xmlns:p14="http://schemas.microsoft.com/office/powerpoint/2010/main" val="3309817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1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ldLvl="0" animBg="1"/>
      <p:bldP spid="15" grpId="0" bldLvl="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53074" y="147761"/>
            <a:ext cx="970915" cy="460375"/>
          </a:xfrm>
          <a:prstGeom prst="rect">
            <a:avLst/>
          </a:prstGeom>
          <a:noFill/>
        </p:spPr>
        <p:txBody>
          <a:bodyPr wrap="none" rtlCol="0" anchor="ctr">
            <a:spAutoFit/>
          </a:bodyPr>
          <a:lstStyle>
            <a:defPPr>
              <a:defRPr lang="zh-CN"/>
            </a:defPPr>
            <a:lvl1pPr>
              <a:defRPr sz="2400" b="1">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zh-CN" altLang="en-US" b="0" dirty="0">
                <a:solidFill>
                  <a:schemeClr val="accent1"/>
                </a:solidFill>
                <a:latin typeface="微软雅黑" panose="020B0503020204020204" pitchFamily="34" charset="-122"/>
                <a:ea typeface="微软雅黑" panose="020B0503020204020204" pitchFamily="34" charset="-122"/>
              </a:rPr>
              <a:t>解法</a:t>
            </a:r>
            <a:r>
              <a:rPr lang="en-US" altLang="zh-CN" b="0" dirty="0">
                <a:solidFill>
                  <a:schemeClr val="accent1"/>
                </a:solidFill>
                <a:latin typeface="微软雅黑" panose="020B0503020204020204" pitchFamily="34" charset="-122"/>
                <a:ea typeface="微软雅黑" panose="020B0503020204020204" pitchFamily="34" charset="-122"/>
              </a:rPr>
              <a:t>1</a:t>
            </a:r>
          </a:p>
        </p:txBody>
      </p:sp>
      <p:sp>
        <p:nvSpPr>
          <p:cNvPr id="5" name="矩形 4"/>
          <p:cNvSpPr/>
          <p:nvPr>
            <p:custDataLst>
              <p:tags r:id="rId1"/>
            </p:custDataLst>
          </p:nvPr>
        </p:nvSpPr>
        <p:spPr>
          <a:xfrm>
            <a:off x="1660525" y="833120"/>
            <a:ext cx="7576185" cy="6024880"/>
          </a:xfrm>
          <a:prstGeom prst="rect">
            <a:avLst/>
          </a:prstGeom>
          <a:noFill/>
          <a:ln w="19050">
            <a:solidFill>
              <a:schemeClr val="l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思源黑体 CN Medium" panose="020B0600000000000000" pitchFamily="34" charset="-122"/>
              <a:ea typeface="思源黑体 CN Medium" panose="020B0600000000000000" pitchFamily="34" charset="-122"/>
            </a:endParaRPr>
          </a:p>
        </p:txBody>
      </p:sp>
      <p:sp>
        <p:nvSpPr>
          <p:cNvPr id="17" name="文本框 16"/>
          <p:cNvSpPr txBox="1"/>
          <p:nvPr/>
        </p:nvSpPr>
        <p:spPr>
          <a:xfrm>
            <a:off x="2023745" y="833120"/>
            <a:ext cx="8707120" cy="6311265"/>
          </a:xfrm>
          <a:prstGeom prst="rect">
            <a:avLst/>
          </a:prstGeom>
          <a:noFill/>
        </p:spPr>
        <p:txBody>
          <a:bodyPr wrap="square">
            <a:spAutoFit/>
          </a:bodyPr>
          <a:lstStyle/>
          <a:p>
            <a:pPr marL="0" marR="0" lvl="0" indent="0" algn="l" defTabSz="914400" rtl="0" eaLnBrk="1" fontAlgn="base" latinLnBrk="0" hangingPunct="1">
              <a:lnSpc>
                <a:spcPts val="2100"/>
              </a:lnSpc>
              <a:spcBef>
                <a:spcPts val="0"/>
              </a:spcBef>
              <a:spcAft>
                <a:spcPct val="0"/>
              </a:spcAft>
              <a:buClrTx/>
              <a:buSzTx/>
              <a:buFontTx/>
              <a:buNone/>
              <a:defRPr/>
            </a:pPr>
            <a:r>
              <a:rPr kumimoji="0" lang="en-US" altLang="zh-CN"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from collections import deque		#</a:t>
            </a:r>
            <a:r>
              <a:rPr kumimoji="1" lang="zh-CN"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引用双端队列</a:t>
            </a: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deque</a:t>
            </a:r>
            <a:endParaRPr kumimoji="1" lang="zh-CN"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class </a:t>
            </a:r>
            <a:r>
              <a:rPr kumimoji="1" lang="en-US" altLang="zh-CN" sz="12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QNode</a:t>
            </a: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1" lang="en-US" altLang="zh-CN" sz="1200" b="1" dirty="0">
                <a:solidFill>
                  <a:srgbClr val="000000"/>
                </a:solidFill>
                <a:latin typeface="微软雅黑" panose="020B0503020204020204" pitchFamily="34" charset="-122"/>
                <a:ea typeface="微软雅黑" panose="020B0503020204020204" pitchFamily="34" charset="-122"/>
              </a:rPr>
              <a:t>#</a:t>
            </a:r>
            <a:r>
              <a:rPr kumimoji="1" lang="zh-CN" altLang="zh-CN" sz="1200" b="1" dirty="0">
                <a:solidFill>
                  <a:srgbClr val="000000"/>
                </a:solidFill>
                <a:latin typeface="微软雅黑" panose="020B0503020204020204" pitchFamily="34" charset="-122"/>
                <a:ea typeface="微软雅黑" panose="020B0503020204020204" pitchFamily="34" charset="-122"/>
              </a:rPr>
              <a:t>队列元素类</a:t>
            </a: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def __</a:t>
            </a:r>
            <a:r>
              <a:rPr kumimoji="1" lang="en-US" altLang="zh-CN" sz="12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init</a:t>
            </a: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__(</a:t>
            </a:r>
            <a:r>
              <a:rPr kumimoji="1" lang="en-US" altLang="zh-CN" sz="12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self,l,p</a:t>
            </a: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1" lang="en-US" altLang="zh-CN" sz="1200" b="1" dirty="0">
                <a:solidFill>
                  <a:srgbClr val="000000"/>
                </a:solidFill>
                <a:latin typeface="微软雅黑" panose="020B0503020204020204" pitchFamily="34" charset="-122"/>
                <a:ea typeface="微软雅黑" panose="020B0503020204020204" pitchFamily="34" charset="-122"/>
              </a:rPr>
              <a:t>#</a:t>
            </a:r>
            <a:r>
              <a:rPr kumimoji="1" lang="zh-CN" altLang="zh-CN" sz="1200" b="1" dirty="0">
                <a:solidFill>
                  <a:srgbClr val="000000"/>
                </a:solidFill>
                <a:latin typeface="微软雅黑" panose="020B0503020204020204" pitchFamily="34" charset="-122"/>
                <a:ea typeface="微软雅黑" panose="020B0503020204020204" pitchFamily="34" charset="-122"/>
              </a:rPr>
              <a:t>构造方法</a:t>
            </a: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1" lang="en-US" altLang="zh-CN" sz="12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self.lev</a:t>
            </a: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			       </a:t>
            </a:r>
            <a:r>
              <a:rPr kumimoji="1" lang="en-US" altLang="zh-CN" sz="1200" b="1" dirty="0">
                <a:solidFill>
                  <a:srgbClr val="000000"/>
                </a:solidFill>
                <a:latin typeface="微软雅黑" panose="020B0503020204020204" pitchFamily="34" charset="-122"/>
                <a:ea typeface="微软雅黑" panose="020B0503020204020204" pitchFamily="34" charset="-122"/>
              </a:rPr>
              <a:t>#</a:t>
            </a:r>
            <a:r>
              <a:rPr kumimoji="1" lang="zh-CN" altLang="zh-CN" sz="1200" b="1" dirty="0">
                <a:solidFill>
                  <a:srgbClr val="000000"/>
                </a:solidFill>
                <a:latin typeface="微软雅黑" panose="020B0503020204020204" pitchFamily="34" charset="-122"/>
                <a:ea typeface="微软雅黑" panose="020B0503020204020204" pitchFamily="34" charset="-122"/>
              </a:rPr>
              <a:t>结点的层次</a:t>
            </a: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1" lang="en-US" altLang="zh-CN" sz="12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self.node</a:t>
            </a: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=p	   		       </a:t>
            </a:r>
            <a:r>
              <a:rPr kumimoji="1" lang="en-US" altLang="zh-CN" sz="1200" b="1" dirty="0">
                <a:solidFill>
                  <a:srgbClr val="000000"/>
                </a:solidFill>
                <a:latin typeface="微软雅黑" panose="020B0503020204020204" pitchFamily="34" charset="-122"/>
                <a:ea typeface="微软雅黑" panose="020B0503020204020204" pitchFamily="34" charset="-122"/>
              </a:rPr>
              <a:t>#</a:t>
            </a:r>
            <a:r>
              <a:rPr kumimoji="1" lang="zh-CN" altLang="zh-CN" sz="1200" b="1" dirty="0">
                <a:solidFill>
                  <a:srgbClr val="000000"/>
                </a:solidFill>
                <a:latin typeface="微软雅黑" panose="020B0503020204020204" pitchFamily="34" charset="-122"/>
                <a:ea typeface="微软雅黑" panose="020B0503020204020204" pitchFamily="34" charset="-122"/>
              </a:rPr>
              <a:t>结点引用</a:t>
            </a: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1" lang="zh-CN"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def KCount1(</a:t>
            </a:r>
            <a:r>
              <a:rPr kumimoji="1" lang="en-US" altLang="zh-CN" sz="12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bt,k</a:t>
            </a: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1" lang="en-US" altLang="zh-CN" sz="1200" b="1" dirty="0">
                <a:solidFill>
                  <a:srgbClr val="000000"/>
                </a:solidFill>
                <a:latin typeface="微软雅黑" panose="020B0503020204020204" pitchFamily="34" charset="-122"/>
                <a:ea typeface="微软雅黑" panose="020B0503020204020204" pitchFamily="34" charset="-122"/>
              </a:rPr>
              <a:t>#</a:t>
            </a:r>
            <a:r>
              <a:rPr kumimoji="1" lang="zh-CN" altLang="zh-CN" sz="1200" b="1" dirty="0">
                <a:solidFill>
                  <a:srgbClr val="000000"/>
                </a:solidFill>
                <a:latin typeface="微软雅黑" panose="020B0503020204020204" pitchFamily="34" charset="-122"/>
                <a:ea typeface="微软雅黑" panose="020B0503020204020204" pitchFamily="34" charset="-122"/>
              </a:rPr>
              <a:t>解法</a:t>
            </a:r>
            <a:r>
              <a:rPr kumimoji="1" lang="en-US" altLang="zh-CN" sz="1200" b="1" dirty="0">
                <a:solidFill>
                  <a:srgbClr val="000000"/>
                </a:solidFill>
                <a:latin typeface="微软雅黑" panose="020B0503020204020204" pitchFamily="34" charset="-122"/>
                <a:ea typeface="微软雅黑" panose="020B0503020204020204" pitchFamily="34" charset="-122"/>
              </a:rPr>
              <a:t>1</a:t>
            </a:r>
            <a:r>
              <a:rPr kumimoji="1" lang="zh-CN" altLang="zh-CN" sz="1200" b="1" dirty="0">
                <a:solidFill>
                  <a:srgbClr val="000000"/>
                </a:solidFill>
                <a:latin typeface="微软雅黑" panose="020B0503020204020204" pitchFamily="34" charset="-122"/>
                <a:ea typeface="微软雅黑" panose="020B0503020204020204" pitchFamily="34" charset="-122"/>
              </a:rPr>
              <a:t>：求二叉树第</a:t>
            </a:r>
            <a:r>
              <a:rPr kumimoji="1" lang="en-US" altLang="zh-CN" sz="1200" b="1" dirty="0">
                <a:solidFill>
                  <a:srgbClr val="000000"/>
                </a:solidFill>
                <a:latin typeface="微软雅黑" panose="020B0503020204020204" pitchFamily="34" charset="-122"/>
                <a:ea typeface="微软雅黑" panose="020B0503020204020204" pitchFamily="34" charset="-122"/>
              </a:rPr>
              <a:t>k</a:t>
            </a:r>
            <a:r>
              <a:rPr kumimoji="1" lang="zh-CN" altLang="zh-CN" sz="1200" b="1" dirty="0">
                <a:solidFill>
                  <a:srgbClr val="000000"/>
                </a:solidFill>
                <a:latin typeface="微软雅黑" panose="020B0503020204020204" pitchFamily="34" charset="-122"/>
                <a:ea typeface="微软雅黑" panose="020B0503020204020204" pitchFamily="34" charset="-122"/>
              </a:rPr>
              <a:t>层结点个数</a:t>
            </a: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1" lang="en-US" altLang="zh-CN" sz="12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cnt</a:t>
            </a: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=0				       </a:t>
            </a:r>
            <a:r>
              <a:rPr kumimoji="1" lang="en-US" altLang="zh-CN" sz="1200" b="1" dirty="0">
                <a:solidFill>
                  <a:srgbClr val="000000"/>
                </a:solidFill>
                <a:latin typeface="微软雅黑" panose="020B0503020204020204" pitchFamily="34" charset="-122"/>
                <a:ea typeface="微软雅黑" panose="020B0503020204020204" pitchFamily="34" charset="-122"/>
              </a:rPr>
              <a:t>#</a:t>
            </a:r>
            <a:r>
              <a:rPr kumimoji="1" lang="zh-CN" altLang="zh-CN" sz="1200" b="1" dirty="0">
                <a:solidFill>
                  <a:srgbClr val="000000"/>
                </a:solidFill>
                <a:latin typeface="微软雅黑" panose="020B0503020204020204" pitchFamily="34" charset="-122"/>
                <a:ea typeface="微软雅黑" panose="020B0503020204020204" pitchFamily="34" charset="-122"/>
              </a:rPr>
              <a:t>累计第</a:t>
            </a:r>
            <a:r>
              <a:rPr kumimoji="1" lang="en-US" altLang="zh-CN" sz="1200" b="1" dirty="0">
                <a:solidFill>
                  <a:srgbClr val="000000"/>
                </a:solidFill>
                <a:latin typeface="微软雅黑" panose="020B0503020204020204" pitchFamily="34" charset="-122"/>
                <a:ea typeface="微软雅黑" panose="020B0503020204020204" pitchFamily="34" charset="-122"/>
              </a:rPr>
              <a:t>k</a:t>
            </a:r>
            <a:r>
              <a:rPr kumimoji="1" lang="zh-CN" altLang="zh-CN" sz="1200" b="1" dirty="0">
                <a:solidFill>
                  <a:srgbClr val="000000"/>
                </a:solidFill>
                <a:latin typeface="微软雅黑" panose="020B0503020204020204" pitchFamily="34" charset="-122"/>
                <a:ea typeface="微软雅黑" panose="020B0503020204020204" pitchFamily="34" charset="-122"/>
              </a:rPr>
              <a:t>层结点个数</a:t>
            </a:r>
          </a:p>
          <a:p>
            <a:pPr fontAlgn="base">
              <a:lnSpc>
                <a:spcPts val="2100"/>
              </a:lnSpc>
              <a:spcAft>
                <a:spcPct val="0"/>
              </a:spcAft>
              <a:defRPr/>
            </a:pP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1" lang="en-US" altLang="zh-CN" sz="12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qu</a:t>
            </a: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=deque()                       	</a:t>
            </a:r>
            <a:r>
              <a:rPr kumimoji="1" lang="en-US" altLang="zh-CN" sz="1200" b="1" dirty="0">
                <a:solidFill>
                  <a:srgbClr val="000000"/>
                </a:solidFill>
                <a:latin typeface="微软雅黑" panose="020B0503020204020204" pitchFamily="34" charset="-122"/>
                <a:ea typeface="微软雅黑" panose="020B0503020204020204" pitchFamily="34" charset="-122"/>
              </a:rPr>
              <a:t>#</a:t>
            </a:r>
            <a:r>
              <a:rPr kumimoji="1" lang="zh-CN" altLang="zh-CN" sz="1200" b="1" dirty="0">
                <a:solidFill>
                  <a:srgbClr val="000000"/>
                </a:solidFill>
                <a:latin typeface="微软雅黑" panose="020B0503020204020204" pitchFamily="34" charset="-122"/>
                <a:ea typeface="微软雅黑" panose="020B0503020204020204" pitchFamily="34" charset="-122"/>
              </a:rPr>
              <a:t>定义一个队列</a:t>
            </a:r>
            <a:r>
              <a:rPr kumimoji="1" lang="en-US" altLang="zh-CN" sz="1200" b="1" dirty="0" err="1">
                <a:solidFill>
                  <a:srgbClr val="000000"/>
                </a:solidFill>
                <a:latin typeface="微软雅黑" panose="020B0503020204020204" pitchFamily="34" charset="-122"/>
                <a:ea typeface="微软雅黑" panose="020B0503020204020204" pitchFamily="34" charset="-122"/>
              </a:rPr>
              <a:t>qu</a:t>
            </a:r>
            <a:endParaRPr kumimoji="1" lang="zh-CN" altLang="zh-CN" sz="1200" b="1" dirty="0">
              <a:solidFill>
                <a:srgbClr val="000000"/>
              </a:solidFill>
              <a:latin typeface="微软雅黑" panose="020B0503020204020204" pitchFamily="34" charset="-122"/>
              <a:ea typeface="微软雅黑" panose="020B0503020204020204" pitchFamily="34" charset="-122"/>
            </a:endParaRPr>
          </a:p>
          <a:p>
            <a:pPr fontAlgn="base">
              <a:lnSpc>
                <a:spcPts val="2100"/>
              </a:lnSpc>
              <a:spcAft>
                <a:spcPct val="0"/>
              </a:spcAft>
              <a:defRPr/>
            </a:pP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1" lang="en-US" altLang="zh-CN" sz="12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qu.append</a:t>
            </a: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1" lang="en-US" altLang="zh-CN" sz="12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QNode</a:t>
            </a: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(1,bt.b))		       </a:t>
            </a:r>
            <a:r>
              <a:rPr kumimoji="1" lang="en-US" altLang="zh-CN" sz="1200" b="1" dirty="0">
                <a:solidFill>
                  <a:srgbClr val="000000"/>
                </a:solidFill>
                <a:latin typeface="微软雅黑" panose="020B0503020204020204" pitchFamily="34" charset="-122"/>
                <a:ea typeface="微软雅黑" panose="020B0503020204020204" pitchFamily="34" charset="-122"/>
              </a:rPr>
              <a:t>#</a:t>
            </a:r>
            <a:r>
              <a:rPr kumimoji="1" lang="zh-CN" altLang="zh-CN" sz="1200" b="1" dirty="0">
                <a:solidFill>
                  <a:srgbClr val="000000"/>
                </a:solidFill>
                <a:latin typeface="微软雅黑" panose="020B0503020204020204" pitchFamily="34" charset="-122"/>
                <a:ea typeface="微软雅黑" panose="020B0503020204020204" pitchFamily="34" charset="-122"/>
              </a:rPr>
              <a:t>根结点</a:t>
            </a:r>
            <a:r>
              <a:rPr kumimoji="1" lang="en-US" altLang="zh-CN" sz="1200" b="1" dirty="0">
                <a:solidFill>
                  <a:srgbClr val="000000"/>
                </a:solidFill>
                <a:latin typeface="微软雅黑" panose="020B0503020204020204" pitchFamily="34" charset="-122"/>
                <a:ea typeface="微软雅黑" panose="020B0503020204020204" pitchFamily="34" charset="-122"/>
              </a:rPr>
              <a:t>(</a:t>
            </a:r>
            <a:r>
              <a:rPr kumimoji="1" lang="zh-CN" altLang="zh-CN" sz="1200" b="1" dirty="0">
                <a:solidFill>
                  <a:srgbClr val="000000"/>
                </a:solidFill>
                <a:latin typeface="微软雅黑" panose="020B0503020204020204" pitchFamily="34" charset="-122"/>
                <a:ea typeface="微软雅黑" panose="020B0503020204020204" pitchFamily="34" charset="-122"/>
              </a:rPr>
              <a:t>层次为</a:t>
            </a:r>
            <a:r>
              <a:rPr kumimoji="1" lang="en-US" altLang="zh-CN" sz="1200" b="1" dirty="0">
                <a:solidFill>
                  <a:srgbClr val="000000"/>
                </a:solidFill>
                <a:latin typeface="微软雅黑" panose="020B0503020204020204" pitchFamily="34" charset="-122"/>
                <a:ea typeface="微软雅黑" panose="020B0503020204020204" pitchFamily="34" charset="-122"/>
              </a:rPr>
              <a:t>1)</a:t>
            </a:r>
            <a:r>
              <a:rPr kumimoji="1" lang="zh-CN" altLang="zh-CN" sz="1200" b="1" dirty="0">
                <a:solidFill>
                  <a:srgbClr val="000000"/>
                </a:solidFill>
                <a:latin typeface="微软雅黑" panose="020B0503020204020204" pitchFamily="34" charset="-122"/>
                <a:ea typeface="微软雅黑" panose="020B0503020204020204" pitchFamily="34" charset="-122"/>
              </a:rPr>
              <a:t>进队</a:t>
            </a: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while </a:t>
            </a:r>
            <a:r>
              <a:rPr kumimoji="1" lang="en-US" altLang="zh-CN" sz="12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len</a:t>
            </a: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1" lang="en-US" altLang="zh-CN" sz="12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qu</a:t>
            </a: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)&gt;0:         		       </a:t>
            </a:r>
            <a:r>
              <a:rPr kumimoji="1" lang="en-US" altLang="zh-CN" sz="1200" b="1" dirty="0">
                <a:solidFill>
                  <a:srgbClr val="000000"/>
                </a:solidFill>
                <a:latin typeface="微软雅黑" panose="020B0503020204020204" pitchFamily="34" charset="-122"/>
                <a:ea typeface="微软雅黑" panose="020B0503020204020204" pitchFamily="34" charset="-122"/>
              </a:rPr>
              <a:t>#</a:t>
            </a:r>
            <a:r>
              <a:rPr kumimoji="1" lang="zh-CN" altLang="zh-CN" sz="1200" b="1" dirty="0">
                <a:solidFill>
                  <a:srgbClr val="000000"/>
                </a:solidFill>
                <a:latin typeface="微软雅黑" panose="020B0503020204020204" pitchFamily="34" charset="-122"/>
                <a:ea typeface="微软雅黑" panose="020B0503020204020204" pitchFamily="34" charset="-122"/>
              </a:rPr>
              <a:t>队不空循环</a:t>
            </a: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p=</a:t>
            </a:r>
            <a:r>
              <a:rPr kumimoji="1" lang="en-US" altLang="zh-CN" sz="12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qu.popleft</a:t>
            </a: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1" lang="en-US" altLang="zh-CN" sz="1200" b="1" dirty="0">
                <a:solidFill>
                  <a:srgbClr val="000000"/>
                </a:solidFill>
                <a:latin typeface="微软雅黑" panose="020B0503020204020204" pitchFamily="34" charset="-122"/>
                <a:ea typeface="微软雅黑" panose="020B0503020204020204" pitchFamily="34" charset="-122"/>
              </a:rPr>
              <a:t>#</a:t>
            </a:r>
            <a:r>
              <a:rPr kumimoji="1" lang="zh-CN" altLang="zh-CN" sz="1200" b="1" dirty="0">
                <a:solidFill>
                  <a:srgbClr val="000000"/>
                </a:solidFill>
                <a:latin typeface="微软雅黑" panose="020B0503020204020204" pitchFamily="34" charset="-122"/>
                <a:ea typeface="微软雅黑" panose="020B0503020204020204" pitchFamily="34" charset="-122"/>
              </a:rPr>
              <a:t>出队一个结点</a:t>
            </a: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if </a:t>
            </a:r>
            <a:r>
              <a:rPr kumimoji="1" lang="en-US" altLang="zh-CN" sz="12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p.lev</a:t>
            </a: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&gt;k:			       </a:t>
            </a:r>
            <a:r>
              <a:rPr kumimoji="1" lang="en-US" altLang="zh-CN" sz="1200" b="1" dirty="0">
                <a:solidFill>
                  <a:srgbClr val="000000"/>
                </a:solidFill>
                <a:latin typeface="微软雅黑" panose="020B0503020204020204" pitchFamily="34" charset="-122"/>
                <a:ea typeface="微软雅黑" panose="020B0503020204020204" pitchFamily="34" charset="-122"/>
              </a:rPr>
              <a:t>#</a:t>
            </a:r>
            <a:r>
              <a:rPr kumimoji="1" lang="zh-CN" altLang="zh-CN" sz="1200" b="1" dirty="0">
                <a:solidFill>
                  <a:srgbClr val="000000"/>
                </a:solidFill>
                <a:latin typeface="微软雅黑" panose="020B0503020204020204" pitchFamily="34" charset="-122"/>
                <a:ea typeface="微软雅黑" panose="020B0503020204020204" pitchFamily="34" charset="-122"/>
              </a:rPr>
              <a:t>当前结点的层次大于</a:t>
            </a:r>
            <a:r>
              <a:rPr kumimoji="1" lang="en-US" altLang="zh-CN" sz="1200" b="1" dirty="0">
                <a:solidFill>
                  <a:srgbClr val="000000"/>
                </a:solidFill>
                <a:latin typeface="微软雅黑" panose="020B0503020204020204" pitchFamily="34" charset="-122"/>
                <a:ea typeface="微软雅黑" panose="020B0503020204020204" pitchFamily="34" charset="-122"/>
              </a:rPr>
              <a:t>k</a:t>
            </a:r>
            <a:r>
              <a:rPr kumimoji="1" lang="zh-CN" altLang="zh-CN" sz="1200" b="1" dirty="0">
                <a:solidFill>
                  <a:srgbClr val="000000"/>
                </a:solidFill>
                <a:latin typeface="微软雅黑" panose="020B0503020204020204" pitchFamily="34" charset="-122"/>
                <a:ea typeface="微软雅黑" panose="020B0503020204020204" pitchFamily="34" charset="-122"/>
              </a:rPr>
              <a:t>，返回</a:t>
            </a:r>
            <a:r>
              <a:rPr kumimoji="1" lang="en-US" altLang="zh-CN" sz="1200" b="1" dirty="0" err="1">
                <a:solidFill>
                  <a:srgbClr val="000000"/>
                </a:solidFill>
                <a:latin typeface="微软雅黑" panose="020B0503020204020204" pitchFamily="34" charset="-122"/>
                <a:ea typeface="微软雅黑" panose="020B0503020204020204" pitchFamily="34" charset="-122"/>
              </a:rPr>
              <a:t>cnt</a:t>
            </a:r>
            <a:endParaRPr kumimoji="1" lang="zh-CN" altLang="zh-CN" sz="1200" b="1" dirty="0">
              <a:solidFill>
                <a:srgbClr val="000000"/>
              </a:solidFill>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return </a:t>
            </a:r>
            <a:r>
              <a:rPr kumimoji="1" lang="en-US" altLang="zh-CN" sz="12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cnt</a:t>
            </a:r>
            <a:endParaRPr kumimoji="1" lang="zh-CN"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if </a:t>
            </a:r>
            <a:r>
              <a:rPr kumimoji="1" lang="en-US" altLang="zh-CN" sz="12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p.lev</a:t>
            </a: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==k:</a:t>
            </a:r>
            <a:endParaRPr kumimoji="1" lang="zh-CN"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fontAlgn="base">
              <a:lnSpc>
                <a:spcPts val="2100"/>
              </a:lnSpc>
              <a:spcAft>
                <a:spcPct val="0"/>
              </a:spcAft>
              <a:defRPr/>
            </a:pP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1" lang="en-US" altLang="zh-CN" sz="12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cnt</a:t>
            </a: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			       </a:t>
            </a:r>
            <a:r>
              <a:rPr kumimoji="1" lang="en-US" altLang="zh-CN" sz="1200" b="1" dirty="0">
                <a:solidFill>
                  <a:srgbClr val="000000"/>
                </a:solidFill>
                <a:latin typeface="微软雅黑" panose="020B0503020204020204" pitchFamily="34" charset="-122"/>
                <a:ea typeface="微软雅黑" panose="020B0503020204020204" pitchFamily="34" charset="-122"/>
              </a:rPr>
              <a:t>#</a:t>
            </a:r>
            <a:r>
              <a:rPr kumimoji="1" lang="zh-CN" altLang="zh-CN" sz="1200" b="1" dirty="0">
                <a:solidFill>
                  <a:srgbClr val="000000"/>
                </a:solidFill>
                <a:latin typeface="微软雅黑" panose="020B0503020204020204" pitchFamily="34" charset="-122"/>
                <a:ea typeface="微软雅黑" panose="020B0503020204020204" pitchFamily="34" charset="-122"/>
              </a:rPr>
              <a:t>当前结点是第</a:t>
            </a:r>
            <a:r>
              <a:rPr kumimoji="1" lang="en-US" altLang="zh-CN" sz="1200" b="1" dirty="0">
                <a:solidFill>
                  <a:srgbClr val="000000"/>
                </a:solidFill>
                <a:latin typeface="微软雅黑" panose="020B0503020204020204" pitchFamily="34" charset="-122"/>
                <a:ea typeface="微软雅黑" panose="020B0503020204020204" pitchFamily="34" charset="-122"/>
              </a:rPr>
              <a:t>k</a:t>
            </a:r>
            <a:r>
              <a:rPr kumimoji="1" lang="zh-CN" altLang="zh-CN" sz="1200" b="1" dirty="0">
                <a:solidFill>
                  <a:srgbClr val="000000"/>
                </a:solidFill>
                <a:latin typeface="微软雅黑" panose="020B0503020204020204" pitchFamily="34" charset="-122"/>
                <a:ea typeface="微软雅黑" panose="020B0503020204020204" pitchFamily="34" charset="-122"/>
              </a:rPr>
              <a:t>层的结点</a:t>
            </a:r>
            <a:r>
              <a:rPr kumimoji="1" lang="en-US" altLang="zh-CN" sz="1200" b="1" dirty="0">
                <a:solidFill>
                  <a:srgbClr val="000000"/>
                </a:solidFill>
                <a:latin typeface="微软雅黑" panose="020B0503020204020204" pitchFamily="34" charset="-122"/>
                <a:ea typeface="微软雅黑" panose="020B0503020204020204" pitchFamily="34" charset="-122"/>
              </a:rPr>
              <a:t>,</a:t>
            </a:r>
            <a:r>
              <a:rPr kumimoji="1" lang="en-US" altLang="zh-CN" sz="1200" b="1" dirty="0" err="1">
                <a:solidFill>
                  <a:srgbClr val="000000"/>
                </a:solidFill>
                <a:latin typeface="微软雅黑" panose="020B0503020204020204" pitchFamily="34" charset="-122"/>
                <a:ea typeface="微软雅黑" panose="020B0503020204020204" pitchFamily="34" charset="-122"/>
              </a:rPr>
              <a:t>cnt</a:t>
            </a:r>
            <a:r>
              <a:rPr kumimoji="1" lang="zh-CN" altLang="zh-CN" sz="1200" b="1" dirty="0">
                <a:solidFill>
                  <a:srgbClr val="000000"/>
                </a:solidFill>
                <a:latin typeface="微软雅黑" panose="020B0503020204020204" pitchFamily="34" charset="-122"/>
                <a:ea typeface="微软雅黑" panose="020B0503020204020204" pitchFamily="34" charset="-122"/>
              </a:rPr>
              <a:t>增</a:t>
            </a:r>
            <a:r>
              <a:rPr kumimoji="1" lang="en-US" altLang="zh-CN" sz="1200" b="1" dirty="0">
                <a:solidFill>
                  <a:srgbClr val="000000"/>
                </a:solidFill>
                <a:latin typeface="微软雅黑" panose="020B0503020204020204" pitchFamily="34" charset="-122"/>
                <a:ea typeface="微软雅黑" panose="020B0503020204020204" pitchFamily="34" charset="-122"/>
              </a:rPr>
              <a:t>1</a:t>
            </a:r>
            <a:endParaRPr kumimoji="1" lang="zh-CN" altLang="zh-CN" sz="1200" b="1" dirty="0">
              <a:solidFill>
                <a:srgbClr val="000000"/>
              </a:solidFill>
              <a:latin typeface="微软雅黑" panose="020B0503020204020204" pitchFamily="34" charset="-122"/>
              <a:ea typeface="微软雅黑" panose="020B0503020204020204" pitchFamily="34" charset="-122"/>
            </a:endParaRPr>
          </a:p>
          <a:p>
            <a:pPr fontAlgn="base">
              <a:lnSpc>
                <a:spcPts val="2100"/>
              </a:lnSpc>
              <a:spcAft>
                <a:spcPct val="0"/>
              </a:spcAft>
              <a:defRPr/>
            </a:pP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else:				       </a:t>
            </a:r>
            <a:r>
              <a:rPr kumimoji="1" lang="en-US" altLang="zh-CN" sz="1200" b="1" dirty="0">
                <a:solidFill>
                  <a:srgbClr val="000000"/>
                </a:solidFill>
                <a:latin typeface="微软雅黑" panose="020B0503020204020204" pitchFamily="34" charset="-122"/>
                <a:ea typeface="微软雅黑" panose="020B0503020204020204" pitchFamily="34" charset="-122"/>
              </a:rPr>
              <a:t>#</a:t>
            </a:r>
            <a:r>
              <a:rPr kumimoji="1" lang="zh-CN" altLang="zh-CN" sz="1200" b="1" dirty="0">
                <a:solidFill>
                  <a:srgbClr val="000000"/>
                </a:solidFill>
                <a:latin typeface="微软雅黑" panose="020B0503020204020204" pitchFamily="34" charset="-122"/>
                <a:ea typeface="微软雅黑" panose="020B0503020204020204" pitchFamily="34" charset="-122"/>
              </a:rPr>
              <a:t>当前结点的层次小于</a:t>
            </a:r>
            <a:r>
              <a:rPr kumimoji="1" lang="en-US" altLang="zh-CN" sz="1200" b="1" dirty="0">
                <a:solidFill>
                  <a:srgbClr val="000000"/>
                </a:solidFill>
                <a:latin typeface="微软雅黑" panose="020B0503020204020204" pitchFamily="34" charset="-122"/>
                <a:ea typeface="微软雅黑" panose="020B0503020204020204" pitchFamily="34" charset="-122"/>
              </a:rPr>
              <a:t>k</a:t>
            </a:r>
            <a:endParaRPr kumimoji="1" lang="zh-CN" altLang="zh-CN" sz="1200" b="1" dirty="0">
              <a:solidFill>
                <a:srgbClr val="000000"/>
              </a:solidFill>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if </a:t>
            </a:r>
            <a:r>
              <a:rPr kumimoji="1" lang="en-US" altLang="zh-CN" sz="12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p.node.lchild</a:t>
            </a: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!=None:		</a:t>
            </a:r>
            <a:r>
              <a:rPr kumimoji="1" lang="en-US" altLang="zh-CN" sz="1200" b="1" dirty="0">
                <a:solidFill>
                  <a:srgbClr val="000000"/>
                </a:solidFill>
                <a:latin typeface="微软雅黑" panose="020B0503020204020204" pitchFamily="34" charset="-122"/>
                <a:ea typeface="微软雅黑" panose="020B0503020204020204" pitchFamily="34" charset="-122"/>
              </a:rPr>
              <a:t>#</a:t>
            </a:r>
            <a:r>
              <a:rPr kumimoji="1" lang="zh-CN" altLang="zh-CN" sz="1200" b="1" dirty="0">
                <a:solidFill>
                  <a:srgbClr val="000000"/>
                </a:solidFill>
                <a:latin typeface="微软雅黑" panose="020B0503020204020204" pitchFamily="34" charset="-122"/>
                <a:ea typeface="微软雅黑" panose="020B0503020204020204" pitchFamily="34" charset="-122"/>
              </a:rPr>
              <a:t>有左孩子时将其进队</a:t>
            </a: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1" lang="en-US" altLang="zh-CN" sz="12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qu.append</a:t>
            </a: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1" lang="en-US" altLang="zh-CN" sz="12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QNode</a:t>
            </a: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(p.lev+1,p.node.lchild))</a:t>
            </a:r>
            <a:endParaRPr kumimoji="1" lang="zh-CN"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fontAlgn="base">
              <a:lnSpc>
                <a:spcPts val="2100"/>
              </a:lnSpc>
              <a:spcAft>
                <a:spcPct val="0"/>
              </a:spcAft>
              <a:defRPr/>
            </a:pP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if </a:t>
            </a:r>
            <a:r>
              <a:rPr kumimoji="1" lang="en-US" altLang="zh-CN" sz="12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p.node.rchild</a:t>
            </a: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!=None:		</a:t>
            </a:r>
            <a:r>
              <a:rPr kumimoji="1" lang="en-US" altLang="zh-CN" sz="1200" b="1" dirty="0">
                <a:solidFill>
                  <a:srgbClr val="000000"/>
                </a:solidFill>
                <a:latin typeface="微软雅黑" panose="020B0503020204020204" pitchFamily="34" charset="-122"/>
                <a:ea typeface="微软雅黑" panose="020B0503020204020204" pitchFamily="34" charset="-122"/>
              </a:rPr>
              <a:t>#</a:t>
            </a:r>
            <a:r>
              <a:rPr kumimoji="1" lang="zh-CN" altLang="zh-CN" sz="1200" b="1" dirty="0">
                <a:solidFill>
                  <a:srgbClr val="000000"/>
                </a:solidFill>
                <a:latin typeface="微软雅黑" panose="020B0503020204020204" pitchFamily="34" charset="-122"/>
                <a:ea typeface="微软雅黑" panose="020B0503020204020204" pitchFamily="34" charset="-122"/>
              </a:rPr>
              <a:t>有右孩子时将其进队</a:t>
            </a: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1" lang="en-US" altLang="zh-CN" sz="12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qu.append</a:t>
            </a: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1" lang="en-US" altLang="zh-CN" sz="12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QNode</a:t>
            </a: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(p.lev+1,p.node.rchild))</a:t>
            </a:r>
            <a:endParaRPr kumimoji="1" lang="zh-CN"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return </a:t>
            </a:r>
            <a:r>
              <a:rPr kumimoji="1" lang="en-US" altLang="zh-CN" sz="12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cnt</a:t>
            </a:r>
            <a:endParaRPr kumimoji="1" lang="zh-CN"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2300"/>
              </a:lnSpc>
              <a:spcBef>
                <a:spcPts val="0"/>
              </a:spcBef>
              <a:spcAft>
                <a:spcPct val="0"/>
              </a:spcAft>
              <a:buClrTx/>
              <a:buSzTx/>
              <a:buFontTx/>
              <a:buNone/>
              <a:defRPr/>
            </a:pPr>
            <a:endParaRPr kumimoji="1" lang="zh-CN"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25986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ldLvl="0" animBg="1"/>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6945" y="2047339"/>
            <a:ext cx="6848850" cy="4810661"/>
          </a:xfrm>
          <a:prstGeom prst="rect">
            <a:avLst/>
          </a:prstGeom>
        </p:spPr>
      </p:pic>
      <p:sp>
        <p:nvSpPr>
          <p:cNvPr id="2" name="文本框 1"/>
          <p:cNvSpPr txBox="1"/>
          <p:nvPr/>
        </p:nvSpPr>
        <p:spPr>
          <a:xfrm>
            <a:off x="1053074" y="147761"/>
            <a:ext cx="40036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6.1.2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树的逻辑结构表示方法</a:t>
            </a:r>
          </a:p>
        </p:txBody>
      </p:sp>
      <p:grpSp>
        <p:nvGrpSpPr>
          <p:cNvPr id="54" name="组合 53"/>
          <p:cNvGrpSpPr/>
          <p:nvPr/>
        </p:nvGrpSpPr>
        <p:grpSpPr>
          <a:xfrm>
            <a:off x="3075422" y="2827420"/>
            <a:ext cx="2717972" cy="2069431"/>
            <a:chOff x="1247240" y="3093383"/>
            <a:chExt cx="3374469" cy="2643156"/>
          </a:xfrm>
        </p:grpSpPr>
        <p:sp>
          <p:nvSpPr>
            <p:cNvPr id="16" name="Freeform 45"/>
            <p:cNvSpPr/>
            <p:nvPr/>
          </p:nvSpPr>
          <p:spPr bwMode="auto">
            <a:xfrm>
              <a:off x="3092956" y="3946149"/>
              <a:ext cx="288932" cy="399145"/>
            </a:xfrm>
            <a:custGeom>
              <a:avLst/>
              <a:gdLst/>
              <a:ahLst/>
              <a:cxnLst>
                <a:cxn ang="0">
                  <a:pos x="285" y="0"/>
                </a:cxn>
                <a:cxn ang="0">
                  <a:pos x="0" y="405"/>
                </a:cxn>
              </a:cxnLst>
              <a:rect l="0" t="0" r="r" b="b"/>
              <a:pathLst>
                <a:path w="285" h="405">
                  <a:moveTo>
                    <a:pt x="285" y="0"/>
                  </a:moveTo>
                  <a:lnTo>
                    <a:pt x="0" y="405"/>
                  </a:lnTo>
                </a:path>
              </a:pathLst>
            </a:custGeom>
            <a:noFill/>
            <a:ln w="9525">
              <a:solidFill>
                <a:srgbClr val="C0262E"/>
              </a:solidFill>
              <a:round/>
            </a:ln>
          </p:spPr>
          <p:txBody>
            <a:bodyPr vert="horz" wrap="square" lIns="91440" tIns="45720" rIns="91440" bIns="45720" numCol="1" anchor="t" anchorCtr="0" compatLnSpc="1"/>
            <a:lstStyle/>
            <a:p>
              <a:endParaRPr lang="zh-CN" altLang="en-US" sz="14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7" name="Freeform 44"/>
            <p:cNvSpPr/>
            <p:nvPr/>
          </p:nvSpPr>
          <p:spPr bwMode="auto">
            <a:xfrm>
              <a:off x="3564088" y="3960816"/>
              <a:ext cx="312650" cy="384478"/>
            </a:xfrm>
            <a:custGeom>
              <a:avLst/>
              <a:gdLst/>
              <a:ahLst/>
              <a:cxnLst>
                <a:cxn ang="0">
                  <a:pos x="0" y="0"/>
                </a:cxn>
                <a:cxn ang="0">
                  <a:pos x="308" y="390"/>
                </a:cxn>
              </a:cxnLst>
              <a:rect l="0" t="0" r="r" b="b"/>
              <a:pathLst>
                <a:path w="308" h="390">
                  <a:moveTo>
                    <a:pt x="0" y="0"/>
                  </a:moveTo>
                  <a:lnTo>
                    <a:pt x="308" y="390"/>
                  </a:lnTo>
                </a:path>
              </a:pathLst>
            </a:custGeom>
            <a:noFill/>
            <a:ln w="9525">
              <a:solidFill>
                <a:srgbClr val="C0262E"/>
              </a:solidFill>
              <a:round/>
            </a:ln>
          </p:spPr>
          <p:txBody>
            <a:bodyPr vert="horz" wrap="square" lIns="91440" tIns="45720" rIns="91440" bIns="45720" numCol="1" anchor="t" anchorCtr="0" compatLnSpc="1"/>
            <a:lstStyle/>
            <a:p>
              <a:endParaRPr lang="zh-CN" altLang="en-US" sz="14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8" name="Line 43"/>
            <p:cNvSpPr>
              <a:spLocks noChangeShapeType="1"/>
            </p:cNvSpPr>
            <p:nvPr/>
          </p:nvSpPr>
          <p:spPr bwMode="auto">
            <a:xfrm>
              <a:off x="3910160" y="4625009"/>
              <a:ext cx="1078" cy="301716"/>
            </a:xfrm>
            <a:prstGeom prst="line">
              <a:avLst/>
            </a:prstGeom>
            <a:noFill/>
            <a:ln w="9525">
              <a:solidFill>
                <a:srgbClr val="C0262E"/>
              </a:solidFill>
              <a:round/>
            </a:ln>
          </p:spPr>
          <p:txBody>
            <a:bodyPr vert="horz" wrap="square" lIns="91440" tIns="45720" rIns="91440" bIns="45720" numCol="1" anchor="t" anchorCtr="0" compatLnSpc="1"/>
            <a:lstStyle/>
            <a:p>
              <a:endParaRPr lang="zh-CN" altLang="en-US" sz="14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9" name="Freeform 42"/>
            <p:cNvSpPr/>
            <p:nvPr/>
          </p:nvSpPr>
          <p:spPr bwMode="auto">
            <a:xfrm>
              <a:off x="4021204" y="4552723"/>
              <a:ext cx="363321" cy="362478"/>
            </a:xfrm>
            <a:custGeom>
              <a:avLst/>
              <a:gdLst/>
              <a:ahLst/>
              <a:cxnLst>
                <a:cxn ang="0">
                  <a:pos x="0" y="0"/>
                </a:cxn>
                <a:cxn ang="0">
                  <a:pos x="337" y="346"/>
                </a:cxn>
              </a:cxnLst>
              <a:rect l="0" t="0" r="r" b="b"/>
              <a:pathLst>
                <a:path w="337" h="346">
                  <a:moveTo>
                    <a:pt x="0" y="0"/>
                  </a:moveTo>
                  <a:lnTo>
                    <a:pt x="337" y="346"/>
                  </a:lnTo>
                </a:path>
              </a:pathLst>
            </a:custGeom>
            <a:noFill/>
            <a:ln w="9525">
              <a:solidFill>
                <a:srgbClr val="C0262E"/>
              </a:solidFill>
              <a:round/>
            </a:ln>
          </p:spPr>
          <p:txBody>
            <a:bodyPr vert="horz" wrap="square" lIns="91440" tIns="45720" rIns="91440" bIns="45720" numCol="1" anchor="t" anchorCtr="0" compatLnSpc="1"/>
            <a:lstStyle/>
            <a:p>
              <a:endParaRPr lang="zh-CN" altLang="en-US" sz="14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 name="Freeform 41"/>
            <p:cNvSpPr/>
            <p:nvPr/>
          </p:nvSpPr>
          <p:spPr bwMode="auto">
            <a:xfrm>
              <a:off x="3375419" y="4507675"/>
              <a:ext cx="408602" cy="362478"/>
            </a:xfrm>
            <a:custGeom>
              <a:avLst/>
              <a:gdLst/>
              <a:ahLst/>
              <a:cxnLst>
                <a:cxn ang="0">
                  <a:pos x="404" y="0"/>
                </a:cxn>
                <a:cxn ang="0">
                  <a:pos x="0" y="369"/>
                </a:cxn>
              </a:cxnLst>
              <a:rect l="0" t="0" r="r" b="b"/>
              <a:pathLst>
                <a:path w="404" h="369">
                  <a:moveTo>
                    <a:pt x="404" y="0"/>
                  </a:moveTo>
                  <a:lnTo>
                    <a:pt x="0" y="369"/>
                  </a:lnTo>
                </a:path>
              </a:pathLst>
            </a:custGeom>
            <a:noFill/>
            <a:ln w="9525">
              <a:solidFill>
                <a:srgbClr val="C0262E"/>
              </a:solidFill>
              <a:round/>
            </a:ln>
          </p:spPr>
          <p:txBody>
            <a:bodyPr vert="horz" wrap="square" lIns="91440" tIns="45720" rIns="91440" bIns="45720" numCol="1" anchor="t" anchorCtr="0" compatLnSpc="1"/>
            <a:lstStyle/>
            <a:p>
              <a:endParaRPr lang="zh-CN" altLang="en-US" sz="14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8" name="Freeform 40"/>
            <p:cNvSpPr/>
            <p:nvPr/>
          </p:nvSpPr>
          <p:spPr bwMode="auto">
            <a:xfrm>
              <a:off x="1807855" y="3984911"/>
              <a:ext cx="132607" cy="393907"/>
            </a:xfrm>
            <a:custGeom>
              <a:avLst/>
              <a:gdLst/>
              <a:ahLst/>
              <a:cxnLst>
                <a:cxn ang="0">
                  <a:pos x="0" y="0"/>
                </a:cxn>
                <a:cxn ang="0">
                  <a:pos x="130" y="399"/>
                </a:cxn>
              </a:cxnLst>
              <a:rect l="0" t="0" r="r" b="b"/>
              <a:pathLst>
                <a:path w="130" h="399">
                  <a:moveTo>
                    <a:pt x="0" y="0"/>
                  </a:moveTo>
                  <a:lnTo>
                    <a:pt x="130" y="399"/>
                  </a:lnTo>
                </a:path>
              </a:pathLst>
            </a:custGeom>
            <a:noFill/>
            <a:ln w="9525">
              <a:solidFill>
                <a:srgbClr val="C0262E"/>
              </a:solidFill>
              <a:round/>
            </a:ln>
          </p:spPr>
          <p:txBody>
            <a:bodyPr vert="horz" wrap="square" lIns="91440" tIns="45720" rIns="91440" bIns="45720" numCol="1" anchor="t" anchorCtr="0" compatLnSpc="1"/>
            <a:lstStyle/>
            <a:p>
              <a:endParaRPr lang="zh-CN" altLang="en-US" sz="14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9" name="Freeform 39"/>
            <p:cNvSpPr/>
            <p:nvPr/>
          </p:nvSpPr>
          <p:spPr bwMode="auto">
            <a:xfrm>
              <a:off x="1392784" y="3983863"/>
              <a:ext cx="216699" cy="343621"/>
            </a:xfrm>
            <a:custGeom>
              <a:avLst/>
              <a:gdLst/>
              <a:ahLst/>
              <a:cxnLst>
                <a:cxn ang="0">
                  <a:pos x="201" y="0"/>
                </a:cxn>
                <a:cxn ang="0">
                  <a:pos x="0" y="328"/>
                </a:cxn>
              </a:cxnLst>
              <a:rect l="0" t="0" r="r" b="b"/>
              <a:pathLst>
                <a:path w="201" h="328">
                  <a:moveTo>
                    <a:pt x="201" y="0"/>
                  </a:moveTo>
                  <a:lnTo>
                    <a:pt x="0" y="328"/>
                  </a:lnTo>
                </a:path>
              </a:pathLst>
            </a:custGeom>
            <a:solidFill>
              <a:srgbClr val="FFFFFF"/>
            </a:solidFill>
            <a:ln w="9525">
              <a:solidFill>
                <a:srgbClr val="C0262E"/>
              </a:solidFill>
              <a:round/>
            </a:ln>
          </p:spPr>
          <p:txBody>
            <a:bodyPr vert="horz" wrap="square" lIns="91440" tIns="45720" rIns="91440" bIns="45720" numCol="1" anchor="t" anchorCtr="0" compatLnSpc="1"/>
            <a:lstStyle/>
            <a:p>
              <a:endParaRPr lang="zh-CN" altLang="en-US" sz="14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0" name="Freeform 38"/>
            <p:cNvSpPr/>
            <p:nvPr/>
          </p:nvSpPr>
          <p:spPr bwMode="auto">
            <a:xfrm>
              <a:off x="1785214" y="3296622"/>
              <a:ext cx="487304" cy="399145"/>
            </a:xfrm>
            <a:custGeom>
              <a:avLst/>
              <a:gdLst/>
              <a:ahLst/>
              <a:cxnLst>
                <a:cxn ang="0">
                  <a:pos x="480" y="0"/>
                </a:cxn>
                <a:cxn ang="0">
                  <a:pos x="0" y="405"/>
                </a:cxn>
              </a:cxnLst>
              <a:rect l="0" t="0" r="r" b="b"/>
              <a:pathLst>
                <a:path w="480" h="405">
                  <a:moveTo>
                    <a:pt x="480" y="0"/>
                  </a:moveTo>
                  <a:lnTo>
                    <a:pt x="0" y="405"/>
                  </a:lnTo>
                </a:path>
              </a:pathLst>
            </a:custGeom>
            <a:noFill/>
            <a:ln w="9525">
              <a:solidFill>
                <a:srgbClr val="C0262E"/>
              </a:solidFill>
              <a:round/>
            </a:ln>
          </p:spPr>
          <p:txBody>
            <a:bodyPr vert="horz" wrap="square" lIns="91440" tIns="45720" rIns="91440" bIns="45720" numCol="1" anchor="t" anchorCtr="0" compatLnSpc="1"/>
            <a:lstStyle/>
            <a:p>
              <a:endParaRPr lang="zh-CN" altLang="en-US" sz="14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1" name="Line 37"/>
            <p:cNvSpPr>
              <a:spLocks noChangeShapeType="1"/>
            </p:cNvSpPr>
            <p:nvPr/>
          </p:nvSpPr>
          <p:spPr bwMode="auto">
            <a:xfrm>
              <a:off x="2428843" y="3397194"/>
              <a:ext cx="0" cy="1535817"/>
            </a:xfrm>
            <a:prstGeom prst="line">
              <a:avLst/>
            </a:prstGeom>
            <a:noFill/>
            <a:ln w="9525">
              <a:solidFill>
                <a:srgbClr val="C0262E"/>
              </a:solidFill>
              <a:round/>
            </a:ln>
          </p:spPr>
          <p:txBody>
            <a:bodyPr vert="horz" wrap="square" lIns="91440" tIns="45720" rIns="91440" bIns="45720" numCol="1" anchor="t" anchorCtr="0" compatLnSpc="1"/>
            <a:lstStyle/>
            <a:p>
              <a:endParaRPr lang="zh-CN" altLang="en-US" sz="14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2" name="Oval 36"/>
            <p:cNvSpPr>
              <a:spLocks noChangeArrowheads="1"/>
            </p:cNvSpPr>
            <p:nvPr/>
          </p:nvSpPr>
          <p:spPr bwMode="auto">
            <a:xfrm>
              <a:off x="2262815" y="3093383"/>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A</a:t>
              </a:r>
            </a:p>
          </p:txBody>
        </p:sp>
        <p:sp>
          <p:nvSpPr>
            <p:cNvPr id="33" name="Oval 35"/>
            <p:cNvSpPr>
              <a:spLocks noChangeArrowheads="1"/>
            </p:cNvSpPr>
            <p:nvPr/>
          </p:nvSpPr>
          <p:spPr bwMode="auto">
            <a:xfrm>
              <a:off x="2262815" y="3701005"/>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C</a:t>
              </a:r>
            </a:p>
          </p:txBody>
        </p:sp>
        <p:sp>
          <p:nvSpPr>
            <p:cNvPr id="36" name="Oval 34"/>
            <p:cNvSpPr>
              <a:spLocks noChangeArrowheads="1"/>
            </p:cNvSpPr>
            <p:nvPr/>
          </p:nvSpPr>
          <p:spPr bwMode="auto">
            <a:xfrm>
              <a:off x="2262815" y="4304436"/>
              <a:ext cx="305104" cy="327906"/>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G</a:t>
              </a:r>
            </a:p>
          </p:txBody>
        </p:sp>
        <p:sp>
          <p:nvSpPr>
            <p:cNvPr id="40" name="Oval 33"/>
            <p:cNvSpPr>
              <a:spLocks noChangeArrowheads="1"/>
            </p:cNvSpPr>
            <p:nvPr/>
          </p:nvSpPr>
          <p:spPr bwMode="auto">
            <a:xfrm>
              <a:off x="2262815" y="4882725"/>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J</a:t>
              </a:r>
            </a:p>
          </p:txBody>
        </p:sp>
        <p:sp>
          <p:nvSpPr>
            <p:cNvPr id="41" name="Oval 32"/>
            <p:cNvSpPr>
              <a:spLocks noChangeArrowheads="1"/>
            </p:cNvSpPr>
            <p:nvPr/>
          </p:nvSpPr>
          <p:spPr bwMode="auto">
            <a:xfrm>
              <a:off x="1548031" y="3701005"/>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B</a:t>
              </a:r>
            </a:p>
          </p:txBody>
        </p:sp>
        <p:sp>
          <p:nvSpPr>
            <p:cNvPr id="42" name="Oval 31"/>
            <p:cNvSpPr>
              <a:spLocks noChangeArrowheads="1"/>
            </p:cNvSpPr>
            <p:nvPr/>
          </p:nvSpPr>
          <p:spPr bwMode="auto">
            <a:xfrm>
              <a:off x="1247240" y="4305484"/>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E</a:t>
              </a:r>
            </a:p>
          </p:txBody>
        </p:sp>
        <p:sp>
          <p:nvSpPr>
            <p:cNvPr id="43" name="Oval 30"/>
            <p:cNvSpPr>
              <a:spLocks noChangeArrowheads="1"/>
            </p:cNvSpPr>
            <p:nvPr/>
          </p:nvSpPr>
          <p:spPr bwMode="auto">
            <a:xfrm>
              <a:off x="3280546" y="3701005"/>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D</a:t>
              </a:r>
            </a:p>
          </p:txBody>
        </p:sp>
        <p:sp>
          <p:nvSpPr>
            <p:cNvPr id="44" name="Oval 29"/>
            <p:cNvSpPr>
              <a:spLocks noChangeArrowheads="1"/>
            </p:cNvSpPr>
            <p:nvPr/>
          </p:nvSpPr>
          <p:spPr bwMode="auto">
            <a:xfrm>
              <a:off x="1808933" y="4305484"/>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F</a:t>
              </a:r>
            </a:p>
          </p:txBody>
        </p:sp>
        <p:sp>
          <p:nvSpPr>
            <p:cNvPr id="45" name="Oval 28"/>
            <p:cNvSpPr>
              <a:spLocks noChangeArrowheads="1"/>
            </p:cNvSpPr>
            <p:nvPr/>
          </p:nvSpPr>
          <p:spPr bwMode="auto">
            <a:xfrm>
              <a:off x="3729038" y="4305484"/>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I</a:t>
              </a:r>
            </a:p>
          </p:txBody>
        </p:sp>
        <p:sp>
          <p:nvSpPr>
            <p:cNvPr id="46" name="Oval 27"/>
            <p:cNvSpPr>
              <a:spLocks noChangeArrowheads="1"/>
            </p:cNvSpPr>
            <p:nvPr/>
          </p:nvSpPr>
          <p:spPr bwMode="auto">
            <a:xfrm>
              <a:off x="2931240" y="4305484"/>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H</a:t>
              </a:r>
            </a:p>
          </p:txBody>
        </p:sp>
        <p:sp>
          <p:nvSpPr>
            <p:cNvPr id="47" name="Oval 26"/>
            <p:cNvSpPr>
              <a:spLocks noChangeArrowheads="1"/>
            </p:cNvSpPr>
            <p:nvPr/>
          </p:nvSpPr>
          <p:spPr bwMode="auto">
            <a:xfrm>
              <a:off x="4316605" y="4882725"/>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M</a:t>
              </a:r>
            </a:p>
          </p:txBody>
        </p:sp>
        <p:sp>
          <p:nvSpPr>
            <p:cNvPr id="48" name="Oval 25"/>
            <p:cNvSpPr>
              <a:spLocks noChangeArrowheads="1"/>
            </p:cNvSpPr>
            <p:nvPr/>
          </p:nvSpPr>
          <p:spPr bwMode="auto">
            <a:xfrm>
              <a:off x="3194298" y="4882725"/>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K</a:t>
              </a:r>
            </a:p>
          </p:txBody>
        </p:sp>
        <p:sp>
          <p:nvSpPr>
            <p:cNvPr id="49" name="Oval 24"/>
            <p:cNvSpPr>
              <a:spLocks noChangeArrowheads="1"/>
            </p:cNvSpPr>
            <p:nvPr/>
          </p:nvSpPr>
          <p:spPr bwMode="auto">
            <a:xfrm>
              <a:off x="3772162" y="4882725"/>
              <a:ext cx="305104" cy="326859"/>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L</a:t>
              </a:r>
            </a:p>
          </p:txBody>
        </p:sp>
        <p:sp>
          <p:nvSpPr>
            <p:cNvPr id="50" name="Line 23"/>
            <p:cNvSpPr>
              <a:spLocks noChangeShapeType="1"/>
            </p:cNvSpPr>
            <p:nvPr/>
          </p:nvSpPr>
          <p:spPr bwMode="auto">
            <a:xfrm>
              <a:off x="2558216" y="3299765"/>
              <a:ext cx="743893" cy="496574"/>
            </a:xfrm>
            <a:prstGeom prst="line">
              <a:avLst/>
            </a:prstGeom>
            <a:noFill/>
            <a:ln w="9525">
              <a:solidFill>
                <a:srgbClr val="C0262E"/>
              </a:solidFill>
              <a:round/>
            </a:ln>
          </p:spPr>
          <p:txBody>
            <a:bodyPr vert="horz" wrap="square" lIns="91440" tIns="45720" rIns="91440" bIns="45720" numCol="1" anchor="t" anchorCtr="0" compatLnSpc="1"/>
            <a:lstStyle/>
            <a:p>
              <a:endParaRPr lang="zh-CN" altLang="en-US" sz="14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 name="Text Box 4"/>
            <p:cNvSpPr txBox="1">
              <a:spLocks noChangeArrowheads="1"/>
            </p:cNvSpPr>
            <p:nvPr/>
          </p:nvSpPr>
          <p:spPr bwMode="auto">
            <a:xfrm>
              <a:off x="1452929" y="5462061"/>
              <a:ext cx="2071702" cy="274478"/>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dirty="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b="0" i="0" u="none" strike="noStrike" cap="none" normalizeH="0" baseline="0" dirty="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a</a:t>
              </a:r>
              <a:r>
                <a:rPr kumimoji="0" lang="zh-CN" altLang="en-US" sz="1600" b="0" i="0" u="none" strike="noStrike" cap="none" normalizeH="0" baseline="0" dirty="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）树形表示法</a:t>
              </a:r>
            </a:p>
          </p:txBody>
        </p:sp>
      </p:grpSp>
      <p:sp>
        <p:nvSpPr>
          <p:cNvPr id="52" name="AutoShape 6"/>
          <p:cNvSpPr>
            <a:spLocks noChangeArrowheads="1"/>
          </p:cNvSpPr>
          <p:nvPr/>
        </p:nvSpPr>
        <p:spPr bwMode="auto">
          <a:xfrm>
            <a:off x="6236028" y="3980438"/>
            <a:ext cx="431800" cy="433388"/>
          </a:xfrm>
          <a:prstGeom prst="rightArrow">
            <a:avLst>
              <a:gd name="adj1" fmla="val 50000"/>
              <a:gd name="adj2" fmla="val 25000"/>
            </a:avLst>
          </a:prstGeom>
          <a:solidFill>
            <a:srgbClr val="C0262E"/>
          </a:solidFill>
          <a:ln>
            <a:noFill/>
          </a:ln>
        </p:spPr>
        <p:style>
          <a:lnRef idx="1">
            <a:schemeClr val="accent2"/>
          </a:lnRef>
          <a:fillRef idx="3">
            <a:schemeClr val="accent2"/>
          </a:fillRef>
          <a:effectRef idx="2">
            <a:schemeClr val="accent2"/>
          </a:effectRef>
          <a:fontRef idx="minor">
            <a:schemeClr val="lt1"/>
          </a:fontRef>
        </p:style>
        <p:txBody>
          <a:bodyPr wrap="none" anchor="ctr"/>
          <a:lstStyle/>
          <a:p>
            <a:pPr algn="l"/>
            <a:endParaRPr lang="zh-CN" altLang="en-US" sz="1800">
              <a:solidFill>
                <a:srgbClr val="525252"/>
              </a:solidFill>
              <a:latin typeface="微软雅黑" panose="020B0503020204020204" pitchFamily="34" charset="-122"/>
              <a:ea typeface="微软雅黑" panose="020B0503020204020204" pitchFamily="34" charset="-122"/>
            </a:endParaRPr>
          </a:p>
        </p:txBody>
      </p:sp>
      <p:sp>
        <p:nvSpPr>
          <p:cNvPr id="53" name="Text Box 4"/>
          <p:cNvSpPr txBox="1">
            <a:spLocks noChangeArrowheads="1"/>
          </p:cNvSpPr>
          <p:nvPr/>
        </p:nvSpPr>
        <p:spPr bwMode="auto">
          <a:xfrm>
            <a:off x="851531" y="1317192"/>
            <a:ext cx="7065987" cy="50228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72000" bIns="72000">
            <a:spAutoFit/>
          </a:bodyPr>
          <a:lstStyle/>
          <a:p>
            <a:pPr>
              <a:lnSpc>
                <a:spcPts val="2800"/>
              </a:lnSpc>
            </a:pPr>
            <a:r>
              <a:rPr lang="zh-CN" altLang="en-US" sz="2000" b="1"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列表表示法。 </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根结点，子树</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，子树</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，子树</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m]”</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4"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9/42</a:t>
            </a:r>
          </a:p>
        </p:txBody>
      </p:sp>
      <p:sp>
        <p:nvSpPr>
          <p:cNvPr id="7" name="TextBox 42"/>
          <p:cNvSpPr txBox="1"/>
          <p:nvPr/>
        </p:nvSpPr>
        <p:spPr>
          <a:xfrm>
            <a:off x="6812928" y="3090506"/>
            <a:ext cx="4864236" cy="2062480"/>
          </a:xfrm>
          <a:prstGeom prst="rect">
            <a:avLst/>
          </a:prstGeom>
          <a:ln>
            <a:solidFill>
              <a:schemeClr val="accent6">
                <a:lumMod val="20000"/>
                <a:lumOff val="8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nSpc>
                <a:spcPts val="2400"/>
              </a:lnSpc>
            </a:pP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endParaRPr lang="zh-CN"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['B',['E'],['F']],	                      #</a:t>
            </a:r>
            <a:r>
              <a:rPr lang="zh-CN"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棵子树</a:t>
            </a:r>
          </a:p>
          <a:p>
            <a:pPr>
              <a:lnSpc>
                <a:spcPts val="2400"/>
              </a:lnSpc>
            </a:pP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['C',['G',['J']]], 	                      #</a:t>
            </a:r>
            <a:r>
              <a:rPr lang="zh-CN"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棵子树</a:t>
            </a:r>
          </a:p>
          <a:p>
            <a:pPr>
              <a:lnSpc>
                <a:spcPts val="2400"/>
              </a:lnSpc>
            </a:pP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['D',['H'],['I',['K'],['L'],['M']]]				                      #</a:t>
            </a:r>
            <a:r>
              <a:rPr lang="zh-CN"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棵子树</a:t>
            </a:r>
          </a:p>
          <a:p>
            <a:pPr>
              <a:lnSpc>
                <a:spcPts val="2400"/>
              </a:lnSpc>
            </a:pP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53"/>
                                        </p:tgtEl>
                                        <p:attrNameLst>
                                          <p:attrName>style.visibility</p:attrName>
                                        </p:attrNameLst>
                                      </p:cBhvr>
                                      <p:to>
                                        <p:strVal val="visible"/>
                                      </p:to>
                                    </p:se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500"/>
                            </p:stCondLst>
                            <p:childTnLst>
                              <p:par>
                                <p:cTn id="16" presetID="22" presetClass="entr" presetSubtype="1" fill="hold" nodeType="after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wipe(up)">
                                      <p:cBhvr>
                                        <p:cTn id="18" dur="500"/>
                                        <p:tgtEl>
                                          <p:spTgt spid="54"/>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left)">
                                      <p:cBhvr>
                                        <p:cTn id="22" dur="500"/>
                                        <p:tgtEl>
                                          <p:spTgt spid="52"/>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2" grpId="0" animBg="1"/>
      <p:bldP spid="53" grpId="0" bldLvl="0" animBg="1"/>
      <p:bldP spid="7" grpId="0" bldLvl="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2"/>
          <p:cNvSpPr/>
          <p:nvPr userDrawn="1">
            <p:custDataLst>
              <p:tags r:id="rId2"/>
            </p:custDataLst>
          </p:nvPr>
        </p:nvSpPr>
        <p:spPr>
          <a:xfrm>
            <a:off x="0" y="1078865"/>
            <a:ext cx="2503805" cy="5779135"/>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lt1"/>
              </a:solidFill>
              <a:latin typeface="微软雅黑" panose="020B0503020204020204" pitchFamily="34" charset="-122"/>
              <a:ea typeface="微软雅黑" panose="020B0503020204020204" pitchFamily="34" charset="-122"/>
              <a:sym typeface="+mn-ea"/>
            </a:endParaRPr>
          </a:p>
        </p:txBody>
      </p:sp>
      <p:sp>
        <p:nvSpPr>
          <p:cNvPr id="13" name="矩形 6"/>
          <p:cNvSpPr/>
          <p:nvPr>
            <p:custDataLst>
              <p:tags r:id="rId3"/>
            </p:custDataLst>
          </p:nvPr>
        </p:nvSpPr>
        <p:spPr>
          <a:xfrm>
            <a:off x="12106910" y="2611120"/>
            <a:ext cx="85090" cy="1290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72" name="Title 6"/>
          <p:cNvSpPr txBox="1"/>
          <p:nvPr>
            <p:custDataLst>
              <p:tags r:id="rId4"/>
            </p:custDataLst>
          </p:nvPr>
        </p:nvSpPr>
        <p:spPr>
          <a:xfrm>
            <a:off x="6225540" y="1783080"/>
            <a:ext cx="4921885" cy="4211320"/>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Font typeface="Arial" panose="020B0604020202020204" pitchFamily="34" charset="0"/>
              <a:buNone/>
            </a:pPr>
            <a:r>
              <a:rPr lang="zh-CN" altLang="zh-CN" sz="1800" spc="16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用cnt变量计第k层结点个数（初始为0）。设计队列仅保存结点引用，置当前层次curl=1，用last变量指示当前层次的最右结点（根结点）进队。将根结点进队，队不空循环：</a:t>
            </a:r>
          </a:p>
          <a:p>
            <a:pPr marL="533400" lvl="1" indent="-254000" algn="l" fontAlgn="ctr">
              <a:lnSpc>
                <a:spcPct val="120000"/>
              </a:lnSpc>
              <a:spcBef>
                <a:spcPts val="0"/>
              </a:spcBef>
              <a:spcAft>
                <a:spcPts val="800"/>
              </a:spcAft>
              <a:buSzPct val="100000"/>
              <a:buFont typeface="+mj-lt"/>
              <a:buAutoNum type="arabicPeriod"/>
            </a:pPr>
            <a:r>
              <a:rPr lang="zh-CN" altLang="zh-CN" sz="1600" spc="16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若curl&gt;k，返回cnt（继续层次遍历不可能再找到第k层的结点）。</a:t>
            </a:r>
          </a:p>
          <a:p>
            <a:pPr marL="533400" lvl="1" indent="-254000" algn="l" fontAlgn="ctr">
              <a:lnSpc>
                <a:spcPct val="120000"/>
              </a:lnSpc>
              <a:spcBef>
                <a:spcPts val="0"/>
              </a:spcBef>
              <a:spcAft>
                <a:spcPts val="800"/>
              </a:spcAft>
              <a:buSzPct val="100000"/>
              <a:buFont typeface="+mj-lt"/>
              <a:buAutoNum type="arabicPeriod"/>
            </a:pPr>
            <a:r>
              <a:rPr lang="zh-CN" altLang="zh-CN" sz="1600" spc="16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否则出队结点p，若curl=k，表示结点p是第k层的结点，cnt增1。</a:t>
            </a:r>
          </a:p>
          <a:p>
            <a:pPr marL="533400" lvl="1" indent="-254000" algn="l" fontAlgn="ctr">
              <a:lnSpc>
                <a:spcPct val="120000"/>
              </a:lnSpc>
              <a:spcBef>
                <a:spcPts val="0"/>
              </a:spcBef>
              <a:spcAft>
                <a:spcPts val="800"/>
              </a:spcAft>
              <a:buSzPct val="100000"/>
              <a:buFont typeface="+mj-lt"/>
              <a:buAutoNum type="arabicPeriod"/>
            </a:pPr>
            <a:r>
              <a:rPr lang="zh-CN" altLang="zh-CN" sz="1600" spc="16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若结点p有左孩子q，将结点q进队，有右孩子q，将结点q进队（总是用q表示进队的结点）。</a:t>
            </a:r>
          </a:p>
          <a:p>
            <a:pPr marL="533400" lvl="1" indent="-254000" algn="l" fontAlgn="ctr">
              <a:lnSpc>
                <a:spcPct val="120000"/>
              </a:lnSpc>
              <a:spcBef>
                <a:spcPts val="0"/>
              </a:spcBef>
              <a:spcAft>
                <a:spcPts val="800"/>
              </a:spcAft>
              <a:buSzPct val="100000"/>
              <a:buFont typeface="+mj-lt"/>
              <a:buAutoNum type="arabicPeriod"/>
            </a:pPr>
            <a:r>
              <a:rPr lang="zh-CN" altLang="zh-CN" sz="1600" spc="16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若结点p是当前层的最右结点（p=last），说明当前层处理完毕，而此时的q就是下一层的最右结点，置last=q，curl++进入下一层处理。</a:t>
            </a:r>
          </a:p>
        </p:txBody>
      </p:sp>
      <p:grpSp>
        <p:nvGrpSpPr>
          <p:cNvPr id="14" name="组合 5"/>
          <p:cNvGrpSpPr/>
          <p:nvPr/>
        </p:nvGrpSpPr>
        <p:grpSpPr>
          <a:xfrm>
            <a:off x="1043940" y="208280"/>
            <a:ext cx="6271260" cy="6096635"/>
            <a:chOff x="612" y="233"/>
            <a:chExt cx="9876" cy="9601"/>
          </a:xfrm>
        </p:grpSpPr>
        <p:sp>
          <p:nvSpPr>
            <p:cNvPr id="15" name="文本框 3"/>
            <p:cNvSpPr txBox="1"/>
            <p:nvPr/>
          </p:nvSpPr>
          <p:spPr>
            <a:xfrm>
              <a:off x="1658" y="233"/>
              <a:ext cx="1529" cy="725"/>
            </a:xfrm>
            <a:prstGeom prst="rect">
              <a:avLst/>
            </a:prstGeom>
            <a:noFill/>
          </p:spPr>
          <p:txBody>
            <a:bodyPr wrap="none" rtlCol="0" anchor="ctr">
              <a:spAutoFit/>
            </a:bodyPr>
            <a:lstStyle>
              <a:defPPr>
                <a:defRPr lang="zh-CN"/>
              </a:defPPr>
              <a:lvl1pPr>
                <a:defRPr sz="2400" b="1">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zh-CN" altLang="en-US" b="0" dirty="0">
                  <a:solidFill>
                    <a:schemeClr val="accent1"/>
                  </a:solidFill>
                  <a:latin typeface="微软雅黑" panose="020B0503020204020204" pitchFamily="34" charset="-122"/>
                  <a:ea typeface="微软雅黑" panose="020B0503020204020204" pitchFamily="34" charset="-122"/>
                </a:rPr>
                <a:t>解法</a:t>
              </a:r>
              <a:r>
                <a:rPr lang="en-US" altLang="zh-CN" b="0" dirty="0">
                  <a:solidFill>
                    <a:schemeClr val="accent1"/>
                  </a:solidFill>
                  <a:latin typeface="微软雅黑" panose="020B0503020204020204" pitchFamily="34" charset="-122"/>
                  <a:ea typeface="微软雅黑" panose="020B0503020204020204" pitchFamily="34" charset="-122"/>
                </a:rPr>
                <a:t>2</a:t>
              </a:r>
            </a:p>
          </p:txBody>
        </p:sp>
        <p:sp>
          <p:nvSpPr>
            <p:cNvPr id="16" name="Text Box 13"/>
            <p:cNvSpPr txBox="1">
              <a:spLocks noChangeArrowheads="1"/>
            </p:cNvSpPr>
            <p:nvPr>
              <p:custDataLst>
                <p:tags r:id="rId5"/>
              </p:custDataLst>
            </p:nvPr>
          </p:nvSpPr>
          <p:spPr bwMode="auto">
            <a:xfrm>
              <a:off x="640" y="2224"/>
              <a:ext cx="7008" cy="7610"/>
            </a:xfrm>
            <a:prstGeom prst="rect">
              <a:avLst/>
            </a:prstGeom>
            <a:solidFill>
              <a:schemeClr val="lt1">
                <a:lumMod val="95000"/>
              </a:schemeClr>
            </a:solidFill>
            <a:ln w="28575" cap="rnd">
              <a:solidFill>
                <a:schemeClr val="lt1">
                  <a:lumMod val="50000"/>
                </a:schemeClr>
              </a:solidFill>
              <a:prstDash val="sysDot"/>
              <a:miter lim="800000"/>
            </a:ln>
          </p:spPr>
          <p:txBody>
            <a:bodyPr vert="horz" wrap="square" lIns="91440" tIns="0" rIns="91440" bIns="0" numCol="1" anchor="t" anchorCtr="0" compatLnSpc="1"/>
            <a:lstStyle/>
            <a:p>
              <a:pPr marL="0" marR="0" lvl="0" indent="0" algn="l" defTabSz="914400" rtl="0" eaLnBrk="1" fontAlgn="base" latinLnBrk="0" hangingPunct="1">
                <a:lnSpc>
                  <a:spcPts val="2400"/>
                </a:lnSpc>
                <a:spcBef>
                  <a:spcPct val="0"/>
                </a:spcBef>
                <a:spcAft>
                  <a:spcPct val="0"/>
                </a:spcAft>
                <a:buClrTx/>
                <a:buSzTx/>
                <a:buFontTx/>
                <a:buNone/>
              </a:pPr>
              <a:endParaRPr kumimoji="0" lang="en-US" altLang="zh-CN" b="0" i="0" u="none" strike="noStrike" cap="none" normalizeH="0" baseline="0" dirty="0">
                <a:ln>
                  <a:noFill/>
                </a:ln>
                <a:solidFill>
                  <a:srgbClr val="525252"/>
                </a:solidFill>
                <a:effectLst/>
                <a:latin typeface="思源黑体 CN Medium" panose="020B0600000000000000" pitchFamily="34" charset="-122"/>
                <a:ea typeface="思源黑体 CN Medium" panose="020B0600000000000000" pitchFamily="34" charset="-122"/>
                <a:cs typeface="Consolas" panose="020B0609020204030204" pitchFamily="49" charset="0"/>
              </a:endParaRPr>
            </a:p>
          </p:txBody>
        </p:sp>
        <p:sp>
          <p:nvSpPr>
            <p:cNvPr id="17" name="文本框 18"/>
            <p:cNvSpPr txBox="1"/>
            <p:nvPr/>
          </p:nvSpPr>
          <p:spPr>
            <a:xfrm>
              <a:off x="840" y="2949"/>
              <a:ext cx="9648" cy="628"/>
            </a:xfrm>
            <a:prstGeom prst="rect">
              <a:avLst/>
            </a:prstGeom>
            <a:noFill/>
          </p:spPr>
          <p:txBody>
            <a:bodyPr wrap="square">
              <a:spAutoFit/>
            </a:bodyPr>
            <a:lstStyle/>
            <a:p>
              <a:pPr algn="l">
                <a:lnSpc>
                  <a:spcPct val="100000"/>
                </a:lnSpc>
                <a:spcBef>
                  <a:spcPts val="0"/>
                </a:spcBef>
              </a:pPr>
              <a:r>
                <a:rPr lang="zh-CN" altLang="en-US" sz="2000" b="1" dirty="0">
                  <a:solidFill>
                    <a:srgbClr val="000000"/>
                  </a:solidFill>
                  <a:latin typeface="微软雅黑" panose="020B0503020204020204" pitchFamily="34" charset="-122"/>
                  <a:ea typeface="微软雅黑" panose="020B0503020204020204" pitchFamily="34" charset="-122"/>
                </a:rPr>
                <a:t>层次遍历中某</a:t>
              </a:r>
              <a:r>
                <a:rPr lang="zh-CN" altLang="zh-CN" sz="2000" b="1" dirty="0">
                  <a:solidFill>
                    <a:srgbClr val="000000"/>
                  </a:solidFill>
                  <a:latin typeface="微软雅黑" panose="020B0503020204020204" pitchFamily="34" charset="-122"/>
                  <a:ea typeface="微软雅黑" panose="020B0503020204020204" pitchFamily="34" charset="-122"/>
                </a:rPr>
                <a:t>层的最右结点</a:t>
              </a:r>
              <a:r>
                <a:rPr lang="en-US" altLang="zh-CN" sz="2000" b="1" dirty="0">
                  <a:solidFill>
                    <a:srgbClr val="000000"/>
                  </a:solidFill>
                  <a:latin typeface="微软雅黑" panose="020B0503020204020204" pitchFamily="34" charset="-122"/>
                  <a:ea typeface="微软雅黑" panose="020B0503020204020204" pitchFamily="34" charset="-122"/>
                </a:rPr>
                <a:t>last</a:t>
              </a:r>
            </a:p>
          </p:txBody>
        </p:sp>
        <p:sp>
          <p:nvSpPr>
            <p:cNvPr id="18" name="TextBox 37"/>
            <p:cNvSpPr txBox="1"/>
            <p:nvPr/>
          </p:nvSpPr>
          <p:spPr>
            <a:xfrm>
              <a:off x="847" y="8065"/>
              <a:ext cx="6413" cy="628"/>
            </a:xfrm>
            <a:prstGeom prst="rect">
              <a:avLst/>
            </a:prstGeom>
            <a:noFill/>
          </p:spPr>
          <p:txBody>
            <a:bodyPr wrap="square" rtlCol="0">
              <a:spAutoFit/>
            </a:bodyPr>
            <a:lstStyle/>
            <a:p>
              <a:r>
                <a:rPr lang="en-US" altLang="zh-CN" sz="2000" b="1" dirty="0">
                  <a:solidFill>
                    <a:srgbClr val="000000"/>
                  </a:solidFill>
                  <a:latin typeface="微软雅黑" panose="020B0503020204020204" pitchFamily="34" charset="-122"/>
                  <a:ea typeface="微软雅黑" panose="020B0503020204020204" pitchFamily="34" charset="-122"/>
                </a:rPr>
                <a:t>last</a:t>
              </a:r>
              <a:r>
                <a:rPr lang="zh-CN" altLang="en-US" sz="2000" b="1" dirty="0">
                  <a:solidFill>
                    <a:srgbClr val="000000"/>
                  </a:solidFill>
                  <a:latin typeface="微软雅黑" panose="020B0503020204020204" pitchFamily="34" charset="-122"/>
                  <a:ea typeface="微软雅黑" panose="020B0503020204020204" pitchFamily="34" charset="-122"/>
                </a:rPr>
                <a:t>的作用确定一层是否遍历完成！</a:t>
              </a:r>
            </a:p>
          </p:txBody>
        </p:sp>
        <p:sp>
          <p:nvSpPr>
            <p:cNvPr id="20" name="Line 34"/>
            <p:cNvSpPr>
              <a:spLocks noChangeShapeType="1"/>
            </p:cNvSpPr>
            <p:nvPr>
              <p:custDataLst>
                <p:tags r:id="rId6"/>
              </p:custDataLst>
            </p:nvPr>
          </p:nvSpPr>
          <p:spPr bwMode="auto">
            <a:xfrm>
              <a:off x="3616" y="5103"/>
              <a:ext cx="318" cy="402"/>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900"/>
                </a:lnSpc>
              </a:pPr>
              <a:endParaRPr lang="zh-CN" altLang="en-US" sz="1800" i="1">
                <a:solidFill>
                  <a:schemeClr val="lt1"/>
                </a:solidFill>
                <a:latin typeface="Consolas" panose="020B0609020204030204" pitchFamily="49" charset="0"/>
                <a:ea typeface="仿宋" panose="02010609060101010101" pitchFamily="49" charset="-122"/>
                <a:cs typeface="Consolas" panose="020B0609020204030204" pitchFamily="49" charset="0"/>
              </a:endParaRPr>
            </a:p>
          </p:txBody>
        </p:sp>
        <p:sp>
          <p:nvSpPr>
            <p:cNvPr id="21" name="Freeform 45"/>
            <p:cNvSpPr/>
            <p:nvPr>
              <p:custDataLst>
                <p:tags r:id="rId7"/>
              </p:custDataLst>
            </p:nvPr>
          </p:nvSpPr>
          <p:spPr bwMode="auto">
            <a:xfrm>
              <a:off x="3600" y="5865"/>
              <a:ext cx="328" cy="517"/>
            </a:xfrm>
            <a:custGeom>
              <a:avLst/>
              <a:gdLst/>
              <a:ahLst/>
              <a:cxnLst>
                <a:cxn ang="0">
                  <a:pos x="233" y="0"/>
                </a:cxn>
                <a:cxn ang="0">
                  <a:pos x="0" y="383"/>
                </a:cxn>
              </a:cxnLst>
              <a:rect l="0" t="0" r="r" b="b"/>
              <a:pathLst>
                <a:path w="233" h="383">
                  <a:moveTo>
                    <a:pt x="233" y="0"/>
                  </a:moveTo>
                  <a:lnTo>
                    <a:pt x="0" y="383"/>
                  </a:lnTo>
                </a:path>
              </a:pathLst>
            </a:custGeom>
            <a:ln w="19050">
              <a:solidFill>
                <a:srgbClr val="C0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900"/>
                </a:lnSpc>
              </a:pPr>
              <a:endParaRPr lang="zh-CN" altLang="en-US" sz="1800" i="1" dirty="0">
                <a:solidFill>
                  <a:schemeClr val="lt1"/>
                </a:solidFill>
                <a:latin typeface="Consolas" panose="020B0609020204030204" pitchFamily="49" charset="0"/>
                <a:ea typeface="仿宋" panose="02010609060101010101" pitchFamily="49" charset="-122"/>
                <a:cs typeface="Consolas" panose="020B0609020204030204" pitchFamily="49" charset="0"/>
              </a:endParaRPr>
            </a:p>
          </p:txBody>
        </p:sp>
        <p:sp>
          <p:nvSpPr>
            <p:cNvPr id="22" name="Line 44"/>
            <p:cNvSpPr>
              <a:spLocks noChangeShapeType="1"/>
            </p:cNvSpPr>
            <p:nvPr>
              <p:custDataLst>
                <p:tags r:id="rId8"/>
              </p:custDataLst>
            </p:nvPr>
          </p:nvSpPr>
          <p:spPr bwMode="auto">
            <a:xfrm>
              <a:off x="2285" y="6743"/>
              <a:ext cx="485" cy="526"/>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900"/>
                </a:lnSpc>
              </a:pPr>
              <a:endParaRPr lang="zh-CN" altLang="en-US" sz="1800" i="1">
                <a:solidFill>
                  <a:schemeClr val="lt1"/>
                </a:solidFill>
                <a:latin typeface="Consolas" panose="020B0609020204030204" pitchFamily="49" charset="0"/>
                <a:ea typeface="仿宋" panose="02010609060101010101" pitchFamily="49" charset="-122"/>
                <a:cs typeface="Consolas" panose="020B0609020204030204" pitchFamily="49" charset="0"/>
              </a:endParaRPr>
            </a:p>
          </p:txBody>
        </p:sp>
        <p:sp>
          <p:nvSpPr>
            <p:cNvPr id="23" name="Freeform 43"/>
            <p:cNvSpPr/>
            <p:nvPr>
              <p:custDataLst>
                <p:tags r:id="rId9"/>
              </p:custDataLst>
            </p:nvPr>
          </p:nvSpPr>
          <p:spPr bwMode="auto">
            <a:xfrm>
              <a:off x="4191" y="5816"/>
              <a:ext cx="370" cy="576"/>
            </a:xfrm>
            <a:custGeom>
              <a:avLst/>
              <a:gdLst/>
              <a:ahLst/>
              <a:cxnLst>
                <a:cxn ang="0">
                  <a:pos x="0" y="0"/>
                </a:cxn>
                <a:cxn ang="0">
                  <a:pos x="263" y="427"/>
                </a:cxn>
              </a:cxnLst>
              <a:rect l="0" t="0" r="r" b="b"/>
              <a:pathLst>
                <a:path w="263" h="427">
                  <a:moveTo>
                    <a:pt x="0" y="0"/>
                  </a:moveTo>
                  <a:lnTo>
                    <a:pt x="263" y="427"/>
                  </a:lnTo>
                </a:path>
              </a:pathLst>
            </a:custGeom>
            <a:ln w="19050">
              <a:solidFill>
                <a:srgbClr val="C0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900"/>
                </a:lnSpc>
              </a:pPr>
              <a:endParaRPr lang="zh-CN" altLang="en-US" sz="1800" i="1">
                <a:solidFill>
                  <a:schemeClr val="lt1"/>
                </a:solidFill>
                <a:latin typeface="Consolas" panose="020B0609020204030204" pitchFamily="49" charset="0"/>
                <a:ea typeface="仿宋" panose="02010609060101010101" pitchFamily="49" charset="-122"/>
                <a:cs typeface="Consolas" panose="020B0609020204030204" pitchFamily="49" charset="0"/>
              </a:endParaRPr>
            </a:p>
          </p:txBody>
        </p:sp>
        <p:sp>
          <p:nvSpPr>
            <p:cNvPr id="24" name="Line 42"/>
            <p:cNvSpPr>
              <a:spLocks noChangeShapeType="1"/>
            </p:cNvSpPr>
            <p:nvPr>
              <p:custDataLst>
                <p:tags r:id="rId10"/>
              </p:custDataLst>
            </p:nvPr>
          </p:nvSpPr>
          <p:spPr bwMode="auto">
            <a:xfrm flipH="1">
              <a:off x="2171" y="5762"/>
              <a:ext cx="450" cy="641"/>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900"/>
                </a:lnSpc>
              </a:pPr>
              <a:endParaRPr lang="zh-CN" altLang="en-US" sz="1800" i="1">
                <a:solidFill>
                  <a:schemeClr val="lt1"/>
                </a:solidFill>
                <a:latin typeface="Consolas" panose="020B0609020204030204" pitchFamily="49" charset="0"/>
                <a:ea typeface="仿宋" panose="02010609060101010101" pitchFamily="49" charset="-122"/>
                <a:cs typeface="Consolas" panose="020B0609020204030204" pitchFamily="49" charset="0"/>
              </a:endParaRPr>
            </a:p>
          </p:txBody>
        </p:sp>
        <p:sp>
          <p:nvSpPr>
            <p:cNvPr id="25" name="Line 41"/>
            <p:cNvSpPr>
              <a:spLocks noChangeShapeType="1"/>
            </p:cNvSpPr>
            <p:nvPr>
              <p:custDataLst>
                <p:tags r:id="rId11"/>
              </p:custDataLst>
            </p:nvPr>
          </p:nvSpPr>
          <p:spPr bwMode="auto">
            <a:xfrm flipH="1">
              <a:off x="2700" y="4896"/>
              <a:ext cx="751" cy="645"/>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900"/>
                </a:lnSpc>
              </a:pPr>
              <a:endParaRPr lang="zh-CN" altLang="en-US" sz="1800" i="1">
                <a:solidFill>
                  <a:schemeClr val="lt1"/>
                </a:solidFill>
                <a:latin typeface="Consolas" panose="020B0609020204030204" pitchFamily="49" charset="0"/>
                <a:ea typeface="仿宋" panose="02010609060101010101" pitchFamily="49" charset="-122"/>
                <a:cs typeface="Consolas" panose="020B0609020204030204" pitchFamily="49" charset="0"/>
              </a:endParaRPr>
            </a:p>
          </p:txBody>
        </p:sp>
        <p:sp>
          <p:nvSpPr>
            <p:cNvPr id="34" name="Oval 40"/>
            <p:cNvSpPr>
              <a:spLocks noChangeArrowheads="1"/>
            </p:cNvSpPr>
            <p:nvPr>
              <p:custDataLst>
                <p:tags r:id="rId12"/>
              </p:custDataLst>
            </p:nvPr>
          </p:nvSpPr>
          <p:spPr bwMode="auto">
            <a:xfrm>
              <a:off x="3208" y="4703"/>
              <a:ext cx="510" cy="510"/>
            </a:xfrm>
            <a:prstGeom prst="ellipse">
              <a:avLst/>
            </a:prstGeom>
            <a:solidFill>
              <a:srgbClr val="C00000"/>
            </a:solidFill>
            <a:ln>
              <a:solidFill>
                <a:srgbClr val="C00000"/>
              </a:solidFill>
            </a:ln>
          </p:spPr>
          <p:style>
            <a:lnRef idx="1">
              <a:schemeClr val="accent2"/>
            </a:lnRef>
            <a:fillRef idx="3">
              <a:schemeClr val="accent2"/>
            </a:fillRef>
            <a:effectRef idx="2">
              <a:schemeClr val="accent2"/>
            </a:effectRef>
            <a:fontRef idx="minor">
              <a:schemeClr val="lt1"/>
            </a:fontRef>
          </p:style>
          <p:txBody>
            <a:bodyPr vert="horz" wrap="square" lIns="0" tIns="0" rIns="0" bIns="0" numCol="1" anchor="t" anchorCtr="0" compatLnSpc="1"/>
            <a:lstStyle/>
            <a:p>
              <a:pPr marL="0" marR="0" lvl="0" indent="0" defTabSz="914400" rtl="0" eaLnBrk="1" fontAlgn="base" latinLnBrk="0" hangingPunct="1">
                <a:lnSpc>
                  <a:spcPts val="1900"/>
                </a:lnSpc>
                <a:spcBef>
                  <a:spcPct val="0"/>
                </a:spcBef>
                <a:spcAft>
                  <a:spcPct val="0"/>
                </a:spcAft>
                <a:buClrTx/>
                <a:buSzTx/>
                <a:buFontTx/>
                <a:buNone/>
              </a:pPr>
              <a:r>
                <a:rPr kumimoji="0" lang="en-US" altLang="zh-CN" sz="1800" i="1" u="none" strike="noStrike" cap="none" normalizeH="0" baseline="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A</a:t>
              </a:r>
            </a:p>
          </p:txBody>
        </p:sp>
        <p:sp>
          <p:nvSpPr>
            <p:cNvPr id="35" name="Oval 34"/>
            <p:cNvSpPr>
              <a:spLocks noChangeArrowheads="1"/>
            </p:cNvSpPr>
            <p:nvPr>
              <p:custDataLst>
                <p:tags r:id="rId13"/>
              </p:custDataLst>
            </p:nvPr>
          </p:nvSpPr>
          <p:spPr bwMode="auto">
            <a:xfrm>
              <a:off x="2469" y="5412"/>
              <a:ext cx="510" cy="510"/>
            </a:xfrm>
            <a:prstGeom prst="ellipse">
              <a:avLst/>
            </a:prstGeom>
            <a:solidFill>
              <a:srgbClr val="C00000"/>
            </a:solidFill>
            <a:ln>
              <a:solidFill>
                <a:srgbClr val="C00000"/>
              </a:solidFill>
            </a:ln>
          </p:spPr>
          <p:style>
            <a:lnRef idx="1">
              <a:schemeClr val="accent2"/>
            </a:lnRef>
            <a:fillRef idx="3">
              <a:schemeClr val="accent2"/>
            </a:fillRef>
            <a:effectRef idx="2">
              <a:schemeClr val="accent2"/>
            </a:effectRef>
            <a:fontRef idx="minor">
              <a:schemeClr val="lt1"/>
            </a:fontRef>
          </p:style>
          <p:txBody>
            <a:bodyPr vert="horz" wrap="square" lIns="0" tIns="0" rIns="0" bIns="0" numCol="1" anchor="t" anchorCtr="0" compatLnSpc="1"/>
            <a:lstStyle/>
            <a:p>
              <a:pPr marL="0" marR="0" lvl="0" indent="0" defTabSz="914400" rtl="0" eaLnBrk="1" fontAlgn="base" latinLnBrk="0" hangingPunct="1">
                <a:lnSpc>
                  <a:spcPts val="1900"/>
                </a:lnSpc>
                <a:spcBef>
                  <a:spcPct val="0"/>
                </a:spcBef>
                <a:spcAft>
                  <a:spcPct val="0"/>
                </a:spcAft>
                <a:buClrTx/>
                <a:buSzTx/>
                <a:buFontTx/>
                <a:buNone/>
              </a:pPr>
              <a:r>
                <a:rPr kumimoji="0" lang="en-US" altLang="zh-CN" sz="1800" i="1" u="none" strike="noStrike" cap="none" normalizeH="0" baseline="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B</a:t>
              </a:r>
            </a:p>
          </p:txBody>
        </p:sp>
        <p:sp>
          <p:nvSpPr>
            <p:cNvPr id="37" name="Oval 38"/>
            <p:cNvSpPr>
              <a:spLocks noChangeArrowheads="1"/>
            </p:cNvSpPr>
            <p:nvPr>
              <p:custDataLst>
                <p:tags r:id="rId14"/>
              </p:custDataLst>
            </p:nvPr>
          </p:nvSpPr>
          <p:spPr bwMode="auto">
            <a:xfrm>
              <a:off x="3841" y="5472"/>
              <a:ext cx="510" cy="510"/>
            </a:xfrm>
            <a:prstGeom prst="ellipse">
              <a:avLst/>
            </a:prstGeom>
            <a:solidFill>
              <a:srgbClr val="C00000"/>
            </a:solidFill>
            <a:ln>
              <a:solidFill>
                <a:srgbClr val="C00000"/>
              </a:solidFill>
            </a:ln>
          </p:spPr>
          <p:style>
            <a:lnRef idx="1">
              <a:schemeClr val="accent2"/>
            </a:lnRef>
            <a:fillRef idx="3">
              <a:schemeClr val="accent2"/>
            </a:fillRef>
            <a:effectRef idx="2">
              <a:schemeClr val="accent2"/>
            </a:effectRef>
            <a:fontRef idx="minor">
              <a:schemeClr val="lt1"/>
            </a:fontRef>
          </p:style>
          <p:txBody>
            <a:bodyPr vert="horz" wrap="square" lIns="0" tIns="0" rIns="0" bIns="0" numCol="1" anchor="t" anchorCtr="0" compatLnSpc="1"/>
            <a:lstStyle/>
            <a:p>
              <a:pPr marL="0" marR="0" lvl="0" indent="0" defTabSz="914400" rtl="0" eaLnBrk="1" fontAlgn="base" latinLnBrk="0" hangingPunct="1">
                <a:lnSpc>
                  <a:spcPts val="1900"/>
                </a:lnSpc>
                <a:spcBef>
                  <a:spcPct val="0"/>
                </a:spcBef>
                <a:spcAft>
                  <a:spcPct val="0"/>
                </a:spcAft>
                <a:buClrTx/>
                <a:buSzTx/>
                <a:buFontTx/>
                <a:buNone/>
              </a:pPr>
              <a:r>
                <a:rPr kumimoji="0" lang="en-US" altLang="zh-CN" sz="1800" i="1" u="none" strike="noStrike" cap="none" normalizeH="0" baseline="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C</a:t>
              </a:r>
            </a:p>
          </p:txBody>
        </p:sp>
        <p:sp>
          <p:nvSpPr>
            <p:cNvPr id="38" name="Oval 37"/>
            <p:cNvSpPr>
              <a:spLocks noChangeArrowheads="1"/>
            </p:cNvSpPr>
            <p:nvPr>
              <p:custDataLst>
                <p:tags r:id="rId15"/>
              </p:custDataLst>
            </p:nvPr>
          </p:nvSpPr>
          <p:spPr bwMode="auto">
            <a:xfrm>
              <a:off x="3381" y="6383"/>
              <a:ext cx="510" cy="510"/>
            </a:xfrm>
            <a:prstGeom prst="ellipse">
              <a:avLst/>
            </a:prstGeom>
            <a:solidFill>
              <a:srgbClr val="C00000"/>
            </a:solidFill>
            <a:ln>
              <a:solidFill>
                <a:srgbClr val="C00000"/>
              </a:solidFill>
            </a:ln>
          </p:spPr>
          <p:style>
            <a:lnRef idx="1">
              <a:schemeClr val="accent2"/>
            </a:lnRef>
            <a:fillRef idx="3">
              <a:schemeClr val="accent2"/>
            </a:fillRef>
            <a:effectRef idx="2">
              <a:schemeClr val="accent2"/>
            </a:effectRef>
            <a:fontRef idx="minor">
              <a:schemeClr val="lt1"/>
            </a:fontRef>
          </p:style>
          <p:txBody>
            <a:bodyPr vert="horz" wrap="square" lIns="0" tIns="0" rIns="0" bIns="0" numCol="1" anchor="t" anchorCtr="0" compatLnSpc="1"/>
            <a:lstStyle/>
            <a:p>
              <a:pPr marL="0" marR="0" lvl="0" indent="0" defTabSz="914400" rtl="0" eaLnBrk="1" fontAlgn="base" latinLnBrk="0" hangingPunct="1">
                <a:lnSpc>
                  <a:spcPts val="1900"/>
                </a:lnSpc>
                <a:spcBef>
                  <a:spcPct val="0"/>
                </a:spcBef>
                <a:spcAft>
                  <a:spcPct val="0"/>
                </a:spcAft>
                <a:buClrTx/>
                <a:buSzTx/>
                <a:buFontTx/>
                <a:buNone/>
              </a:pPr>
              <a:r>
                <a:rPr kumimoji="0" lang="en-US" altLang="zh-CN" sz="1800" i="1" u="none" strike="noStrike" cap="none" normalizeH="0" baseline="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E</a:t>
              </a:r>
            </a:p>
          </p:txBody>
        </p:sp>
        <p:sp>
          <p:nvSpPr>
            <p:cNvPr id="39" name="Oval 36"/>
            <p:cNvSpPr>
              <a:spLocks noChangeArrowheads="1"/>
            </p:cNvSpPr>
            <p:nvPr>
              <p:custDataLst>
                <p:tags r:id="rId16"/>
              </p:custDataLst>
            </p:nvPr>
          </p:nvSpPr>
          <p:spPr bwMode="auto">
            <a:xfrm>
              <a:off x="4422" y="6383"/>
              <a:ext cx="510" cy="510"/>
            </a:xfrm>
            <a:prstGeom prst="ellipse">
              <a:avLst/>
            </a:prstGeom>
            <a:solidFill>
              <a:srgbClr val="C00000"/>
            </a:solidFill>
            <a:ln>
              <a:solidFill>
                <a:srgbClr val="C00000"/>
              </a:solidFill>
            </a:ln>
          </p:spPr>
          <p:style>
            <a:lnRef idx="1">
              <a:schemeClr val="accent2"/>
            </a:lnRef>
            <a:fillRef idx="3">
              <a:schemeClr val="accent2"/>
            </a:fillRef>
            <a:effectRef idx="2">
              <a:schemeClr val="accent2"/>
            </a:effectRef>
            <a:fontRef idx="minor">
              <a:schemeClr val="lt1"/>
            </a:fontRef>
          </p:style>
          <p:txBody>
            <a:bodyPr vert="horz" wrap="square" lIns="0" tIns="0" rIns="0" bIns="0" numCol="1" anchor="t" anchorCtr="0" compatLnSpc="1"/>
            <a:lstStyle/>
            <a:p>
              <a:pPr marL="0" marR="0" lvl="0" indent="0" defTabSz="914400" rtl="0" eaLnBrk="1" fontAlgn="base" latinLnBrk="0" hangingPunct="1">
                <a:lnSpc>
                  <a:spcPts val="1900"/>
                </a:lnSpc>
                <a:spcBef>
                  <a:spcPct val="0"/>
                </a:spcBef>
                <a:spcAft>
                  <a:spcPct val="0"/>
                </a:spcAft>
                <a:buClrTx/>
                <a:buSzTx/>
                <a:buFontTx/>
                <a:buNone/>
              </a:pPr>
              <a:r>
                <a:rPr kumimoji="0" lang="en-US" altLang="zh-CN" sz="1800" i="1" u="none" strike="noStrike" cap="none" normalizeH="0" baseline="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F</a:t>
              </a:r>
            </a:p>
          </p:txBody>
        </p:sp>
        <p:sp>
          <p:nvSpPr>
            <p:cNvPr id="56" name="Oval 35"/>
            <p:cNvSpPr>
              <a:spLocks noChangeArrowheads="1"/>
            </p:cNvSpPr>
            <p:nvPr>
              <p:custDataLst>
                <p:tags r:id="rId17"/>
              </p:custDataLst>
            </p:nvPr>
          </p:nvSpPr>
          <p:spPr bwMode="auto">
            <a:xfrm>
              <a:off x="1940" y="6403"/>
              <a:ext cx="510" cy="510"/>
            </a:xfrm>
            <a:prstGeom prst="ellipse">
              <a:avLst/>
            </a:prstGeom>
            <a:solidFill>
              <a:srgbClr val="C00000"/>
            </a:solidFill>
            <a:ln>
              <a:solidFill>
                <a:srgbClr val="C00000"/>
              </a:solidFill>
            </a:ln>
          </p:spPr>
          <p:style>
            <a:lnRef idx="1">
              <a:schemeClr val="accent2"/>
            </a:lnRef>
            <a:fillRef idx="3">
              <a:schemeClr val="accent2"/>
            </a:fillRef>
            <a:effectRef idx="2">
              <a:schemeClr val="accent2"/>
            </a:effectRef>
            <a:fontRef idx="minor">
              <a:schemeClr val="lt1"/>
            </a:fontRef>
          </p:style>
          <p:txBody>
            <a:bodyPr vert="horz" wrap="square" lIns="0" tIns="0" rIns="0" bIns="0" numCol="1" anchor="t" anchorCtr="0" compatLnSpc="1"/>
            <a:lstStyle/>
            <a:p>
              <a:pPr marL="0" marR="0" lvl="0" indent="0" defTabSz="914400" rtl="0" eaLnBrk="1" fontAlgn="base" latinLnBrk="0" hangingPunct="1">
                <a:lnSpc>
                  <a:spcPts val="1900"/>
                </a:lnSpc>
                <a:spcBef>
                  <a:spcPct val="0"/>
                </a:spcBef>
                <a:spcAft>
                  <a:spcPct val="0"/>
                </a:spcAft>
                <a:buClrTx/>
                <a:buSzTx/>
                <a:buFontTx/>
                <a:buNone/>
              </a:pPr>
              <a:r>
                <a:rPr kumimoji="0" lang="en-US" altLang="zh-CN" sz="1800" i="1" u="none" strike="noStrike" cap="none" normalizeH="0" baseline="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D</a:t>
              </a:r>
            </a:p>
          </p:txBody>
        </p:sp>
        <p:sp>
          <p:nvSpPr>
            <p:cNvPr id="57" name="Oval 33"/>
            <p:cNvSpPr>
              <a:spLocks noChangeArrowheads="1"/>
            </p:cNvSpPr>
            <p:nvPr>
              <p:custDataLst>
                <p:tags r:id="rId18"/>
              </p:custDataLst>
            </p:nvPr>
          </p:nvSpPr>
          <p:spPr bwMode="auto">
            <a:xfrm>
              <a:off x="2598" y="7225"/>
              <a:ext cx="510" cy="510"/>
            </a:xfrm>
            <a:prstGeom prst="ellipse">
              <a:avLst/>
            </a:prstGeom>
            <a:solidFill>
              <a:srgbClr val="C00000"/>
            </a:solidFill>
            <a:ln>
              <a:solidFill>
                <a:srgbClr val="C00000"/>
              </a:solidFill>
            </a:ln>
          </p:spPr>
          <p:style>
            <a:lnRef idx="1">
              <a:schemeClr val="accent2"/>
            </a:lnRef>
            <a:fillRef idx="3">
              <a:schemeClr val="accent2"/>
            </a:fillRef>
            <a:effectRef idx="2">
              <a:schemeClr val="accent2"/>
            </a:effectRef>
            <a:fontRef idx="minor">
              <a:schemeClr val="lt1"/>
            </a:fontRef>
          </p:style>
          <p:txBody>
            <a:bodyPr vert="horz" wrap="square" lIns="0" tIns="0" rIns="0" bIns="0" numCol="1" anchor="t" anchorCtr="0" compatLnSpc="1"/>
            <a:lstStyle/>
            <a:p>
              <a:pPr marL="0" marR="0" lvl="0" indent="0" defTabSz="914400" rtl="0" eaLnBrk="1" fontAlgn="base" latinLnBrk="0" hangingPunct="1">
                <a:lnSpc>
                  <a:spcPts val="1900"/>
                </a:lnSpc>
                <a:spcBef>
                  <a:spcPct val="0"/>
                </a:spcBef>
                <a:spcAft>
                  <a:spcPct val="0"/>
                </a:spcAft>
                <a:buClrTx/>
                <a:buSzTx/>
                <a:buFontTx/>
                <a:buNone/>
              </a:pPr>
              <a:r>
                <a:rPr kumimoji="0" lang="en-US" altLang="zh-CN" sz="1800" i="1" u="none" strike="noStrike" cap="none" normalizeH="0" baseline="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G</a:t>
              </a:r>
            </a:p>
          </p:txBody>
        </p:sp>
        <p:grpSp>
          <p:nvGrpSpPr>
            <p:cNvPr id="58" name="组合 45"/>
            <p:cNvGrpSpPr/>
            <p:nvPr/>
          </p:nvGrpSpPr>
          <p:grpSpPr>
            <a:xfrm>
              <a:off x="3740" y="3970"/>
              <a:ext cx="1297" cy="733"/>
              <a:chOff x="4820066" y="1857364"/>
              <a:chExt cx="823504" cy="465752"/>
            </a:xfrm>
            <a:solidFill>
              <a:srgbClr val="C00000"/>
            </a:solidFill>
          </p:grpSpPr>
          <p:sp>
            <p:nvSpPr>
              <p:cNvPr id="59" name="TextBox 19"/>
              <p:cNvSpPr txBox="1"/>
              <p:nvPr>
                <p:custDataLst>
                  <p:tags r:id="rId28"/>
                </p:custDataLst>
              </p:nvPr>
            </p:nvSpPr>
            <p:spPr>
              <a:xfrm>
                <a:off x="4857752" y="1857364"/>
                <a:ext cx="785818" cy="337400"/>
              </a:xfrm>
              <a:prstGeom prst="rect">
                <a:avLst/>
              </a:prstGeom>
              <a:grpFill/>
              <a:ln>
                <a:solidFill>
                  <a:srgbClr val="C00000"/>
                </a:solidFill>
              </a:ln>
            </p:spPr>
            <p:txBody>
              <a:bodyPr wrap="square" rtlCol="0">
                <a:spAutoFit/>
              </a:bodyPr>
              <a:lstStyle/>
              <a:p>
                <a:pPr algn="l">
                  <a:lnSpc>
                    <a:spcPct val="100000"/>
                  </a:lnSpc>
                  <a:spcBef>
                    <a:spcPts val="0"/>
                  </a:spcBef>
                </a:pPr>
                <a:r>
                  <a:rPr lang="en-US" altLang="zh-CN" sz="16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last</a:t>
                </a:r>
              </a:p>
            </p:txBody>
          </p:sp>
          <p:cxnSp>
            <p:nvCxnSpPr>
              <p:cNvPr id="60" name="直接箭头连接符 47"/>
              <p:cNvCxnSpPr/>
              <p:nvPr/>
            </p:nvCxnSpPr>
            <p:spPr>
              <a:xfrm rot="5400000">
                <a:off x="4856066" y="2107116"/>
                <a:ext cx="180000" cy="252000"/>
              </a:xfrm>
              <a:prstGeom prst="straightConnector1">
                <a:avLst/>
              </a:prstGeom>
              <a:grpFill/>
              <a:ln w="19050">
                <a:solidFill>
                  <a:srgbClr val="C00000"/>
                </a:solidFill>
                <a:tailEnd type="arrow"/>
              </a:ln>
            </p:spPr>
            <p:style>
              <a:lnRef idx="2">
                <a:schemeClr val="dk1"/>
              </a:lnRef>
              <a:fillRef idx="0">
                <a:schemeClr val="dk1"/>
              </a:fillRef>
              <a:effectRef idx="1">
                <a:schemeClr val="dk1"/>
              </a:effectRef>
              <a:fontRef idx="minor">
                <a:schemeClr val="tx1"/>
              </a:fontRef>
            </p:style>
          </p:cxnSp>
        </p:grpSp>
        <p:sp>
          <p:nvSpPr>
            <p:cNvPr id="61" name="Oval 40"/>
            <p:cNvSpPr>
              <a:spLocks noChangeArrowheads="1"/>
            </p:cNvSpPr>
            <p:nvPr>
              <p:custDataLst>
                <p:tags r:id="rId19"/>
              </p:custDataLst>
            </p:nvPr>
          </p:nvSpPr>
          <p:spPr bwMode="auto">
            <a:xfrm>
              <a:off x="3208" y="4703"/>
              <a:ext cx="510" cy="510"/>
            </a:xfrm>
            <a:prstGeom prst="ellipse">
              <a:avLst/>
            </a:prstGeom>
            <a:solidFill>
              <a:srgbClr val="C00000"/>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defTabSz="914400" rtl="0" eaLnBrk="1" fontAlgn="base" latinLnBrk="0" hangingPunct="1">
                <a:lnSpc>
                  <a:spcPts val="1900"/>
                </a:lnSpc>
                <a:spcBef>
                  <a:spcPct val="0"/>
                </a:spcBef>
                <a:spcAft>
                  <a:spcPct val="0"/>
                </a:spcAft>
                <a:buClrTx/>
                <a:buSzTx/>
                <a:buFontTx/>
                <a:buNone/>
              </a:pPr>
              <a:r>
                <a:rPr kumimoji="0" lang="en-US" altLang="zh-CN" sz="1800" i="1" u="none" strike="noStrike" cap="none" normalizeH="0" baseline="0" dirty="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A</a:t>
              </a:r>
            </a:p>
          </p:txBody>
        </p:sp>
        <p:sp>
          <p:nvSpPr>
            <p:cNvPr id="62" name="Oval 39"/>
            <p:cNvSpPr>
              <a:spLocks noChangeArrowheads="1"/>
            </p:cNvSpPr>
            <p:nvPr>
              <p:custDataLst>
                <p:tags r:id="rId20"/>
              </p:custDataLst>
            </p:nvPr>
          </p:nvSpPr>
          <p:spPr bwMode="auto">
            <a:xfrm>
              <a:off x="2469" y="5412"/>
              <a:ext cx="510" cy="510"/>
            </a:xfrm>
            <a:prstGeom prst="ellipse">
              <a:avLst/>
            </a:prstGeom>
            <a:solidFill>
              <a:srgbClr val="C00000"/>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defTabSz="914400" rtl="0" eaLnBrk="1" fontAlgn="base" latinLnBrk="0" hangingPunct="1">
                <a:lnSpc>
                  <a:spcPts val="1900"/>
                </a:lnSpc>
                <a:spcBef>
                  <a:spcPct val="0"/>
                </a:spcBef>
                <a:spcAft>
                  <a:spcPct val="0"/>
                </a:spcAft>
                <a:buClrTx/>
                <a:buSzTx/>
                <a:buFontTx/>
                <a:buNone/>
              </a:pPr>
              <a:r>
                <a:rPr kumimoji="0" lang="en-US" altLang="zh-CN" sz="1800" i="1" u="none" strike="noStrike" cap="none" normalizeH="0" baseline="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B</a:t>
              </a:r>
            </a:p>
          </p:txBody>
        </p:sp>
        <p:sp>
          <p:nvSpPr>
            <p:cNvPr id="63" name="Oval 38"/>
            <p:cNvSpPr>
              <a:spLocks noChangeArrowheads="1"/>
            </p:cNvSpPr>
            <p:nvPr>
              <p:custDataLst>
                <p:tags r:id="rId21"/>
              </p:custDataLst>
            </p:nvPr>
          </p:nvSpPr>
          <p:spPr bwMode="auto">
            <a:xfrm>
              <a:off x="3841" y="5472"/>
              <a:ext cx="510" cy="510"/>
            </a:xfrm>
            <a:prstGeom prst="ellipse">
              <a:avLst/>
            </a:prstGeom>
            <a:solidFill>
              <a:srgbClr val="C00000"/>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defTabSz="914400" rtl="0" eaLnBrk="1" fontAlgn="base" latinLnBrk="0" hangingPunct="1">
                <a:lnSpc>
                  <a:spcPts val="1900"/>
                </a:lnSpc>
                <a:spcBef>
                  <a:spcPct val="0"/>
                </a:spcBef>
                <a:spcAft>
                  <a:spcPct val="0"/>
                </a:spcAft>
                <a:buClrTx/>
                <a:buSzTx/>
                <a:buFontTx/>
                <a:buNone/>
              </a:pPr>
              <a:r>
                <a:rPr kumimoji="0" lang="en-US" altLang="zh-CN" sz="1800" i="1" u="none" strike="noStrike" cap="none" normalizeH="0" baseline="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C</a:t>
              </a:r>
            </a:p>
          </p:txBody>
        </p:sp>
        <p:sp>
          <p:nvSpPr>
            <p:cNvPr id="64" name="Oval 37"/>
            <p:cNvSpPr>
              <a:spLocks noChangeArrowheads="1"/>
            </p:cNvSpPr>
            <p:nvPr>
              <p:custDataLst>
                <p:tags r:id="rId22"/>
              </p:custDataLst>
            </p:nvPr>
          </p:nvSpPr>
          <p:spPr bwMode="auto">
            <a:xfrm>
              <a:off x="3381" y="6383"/>
              <a:ext cx="510" cy="510"/>
            </a:xfrm>
            <a:prstGeom prst="ellipse">
              <a:avLst/>
            </a:prstGeom>
            <a:solidFill>
              <a:srgbClr val="C00000"/>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defTabSz="914400" rtl="0" eaLnBrk="1" fontAlgn="base" latinLnBrk="0" hangingPunct="1">
                <a:lnSpc>
                  <a:spcPts val="1900"/>
                </a:lnSpc>
                <a:spcBef>
                  <a:spcPct val="0"/>
                </a:spcBef>
                <a:spcAft>
                  <a:spcPct val="0"/>
                </a:spcAft>
                <a:buClrTx/>
                <a:buSzTx/>
                <a:buFontTx/>
                <a:buNone/>
              </a:pPr>
              <a:r>
                <a:rPr kumimoji="0" lang="en-US" altLang="zh-CN" sz="1800" i="1" u="none" strike="noStrike" cap="none" normalizeH="0" baseline="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E</a:t>
              </a:r>
            </a:p>
          </p:txBody>
        </p:sp>
        <p:sp>
          <p:nvSpPr>
            <p:cNvPr id="65" name="Oval 36"/>
            <p:cNvSpPr>
              <a:spLocks noChangeArrowheads="1"/>
            </p:cNvSpPr>
            <p:nvPr>
              <p:custDataLst>
                <p:tags r:id="rId23"/>
              </p:custDataLst>
            </p:nvPr>
          </p:nvSpPr>
          <p:spPr bwMode="auto">
            <a:xfrm>
              <a:off x="4422" y="6383"/>
              <a:ext cx="510" cy="510"/>
            </a:xfrm>
            <a:prstGeom prst="ellipse">
              <a:avLst/>
            </a:prstGeom>
            <a:solidFill>
              <a:srgbClr val="C00000"/>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defTabSz="914400" rtl="0" eaLnBrk="1" fontAlgn="base" latinLnBrk="0" hangingPunct="1">
                <a:lnSpc>
                  <a:spcPts val="1900"/>
                </a:lnSpc>
                <a:spcBef>
                  <a:spcPct val="0"/>
                </a:spcBef>
                <a:spcAft>
                  <a:spcPct val="0"/>
                </a:spcAft>
                <a:buClrTx/>
                <a:buSzTx/>
                <a:buFontTx/>
                <a:buNone/>
              </a:pPr>
              <a:r>
                <a:rPr kumimoji="0" lang="en-US" altLang="zh-CN" sz="1800" i="1" u="none" strike="noStrike" cap="none" normalizeH="0" baseline="0" dirty="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F</a:t>
              </a:r>
            </a:p>
          </p:txBody>
        </p:sp>
        <p:sp>
          <p:nvSpPr>
            <p:cNvPr id="66" name="Oval 35"/>
            <p:cNvSpPr>
              <a:spLocks noChangeArrowheads="1"/>
            </p:cNvSpPr>
            <p:nvPr>
              <p:custDataLst>
                <p:tags r:id="rId24"/>
              </p:custDataLst>
            </p:nvPr>
          </p:nvSpPr>
          <p:spPr bwMode="auto">
            <a:xfrm>
              <a:off x="1940" y="6403"/>
              <a:ext cx="510" cy="510"/>
            </a:xfrm>
            <a:prstGeom prst="ellipse">
              <a:avLst/>
            </a:prstGeom>
            <a:solidFill>
              <a:srgbClr val="C00000"/>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defTabSz="914400" rtl="0" eaLnBrk="1" fontAlgn="base" latinLnBrk="0" hangingPunct="1">
                <a:lnSpc>
                  <a:spcPts val="1900"/>
                </a:lnSpc>
                <a:spcBef>
                  <a:spcPct val="0"/>
                </a:spcBef>
                <a:spcAft>
                  <a:spcPct val="0"/>
                </a:spcAft>
                <a:buClrTx/>
                <a:buSzTx/>
                <a:buFontTx/>
                <a:buNone/>
              </a:pPr>
              <a:r>
                <a:rPr kumimoji="0" lang="en-US" altLang="zh-CN" sz="1800" i="1" u="none" strike="noStrike" cap="none" normalizeH="0" baseline="0" dirty="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D</a:t>
              </a:r>
            </a:p>
          </p:txBody>
        </p:sp>
        <p:sp>
          <p:nvSpPr>
            <p:cNvPr id="67" name="Oval 33"/>
            <p:cNvSpPr>
              <a:spLocks noChangeArrowheads="1"/>
            </p:cNvSpPr>
            <p:nvPr>
              <p:custDataLst>
                <p:tags r:id="rId25"/>
              </p:custDataLst>
            </p:nvPr>
          </p:nvSpPr>
          <p:spPr bwMode="auto">
            <a:xfrm>
              <a:off x="2598" y="7225"/>
              <a:ext cx="510" cy="510"/>
            </a:xfrm>
            <a:prstGeom prst="ellipse">
              <a:avLst/>
            </a:prstGeom>
            <a:solidFill>
              <a:srgbClr val="C00000"/>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defTabSz="914400" rtl="0" eaLnBrk="1" fontAlgn="base" latinLnBrk="0" hangingPunct="1">
                <a:lnSpc>
                  <a:spcPts val="1900"/>
                </a:lnSpc>
                <a:spcBef>
                  <a:spcPct val="0"/>
                </a:spcBef>
                <a:spcAft>
                  <a:spcPct val="0"/>
                </a:spcAft>
                <a:buClrTx/>
                <a:buSzTx/>
                <a:buFontTx/>
                <a:buNone/>
              </a:pPr>
              <a:r>
                <a:rPr kumimoji="0" lang="en-US" altLang="zh-CN" sz="1800" i="1" u="none" strike="noStrike" cap="none" normalizeH="0" baseline="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G</a:t>
              </a:r>
            </a:p>
          </p:txBody>
        </p:sp>
        <p:grpSp>
          <p:nvGrpSpPr>
            <p:cNvPr id="68" name="组合 1"/>
            <p:cNvGrpSpPr/>
            <p:nvPr/>
          </p:nvGrpSpPr>
          <p:grpSpPr>
            <a:xfrm>
              <a:off x="612" y="1285"/>
              <a:ext cx="1884" cy="815"/>
              <a:chOff x="1396240" y="2304668"/>
              <a:chExt cx="2107000" cy="480002"/>
            </a:xfrm>
          </p:grpSpPr>
          <p:sp>
            <p:nvSpPr>
              <p:cNvPr id="69" name="矩形: 圆角 2"/>
              <p:cNvSpPr/>
              <p:nvPr>
                <p:custDataLst>
                  <p:tags r:id="rId26"/>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0" name="文本框 4"/>
              <p:cNvSpPr txBox="1"/>
              <p:nvPr>
                <p:custDataLst>
                  <p:tags r:id="rId27"/>
                </p:custDataLst>
              </p:nvPr>
            </p:nvSpPr>
            <p:spPr>
              <a:xfrm>
                <a:off x="1433295" y="2360437"/>
                <a:ext cx="2069945" cy="341597"/>
              </a:xfrm>
              <a:prstGeom prst="rect">
                <a:avLst/>
              </a:prstGeom>
              <a:noFill/>
            </p:spPr>
            <p:txBody>
              <a:bodyPr wrap="square" rtlCol="0">
                <a:spAutoFit/>
              </a:bodyPr>
              <a:lstStyle/>
              <a:p>
                <a:pPr algn="ctr"/>
                <a:r>
                  <a:rPr lang="zh-CN" altLang="en-US" b="1" dirty="0">
                    <a:solidFill>
                      <a:schemeClr val="lt1"/>
                    </a:solidFill>
                    <a:latin typeface="微软雅黑" panose="020B0503020204020204" pitchFamily="34" charset="-122"/>
                    <a:ea typeface="微软雅黑" panose="020B0503020204020204" pitchFamily="34" charset="-122"/>
                  </a:rPr>
                  <a:t>解法</a:t>
                </a:r>
                <a:r>
                  <a:rPr lang="en-US" altLang="zh-CN" b="1" dirty="0">
                    <a:solidFill>
                      <a:schemeClr val="lt1"/>
                    </a:solidFill>
                    <a:latin typeface="微软雅黑" panose="020B0503020204020204" pitchFamily="34" charset="-122"/>
                    <a:ea typeface="微软雅黑" panose="020B0503020204020204" pitchFamily="34" charset="-122"/>
                  </a:rPr>
                  <a:t>2</a:t>
                </a:r>
              </a:p>
            </p:txBody>
          </p:sp>
        </p:grpSp>
      </p:grpSp>
    </p:spTree>
    <p:custDataLst>
      <p:tags r:id="rId1"/>
    </p:custDataLst>
    <p:extLst>
      <p:ext uri="{BB962C8B-B14F-4D97-AF65-F5344CB8AC3E}">
        <p14:creationId xmlns:p14="http://schemas.microsoft.com/office/powerpoint/2010/main" val="38701814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172085" y="805180"/>
            <a:ext cx="8479790" cy="5956935"/>
          </a:xfrm>
          <a:prstGeom prst="rect">
            <a:avLst/>
          </a:prstGeom>
          <a:solidFill>
            <a:schemeClr val="accent3">
              <a:alpha val="68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 name="文本框 3"/>
          <p:cNvSpPr txBox="1"/>
          <p:nvPr/>
        </p:nvSpPr>
        <p:spPr>
          <a:xfrm>
            <a:off x="1053074" y="147761"/>
            <a:ext cx="970915" cy="460375"/>
          </a:xfrm>
          <a:prstGeom prst="rect">
            <a:avLst/>
          </a:prstGeom>
          <a:noFill/>
        </p:spPr>
        <p:txBody>
          <a:bodyPr wrap="none" rtlCol="0" anchor="ctr">
            <a:spAutoFit/>
          </a:bodyPr>
          <a:lstStyle>
            <a:defPPr>
              <a:defRPr lang="zh-CN"/>
            </a:defPPr>
            <a:lvl1pPr>
              <a:defRPr sz="2400" b="1">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zh-CN" altLang="en-US" b="0" dirty="0">
                <a:solidFill>
                  <a:schemeClr val="accent1"/>
                </a:solidFill>
                <a:latin typeface="微软雅黑" panose="020B0503020204020204" pitchFamily="34" charset="-122"/>
                <a:ea typeface="微软雅黑" panose="020B0503020204020204" pitchFamily="34" charset="-122"/>
              </a:rPr>
              <a:t>解法</a:t>
            </a:r>
            <a:r>
              <a:rPr lang="en-US" altLang="zh-CN" b="0" dirty="0">
                <a:solidFill>
                  <a:schemeClr val="accent1"/>
                </a:solidFill>
                <a:latin typeface="微软雅黑" panose="020B0503020204020204" pitchFamily="34" charset="-122"/>
                <a:ea typeface="微软雅黑" panose="020B0503020204020204" pitchFamily="34" charset="-122"/>
              </a:rPr>
              <a:t>2</a:t>
            </a:r>
          </a:p>
        </p:txBody>
      </p:sp>
      <p:sp>
        <p:nvSpPr>
          <p:cNvPr id="17" name="文本框 16"/>
          <p:cNvSpPr txBox="1"/>
          <p:nvPr/>
        </p:nvSpPr>
        <p:spPr>
          <a:xfrm>
            <a:off x="752475" y="922020"/>
            <a:ext cx="7579995" cy="5754370"/>
          </a:xfrm>
          <a:prstGeom prst="rect">
            <a:avLst/>
          </a:prstGeom>
          <a:noFill/>
        </p:spPr>
        <p:txBody>
          <a:bodyPr wrap="square">
            <a:spAutoFit/>
          </a:bodyPr>
          <a:lstStyle/>
          <a:p>
            <a:pPr marL="0" marR="0" lvl="0" indent="0" algn="l" defTabSz="914400" rtl="0" eaLnBrk="1" fontAlgn="base" latinLnBrk="0" hangingPunct="1">
              <a:lnSpc>
                <a:spcPts val="2100"/>
              </a:lnSpc>
              <a:spcBef>
                <a:spcPts val="0"/>
              </a:spcBef>
              <a:spcAft>
                <a:spcPct val="0"/>
              </a:spcAft>
              <a:buClrTx/>
              <a:buSzTx/>
              <a:buFontTx/>
              <a:buNone/>
              <a:defRPr/>
            </a:pPr>
            <a:r>
              <a:rPr kumimoji="0" lang="en-US" altLang="zh-CN" sz="1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from collections import deque</a:t>
            </a:r>
            <a:r>
              <a:rPr kumimoji="1" lang="en-US" altLang="zh-CN" sz="1200" b="1" dirty="0">
                <a:solidFill>
                  <a:srgbClr val="FFFFFF"/>
                </a:solidFill>
                <a:latin typeface="微软雅黑" panose="020B0503020204020204" pitchFamily="34" charset="-122"/>
                <a:ea typeface="微软雅黑" panose="020B0503020204020204" pitchFamily="34" charset="-122"/>
              </a:rPr>
              <a:t>      </a:t>
            </a: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a:t>
            </a:r>
            <a:r>
              <a:rPr kumimoji="1" lang="zh-CN"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引用双端队列</a:t>
            </a: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deque             curl+=1</a:t>
            </a:r>
            <a:endParaRPr kumimoji="1" lang="zh-CN"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a:p>
            <a:pPr fontAlgn="base">
              <a:lnSpc>
                <a:spcPts val="2100"/>
              </a:lnSpc>
              <a:spcAft>
                <a:spcPct val="0"/>
              </a:spcAft>
              <a:defRPr/>
            </a:pP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def KCount2(</a:t>
            </a:r>
            <a:r>
              <a:rPr kumimoji="1" lang="en-US" altLang="zh-CN" sz="1200" b="1"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rPr>
              <a:t>bt,k</a:t>
            </a: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			#</a:t>
            </a:r>
            <a:r>
              <a:rPr kumimoji="1" lang="zh-CN"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解法</a:t>
            </a: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2</a:t>
            </a:r>
            <a:r>
              <a:rPr kumimoji="1" lang="zh-CN"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：求二叉树第</a:t>
            </a: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k</a:t>
            </a:r>
            <a:r>
              <a:rPr kumimoji="1" lang="zh-CN"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层结点个数</a:t>
            </a: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  return </a:t>
            </a:r>
            <a:r>
              <a:rPr kumimoji="1" lang="en-US" altLang="zh-CN" sz="1200" b="1"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rPr>
              <a:t>cnt</a:t>
            </a:r>
            <a:endParaRPr kumimoji="1" lang="zh-CN"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   </a:t>
            </a:r>
            <a:r>
              <a:rPr kumimoji="1" lang="en-US" altLang="zh-CN" sz="1200" b="1"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rPr>
              <a:t>cnt</a:t>
            </a: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=0				</a:t>
            </a:r>
            <a:r>
              <a:rPr kumimoji="1" lang="en-US" altLang="zh-CN" sz="1200" b="1" dirty="0">
                <a:solidFill>
                  <a:srgbClr val="FFFFFF"/>
                </a:solidFill>
                <a:latin typeface="微软雅黑" panose="020B0503020204020204" pitchFamily="34" charset="-122"/>
                <a:ea typeface="微软雅黑" panose="020B0503020204020204" pitchFamily="34" charset="-122"/>
              </a:rPr>
              <a:t>#</a:t>
            </a:r>
            <a:r>
              <a:rPr kumimoji="1" lang="zh-CN" altLang="zh-CN" sz="1200" b="1" dirty="0">
                <a:solidFill>
                  <a:srgbClr val="FFFFFF"/>
                </a:solidFill>
                <a:latin typeface="微软雅黑" panose="020B0503020204020204" pitchFamily="34" charset="-122"/>
                <a:ea typeface="微软雅黑" panose="020B0503020204020204" pitchFamily="34" charset="-122"/>
              </a:rPr>
              <a:t>累计第</a:t>
            </a:r>
            <a:r>
              <a:rPr kumimoji="1" lang="en-US" altLang="zh-CN" sz="1200" b="1" dirty="0">
                <a:solidFill>
                  <a:srgbClr val="FFFFFF"/>
                </a:solidFill>
                <a:latin typeface="微软雅黑" panose="020B0503020204020204" pitchFamily="34" charset="-122"/>
                <a:ea typeface="微软雅黑" panose="020B0503020204020204" pitchFamily="34" charset="-122"/>
              </a:rPr>
              <a:t>k</a:t>
            </a:r>
            <a:r>
              <a:rPr kumimoji="1" lang="zh-CN" altLang="zh-CN" sz="1200" b="1" dirty="0">
                <a:solidFill>
                  <a:srgbClr val="FFFFFF"/>
                </a:solidFill>
                <a:latin typeface="微软雅黑" panose="020B0503020204020204" pitchFamily="34" charset="-122"/>
                <a:ea typeface="微软雅黑" panose="020B0503020204020204" pitchFamily="34" charset="-122"/>
              </a:rPr>
              <a:t>层结点个数</a:t>
            </a: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   </a:t>
            </a:r>
            <a:r>
              <a:rPr kumimoji="1" lang="en-US" altLang="zh-CN" sz="1200" b="1"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rPr>
              <a:t>qu</a:t>
            </a: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=deque()                   	</a:t>
            </a:r>
            <a:r>
              <a:rPr kumimoji="1" lang="en-US" altLang="zh-CN" sz="1200" b="1" dirty="0">
                <a:solidFill>
                  <a:srgbClr val="FFFFFF"/>
                </a:solidFill>
                <a:latin typeface="微软雅黑" panose="020B0503020204020204" pitchFamily="34" charset="-122"/>
                <a:ea typeface="微软雅黑" panose="020B0503020204020204" pitchFamily="34" charset="-122"/>
              </a:rPr>
              <a:t>#</a:t>
            </a:r>
            <a:r>
              <a:rPr kumimoji="1" lang="zh-CN" altLang="zh-CN" sz="1200" b="1" dirty="0">
                <a:solidFill>
                  <a:srgbClr val="FFFFFF"/>
                </a:solidFill>
                <a:latin typeface="微软雅黑" panose="020B0503020204020204" pitchFamily="34" charset="-122"/>
                <a:ea typeface="微软雅黑" panose="020B0503020204020204" pitchFamily="34" charset="-122"/>
              </a:rPr>
              <a:t>定义一个队列</a:t>
            </a:r>
            <a:r>
              <a:rPr kumimoji="1" lang="en-US" altLang="zh-CN" sz="1200" b="1" dirty="0" err="1">
                <a:solidFill>
                  <a:srgbClr val="FFFFFF"/>
                </a:solidFill>
                <a:latin typeface="微软雅黑" panose="020B0503020204020204" pitchFamily="34" charset="-122"/>
                <a:ea typeface="微软雅黑" panose="020B0503020204020204" pitchFamily="34" charset="-122"/>
              </a:rPr>
              <a:t>qu</a:t>
            </a:r>
            <a:endParaRPr kumimoji="1" lang="zh-CN" altLang="zh-CN" sz="1200" b="1" dirty="0">
              <a:solidFill>
                <a:srgbClr val="FFFFFF"/>
              </a:solidFill>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   curl=1		 		</a:t>
            </a:r>
            <a:r>
              <a:rPr kumimoji="1" lang="en-US" altLang="zh-CN" sz="1200" b="1" dirty="0">
                <a:solidFill>
                  <a:srgbClr val="FFFFFF"/>
                </a:solidFill>
                <a:latin typeface="微软雅黑" panose="020B0503020204020204" pitchFamily="34" charset="-122"/>
                <a:ea typeface="微软雅黑" panose="020B0503020204020204" pitchFamily="34" charset="-122"/>
              </a:rPr>
              <a:t>#</a:t>
            </a:r>
            <a:r>
              <a:rPr kumimoji="1" lang="zh-CN" altLang="zh-CN" sz="1200" b="1" dirty="0">
                <a:solidFill>
                  <a:srgbClr val="FFFFFF"/>
                </a:solidFill>
                <a:latin typeface="微软雅黑" panose="020B0503020204020204" pitchFamily="34" charset="-122"/>
                <a:ea typeface="微软雅黑" panose="020B0503020204020204" pitchFamily="34" charset="-122"/>
              </a:rPr>
              <a:t>当前层次</a:t>
            </a:r>
            <a:r>
              <a:rPr kumimoji="1" lang="en-US" altLang="zh-CN" sz="1200" b="1" dirty="0">
                <a:solidFill>
                  <a:srgbClr val="FFFFFF"/>
                </a:solidFill>
                <a:latin typeface="微软雅黑" panose="020B0503020204020204" pitchFamily="34" charset="-122"/>
                <a:ea typeface="微软雅黑" panose="020B0503020204020204" pitchFamily="34" charset="-122"/>
              </a:rPr>
              <a:t>,</a:t>
            </a:r>
            <a:r>
              <a:rPr kumimoji="1" lang="zh-CN" altLang="zh-CN" sz="1200" b="1" dirty="0">
                <a:solidFill>
                  <a:srgbClr val="FFFFFF"/>
                </a:solidFill>
                <a:latin typeface="微软雅黑" panose="020B0503020204020204" pitchFamily="34" charset="-122"/>
                <a:ea typeface="微软雅黑" panose="020B0503020204020204" pitchFamily="34" charset="-122"/>
              </a:rPr>
              <a:t>从</a:t>
            </a:r>
            <a:r>
              <a:rPr kumimoji="1" lang="en-US" altLang="zh-CN" sz="1200" b="1" dirty="0">
                <a:solidFill>
                  <a:srgbClr val="FFFFFF"/>
                </a:solidFill>
                <a:latin typeface="微软雅黑" panose="020B0503020204020204" pitchFamily="34" charset="-122"/>
                <a:ea typeface="微软雅黑" panose="020B0503020204020204" pitchFamily="34" charset="-122"/>
              </a:rPr>
              <a:t>1</a:t>
            </a:r>
            <a:r>
              <a:rPr kumimoji="1" lang="zh-CN" altLang="zh-CN" sz="1200" b="1" dirty="0">
                <a:solidFill>
                  <a:srgbClr val="FFFFFF"/>
                </a:solidFill>
                <a:latin typeface="微软雅黑" panose="020B0503020204020204" pitchFamily="34" charset="-122"/>
                <a:ea typeface="微软雅黑" panose="020B0503020204020204" pitchFamily="34" charset="-122"/>
              </a:rPr>
              <a:t>开始</a:t>
            </a: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   last=</a:t>
            </a:r>
            <a:r>
              <a:rPr kumimoji="1" lang="en-US" altLang="zh-CN" sz="1200" b="1"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rPr>
              <a:t>bt.b</a:t>
            </a: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				</a:t>
            </a:r>
            <a:r>
              <a:rPr kumimoji="1" lang="en-US" altLang="zh-CN" sz="1200" b="1" dirty="0">
                <a:solidFill>
                  <a:srgbClr val="FFFFFF"/>
                </a:solidFill>
                <a:latin typeface="微软雅黑" panose="020B0503020204020204" pitchFamily="34" charset="-122"/>
                <a:ea typeface="微软雅黑" panose="020B0503020204020204" pitchFamily="34" charset="-122"/>
              </a:rPr>
              <a:t>#</a:t>
            </a:r>
            <a:r>
              <a:rPr kumimoji="1" lang="zh-CN" altLang="zh-CN" sz="1200" b="1" dirty="0">
                <a:solidFill>
                  <a:srgbClr val="FFFFFF"/>
                </a:solidFill>
                <a:latin typeface="微软雅黑" panose="020B0503020204020204" pitchFamily="34" charset="-122"/>
                <a:ea typeface="微软雅黑" panose="020B0503020204020204" pitchFamily="34" charset="-122"/>
              </a:rPr>
              <a:t>第</a:t>
            </a:r>
            <a:r>
              <a:rPr kumimoji="1" lang="en-US" altLang="zh-CN" sz="1200" b="1" dirty="0">
                <a:solidFill>
                  <a:srgbClr val="FFFFFF"/>
                </a:solidFill>
                <a:latin typeface="微软雅黑" panose="020B0503020204020204" pitchFamily="34" charset="-122"/>
                <a:ea typeface="微软雅黑" panose="020B0503020204020204" pitchFamily="34" charset="-122"/>
              </a:rPr>
              <a:t>1</a:t>
            </a:r>
            <a:r>
              <a:rPr kumimoji="1" lang="zh-CN" altLang="zh-CN" sz="1200" b="1" dirty="0">
                <a:solidFill>
                  <a:srgbClr val="FFFFFF"/>
                </a:solidFill>
                <a:latin typeface="微软雅黑" panose="020B0503020204020204" pitchFamily="34" charset="-122"/>
                <a:ea typeface="微软雅黑" panose="020B0503020204020204" pitchFamily="34" charset="-122"/>
              </a:rPr>
              <a:t>层最右结点</a:t>
            </a: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   </a:t>
            </a:r>
            <a:r>
              <a:rPr kumimoji="1" lang="en-US" altLang="zh-CN" sz="1200" b="1"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rPr>
              <a:t>qu.append</a:t>
            </a: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a:t>
            </a:r>
            <a:r>
              <a:rPr kumimoji="1" lang="en-US" altLang="zh-CN" sz="1200" b="1"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rPr>
              <a:t>bt.b</a:t>
            </a: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			</a:t>
            </a:r>
            <a:r>
              <a:rPr kumimoji="1" lang="en-US" altLang="zh-CN" sz="1200" b="1" dirty="0">
                <a:solidFill>
                  <a:srgbClr val="FFFFFF"/>
                </a:solidFill>
                <a:latin typeface="微软雅黑" panose="020B0503020204020204" pitchFamily="34" charset="-122"/>
                <a:ea typeface="微软雅黑" panose="020B0503020204020204" pitchFamily="34" charset="-122"/>
              </a:rPr>
              <a:t>#</a:t>
            </a:r>
            <a:r>
              <a:rPr kumimoji="1" lang="zh-CN" altLang="zh-CN" sz="1200" b="1" dirty="0">
                <a:solidFill>
                  <a:srgbClr val="FFFFFF"/>
                </a:solidFill>
                <a:latin typeface="微软雅黑" panose="020B0503020204020204" pitchFamily="34" charset="-122"/>
                <a:ea typeface="微软雅黑" panose="020B0503020204020204" pitchFamily="34" charset="-122"/>
              </a:rPr>
              <a:t>根结点进队</a:t>
            </a:r>
          </a:p>
          <a:p>
            <a:pPr marL="0" marR="0" lvl="0" indent="0" algn="l" defTabSz="914400" rtl="0" eaLnBrk="1" fontAlgn="base" latinLnBrk="0" hangingPunct="1">
              <a:lnSpc>
                <a:spcPct val="1500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   while </a:t>
            </a:r>
            <a:r>
              <a:rPr kumimoji="1" lang="en-US" altLang="zh-CN" sz="1200" b="1"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rPr>
              <a:t>len</a:t>
            </a: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a:t>
            </a:r>
            <a:r>
              <a:rPr kumimoji="1" lang="en-US" altLang="zh-CN" sz="1200" b="1"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rPr>
              <a:t>qu</a:t>
            </a: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)&gt;0:           	</a:t>
            </a:r>
            <a:r>
              <a:rPr kumimoji="1" lang="en-US" altLang="zh-CN" sz="1200" b="1" dirty="0">
                <a:solidFill>
                  <a:srgbClr val="FFFFFF"/>
                </a:solidFill>
                <a:latin typeface="微软雅黑" panose="020B0503020204020204" pitchFamily="34" charset="-122"/>
                <a:ea typeface="微软雅黑" panose="020B0503020204020204" pitchFamily="34" charset="-122"/>
              </a:rPr>
              <a:t>#</a:t>
            </a:r>
            <a:r>
              <a:rPr kumimoji="1" lang="zh-CN" altLang="zh-CN" sz="1200" b="1" dirty="0">
                <a:solidFill>
                  <a:srgbClr val="FFFFFF"/>
                </a:solidFill>
                <a:latin typeface="微软雅黑" panose="020B0503020204020204" pitchFamily="34" charset="-122"/>
                <a:ea typeface="微软雅黑" panose="020B0503020204020204" pitchFamily="34" charset="-122"/>
              </a:rPr>
              <a:t>队不空循环</a:t>
            </a:r>
          </a:p>
          <a:p>
            <a:pPr fontAlgn="base">
              <a:lnSpc>
                <a:spcPts val="2100"/>
              </a:lnSpc>
              <a:spcAft>
                <a:spcPct val="0"/>
              </a:spcAft>
              <a:defRPr/>
            </a:pP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     if curl&gt;k:			</a:t>
            </a:r>
            <a:r>
              <a:rPr kumimoji="1" lang="en-US" altLang="zh-CN" sz="1200" b="1" dirty="0">
                <a:solidFill>
                  <a:srgbClr val="FFFFFF"/>
                </a:solidFill>
                <a:latin typeface="微软雅黑" panose="020B0503020204020204" pitchFamily="34" charset="-122"/>
                <a:ea typeface="微软雅黑" panose="020B0503020204020204" pitchFamily="34" charset="-122"/>
              </a:rPr>
              <a:t>#</a:t>
            </a:r>
            <a:r>
              <a:rPr kumimoji="1" lang="zh-CN" altLang="zh-CN" sz="1200" b="1" dirty="0">
                <a:solidFill>
                  <a:srgbClr val="FFFFFF"/>
                </a:solidFill>
                <a:latin typeface="微软雅黑" panose="020B0503020204020204" pitchFamily="34" charset="-122"/>
                <a:ea typeface="微软雅黑" panose="020B0503020204020204" pitchFamily="34" charset="-122"/>
              </a:rPr>
              <a:t>当层号大于</a:t>
            </a:r>
            <a:r>
              <a:rPr kumimoji="1" lang="en-US" altLang="zh-CN" sz="1200" b="1" dirty="0">
                <a:solidFill>
                  <a:srgbClr val="FFFFFF"/>
                </a:solidFill>
                <a:latin typeface="微软雅黑" panose="020B0503020204020204" pitchFamily="34" charset="-122"/>
                <a:ea typeface="微软雅黑" panose="020B0503020204020204" pitchFamily="34" charset="-122"/>
              </a:rPr>
              <a:t>k</a:t>
            </a:r>
            <a:r>
              <a:rPr kumimoji="1" lang="zh-CN" altLang="zh-CN" sz="1200" b="1" dirty="0">
                <a:solidFill>
                  <a:srgbClr val="FFFFFF"/>
                </a:solidFill>
                <a:latin typeface="微软雅黑" panose="020B0503020204020204" pitchFamily="34" charset="-122"/>
                <a:ea typeface="微软雅黑" panose="020B0503020204020204" pitchFamily="34" charset="-122"/>
              </a:rPr>
              <a:t>时返回</a:t>
            </a:r>
            <a:r>
              <a:rPr kumimoji="1" lang="en-US" altLang="zh-CN" sz="1200" b="1" dirty="0" err="1">
                <a:solidFill>
                  <a:srgbClr val="FFFFFF"/>
                </a:solidFill>
                <a:latin typeface="微软雅黑" panose="020B0503020204020204" pitchFamily="34" charset="-122"/>
                <a:ea typeface="微软雅黑" panose="020B0503020204020204" pitchFamily="34" charset="-122"/>
              </a:rPr>
              <a:t>cnt</a:t>
            </a:r>
            <a:r>
              <a:rPr kumimoji="1" lang="en-US" altLang="zh-CN" sz="1200" b="1" dirty="0">
                <a:solidFill>
                  <a:srgbClr val="FFFFFF"/>
                </a:solidFill>
                <a:latin typeface="微软雅黑" panose="020B0503020204020204" pitchFamily="34" charset="-122"/>
                <a:ea typeface="微软雅黑" panose="020B0503020204020204" pitchFamily="34" charset="-122"/>
              </a:rPr>
              <a:t>,</a:t>
            </a:r>
            <a:r>
              <a:rPr kumimoji="1" lang="zh-CN" altLang="zh-CN" sz="1200" b="1" dirty="0">
                <a:solidFill>
                  <a:srgbClr val="FFFFFF"/>
                </a:solidFill>
                <a:latin typeface="微软雅黑" panose="020B0503020204020204" pitchFamily="34" charset="-122"/>
                <a:ea typeface="微软雅黑" panose="020B0503020204020204" pitchFamily="34" charset="-122"/>
              </a:rPr>
              <a:t>不再继续</a:t>
            </a: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       	return </a:t>
            </a:r>
            <a:r>
              <a:rPr kumimoji="1" lang="en-US" altLang="zh-CN" sz="1200" b="1"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rPr>
              <a:t>cnt</a:t>
            </a:r>
            <a:endParaRPr kumimoji="1" lang="zh-CN"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     p=</a:t>
            </a:r>
            <a:r>
              <a:rPr kumimoji="1" lang="en-US" altLang="zh-CN" sz="1200" b="1"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rPr>
              <a:t>qu.popleft</a:t>
            </a: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			</a:t>
            </a:r>
            <a:r>
              <a:rPr kumimoji="1" lang="en-US" altLang="zh-CN" sz="1200" b="1" dirty="0">
                <a:solidFill>
                  <a:srgbClr val="FFFFFF"/>
                </a:solidFill>
                <a:latin typeface="微软雅黑" panose="020B0503020204020204" pitchFamily="34" charset="-122"/>
                <a:ea typeface="微软雅黑" panose="020B0503020204020204" pitchFamily="34" charset="-122"/>
              </a:rPr>
              <a:t>#</a:t>
            </a:r>
            <a:r>
              <a:rPr kumimoji="1" lang="zh-CN" altLang="zh-CN" sz="1200" b="1" dirty="0">
                <a:solidFill>
                  <a:srgbClr val="FFFFFF"/>
                </a:solidFill>
                <a:latin typeface="微软雅黑" panose="020B0503020204020204" pitchFamily="34" charset="-122"/>
                <a:ea typeface="微软雅黑" panose="020B0503020204020204" pitchFamily="34" charset="-122"/>
              </a:rPr>
              <a:t>出队一个结点</a:t>
            </a: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     if curl==k:</a:t>
            </a:r>
            <a:endParaRPr kumimoji="1" lang="zh-CN"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        </a:t>
            </a:r>
            <a:r>
              <a:rPr kumimoji="1" lang="en-US" altLang="zh-CN" sz="1200" b="1"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rPr>
              <a:t>cnt</a:t>
            </a: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+=1				</a:t>
            </a:r>
            <a:r>
              <a:rPr kumimoji="1" lang="en-US" altLang="zh-CN" sz="1200" b="1" dirty="0">
                <a:solidFill>
                  <a:srgbClr val="FFFFFF"/>
                </a:solidFill>
                <a:latin typeface="微软雅黑" panose="020B0503020204020204" pitchFamily="34" charset="-122"/>
                <a:ea typeface="微软雅黑" panose="020B0503020204020204" pitchFamily="34" charset="-122"/>
              </a:rPr>
              <a:t>#</a:t>
            </a:r>
            <a:r>
              <a:rPr kumimoji="1" lang="zh-CN" altLang="zh-CN" sz="1200" b="1" dirty="0">
                <a:solidFill>
                  <a:srgbClr val="FFFFFF"/>
                </a:solidFill>
                <a:latin typeface="微软雅黑" panose="020B0503020204020204" pitchFamily="34" charset="-122"/>
                <a:ea typeface="微软雅黑" panose="020B0503020204020204" pitchFamily="34" charset="-122"/>
              </a:rPr>
              <a:t>当前结点是第</a:t>
            </a:r>
            <a:r>
              <a:rPr kumimoji="1" lang="en-US" altLang="zh-CN" sz="1200" b="1" dirty="0">
                <a:solidFill>
                  <a:srgbClr val="FFFFFF"/>
                </a:solidFill>
                <a:latin typeface="微软雅黑" panose="020B0503020204020204" pitchFamily="34" charset="-122"/>
                <a:ea typeface="微软雅黑" panose="020B0503020204020204" pitchFamily="34" charset="-122"/>
              </a:rPr>
              <a:t>k</a:t>
            </a:r>
            <a:r>
              <a:rPr kumimoji="1" lang="zh-CN" altLang="zh-CN" sz="1200" b="1" dirty="0">
                <a:solidFill>
                  <a:srgbClr val="FFFFFF"/>
                </a:solidFill>
                <a:latin typeface="微软雅黑" panose="020B0503020204020204" pitchFamily="34" charset="-122"/>
                <a:ea typeface="微软雅黑" panose="020B0503020204020204" pitchFamily="34" charset="-122"/>
              </a:rPr>
              <a:t>层的结点</a:t>
            </a:r>
            <a:r>
              <a:rPr kumimoji="1" lang="en-US" altLang="zh-CN" sz="1200" b="1" dirty="0">
                <a:solidFill>
                  <a:srgbClr val="FFFFFF"/>
                </a:solidFill>
                <a:latin typeface="微软雅黑" panose="020B0503020204020204" pitchFamily="34" charset="-122"/>
                <a:ea typeface="微软雅黑" panose="020B0503020204020204" pitchFamily="34" charset="-122"/>
              </a:rPr>
              <a:t>,</a:t>
            </a:r>
            <a:r>
              <a:rPr kumimoji="1" lang="en-US" altLang="zh-CN" sz="1200" b="1" dirty="0" err="1">
                <a:solidFill>
                  <a:srgbClr val="FFFFFF"/>
                </a:solidFill>
                <a:latin typeface="微软雅黑" panose="020B0503020204020204" pitchFamily="34" charset="-122"/>
                <a:ea typeface="微软雅黑" panose="020B0503020204020204" pitchFamily="34" charset="-122"/>
              </a:rPr>
              <a:t>cnt</a:t>
            </a:r>
            <a:r>
              <a:rPr kumimoji="1" lang="zh-CN" altLang="zh-CN" sz="1200" b="1" dirty="0">
                <a:solidFill>
                  <a:srgbClr val="FFFFFF"/>
                </a:solidFill>
                <a:latin typeface="微软雅黑" panose="020B0503020204020204" pitchFamily="34" charset="-122"/>
                <a:ea typeface="微软雅黑" panose="020B0503020204020204" pitchFamily="34" charset="-122"/>
              </a:rPr>
              <a:t>增</a:t>
            </a:r>
            <a:r>
              <a:rPr kumimoji="1" lang="en-US" altLang="zh-CN" sz="1200" b="1" dirty="0">
                <a:solidFill>
                  <a:srgbClr val="FFFFFF"/>
                </a:solidFill>
                <a:latin typeface="微软雅黑" panose="020B0503020204020204" pitchFamily="34" charset="-122"/>
                <a:ea typeface="微软雅黑" panose="020B0503020204020204" pitchFamily="34" charset="-122"/>
              </a:rPr>
              <a:t>1</a:t>
            </a:r>
            <a:endParaRPr kumimoji="1" lang="zh-CN" altLang="zh-CN" sz="1200" b="1" dirty="0">
              <a:solidFill>
                <a:srgbClr val="FFFFFF"/>
              </a:solidFill>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     if </a:t>
            </a:r>
            <a:r>
              <a:rPr kumimoji="1" lang="en-US" altLang="zh-CN" sz="1200" b="1"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rPr>
              <a:t>p.lchild</a:t>
            </a: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!=None:		</a:t>
            </a:r>
            <a:r>
              <a:rPr kumimoji="1" lang="en-US" altLang="zh-CN" sz="1200" b="1" dirty="0">
                <a:solidFill>
                  <a:srgbClr val="FFFFFF"/>
                </a:solidFill>
                <a:latin typeface="微软雅黑" panose="020B0503020204020204" pitchFamily="34" charset="-122"/>
                <a:ea typeface="微软雅黑" panose="020B0503020204020204" pitchFamily="34" charset="-122"/>
              </a:rPr>
              <a:t>#</a:t>
            </a:r>
            <a:r>
              <a:rPr kumimoji="1" lang="zh-CN" altLang="zh-CN" sz="1200" b="1" dirty="0">
                <a:solidFill>
                  <a:srgbClr val="FFFFFF"/>
                </a:solidFill>
                <a:latin typeface="微软雅黑" panose="020B0503020204020204" pitchFamily="34" charset="-122"/>
                <a:ea typeface="微软雅黑" panose="020B0503020204020204" pitchFamily="34" charset="-122"/>
              </a:rPr>
              <a:t>有左孩子时将其进队</a:t>
            </a: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        q=</a:t>
            </a:r>
            <a:r>
              <a:rPr kumimoji="1" lang="en-US" altLang="zh-CN" sz="1200" b="1"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rPr>
              <a:t>p.lchild</a:t>
            </a:r>
            <a:endParaRPr kumimoji="1" lang="zh-CN"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        </a:t>
            </a:r>
            <a:r>
              <a:rPr kumimoji="1" lang="en-US" altLang="zh-CN" sz="1200" b="1"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rPr>
              <a:t>qu.append</a:t>
            </a: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(q)</a:t>
            </a:r>
            <a:endParaRPr kumimoji="1" lang="zh-CN"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     if </a:t>
            </a:r>
            <a:r>
              <a:rPr kumimoji="1" lang="en-US" altLang="zh-CN" sz="1200" b="1"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rPr>
              <a:t>p.rchild</a:t>
            </a: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!=None:		</a:t>
            </a:r>
            <a:r>
              <a:rPr kumimoji="1" lang="en-US" altLang="zh-CN" sz="1200" b="1" dirty="0">
                <a:solidFill>
                  <a:srgbClr val="FFFFFF"/>
                </a:solidFill>
                <a:latin typeface="微软雅黑" panose="020B0503020204020204" pitchFamily="34" charset="-122"/>
                <a:ea typeface="微软雅黑" panose="020B0503020204020204" pitchFamily="34" charset="-122"/>
              </a:rPr>
              <a:t>#</a:t>
            </a:r>
            <a:r>
              <a:rPr kumimoji="1" lang="zh-CN" altLang="zh-CN" sz="1200" b="1" dirty="0">
                <a:solidFill>
                  <a:srgbClr val="FFFFFF"/>
                </a:solidFill>
                <a:latin typeface="微软雅黑" panose="020B0503020204020204" pitchFamily="34" charset="-122"/>
                <a:ea typeface="微软雅黑" panose="020B0503020204020204" pitchFamily="34" charset="-122"/>
              </a:rPr>
              <a:t>有右孩子时将其进队</a:t>
            </a: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        q=</a:t>
            </a:r>
            <a:r>
              <a:rPr kumimoji="1" lang="en-US" altLang="zh-CN" sz="1200" b="1"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rPr>
              <a:t>p.rchild</a:t>
            </a:r>
            <a:endParaRPr kumimoji="1" lang="zh-CN"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        </a:t>
            </a:r>
            <a:r>
              <a:rPr kumimoji="1" lang="en-US" altLang="zh-CN" sz="1200" b="1"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rPr>
              <a:t>qu.append</a:t>
            </a: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(q)</a:t>
            </a:r>
            <a:endParaRPr kumimoji="1" lang="zh-CN"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    if p==last:			</a:t>
            </a:r>
            <a:r>
              <a:rPr kumimoji="1" lang="en-US" altLang="zh-CN" sz="1200" b="1" dirty="0">
                <a:solidFill>
                  <a:srgbClr val="FFFFFF"/>
                </a:solidFill>
                <a:latin typeface="微软雅黑" panose="020B0503020204020204" pitchFamily="34" charset="-122"/>
                <a:ea typeface="微软雅黑" panose="020B0503020204020204" pitchFamily="34" charset="-122"/>
              </a:rPr>
              <a:t>#</a:t>
            </a:r>
            <a:r>
              <a:rPr kumimoji="1" lang="zh-CN" altLang="zh-CN" sz="1200" b="1" dirty="0">
                <a:solidFill>
                  <a:srgbClr val="FFFFFF"/>
                </a:solidFill>
                <a:latin typeface="微软雅黑" panose="020B0503020204020204" pitchFamily="34" charset="-122"/>
                <a:ea typeface="微软雅黑" panose="020B0503020204020204" pitchFamily="34" charset="-122"/>
              </a:rPr>
              <a:t>当前层的所有结点处理完毕</a:t>
            </a:r>
          </a:p>
          <a:p>
            <a:pPr marL="0" marR="0" lvl="0" indent="0" algn="l" defTabSz="914400" rtl="0" eaLnBrk="1" fontAlgn="base" latinLnBrk="0" hangingPunct="1">
              <a:lnSpc>
                <a:spcPts val="2100"/>
              </a:lnSpc>
              <a:spcBef>
                <a:spcPts val="0"/>
              </a:spcBef>
              <a:spcAft>
                <a:spcPct val="0"/>
              </a:spcAft>
              <a:buClrTx/>
              <a:buSzTx/>
              <a:buFontTx/>
              <a:buNone/>
              <a:defRPr/>
            </a:pPr>
            <a:r>
              <a:rPr kumimoji="1"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       last=q				</a:t>
            </a:r>
            <a:r>
              <a:rPr kumimoji="1" lang="en-US" altLang="zh-CN" sz="1200" b="1" dirty="0">
                <a:solidFill>
                  <a:srgbClr val="FFFFFF"/>
                </a:solidFill>
                <a:latin typeface="微软雅黑" panose="020B0503020204020204" pitchFamily="34" charset="-122"/>
                <a:ea typeface="微软雅黑" panose="020B0503020204020204" pitchFamily="34" charset="-122"/>
              </a:rPr>
              <a:t>#</a:t>
            </a:r>
            <a:r>
              <a:rPr kumimoji="1" lang="zh-CN" altLang="zh-CN" sz="1200" b="1" dirty="0">
                <a:solidFill>
                  <a:srgbClr val="FFFFFF"/>
                </a:solidFill>
                <a:latin typeface="微软雅黑" panose="020B0503020204020204" pitchFamily="34" charset="-122"/>
                <a:ea typeface="微软雅黑" panose="020B0503020204020204" pitchFamily="34" charset="-122"/>
              </a:rPr>
              <a:t>让</a:t>
            </a:r>
            <a:r>
              <a:rPr kumimoji="1" lang="en-US" altLang="zh-CN" sz="1200" b="1" dirty="0">
                <a:solidFill>
                  <a:srgbClr val="FFFFFF"/>
                </a:solidFill>
                <a:latin typeface="微软雅黑" panose="020B0503020204020204" pitchFamily="34" charset="-122"/>
                <a:ea typeface="微软雅黑" panose="020B0503020204020204" pitchFamily="34" charset="-122"/>
              </a:rPr>
              <a:t>last</a:t>
            </a:r>
            <a:r>
              <a:rPr kumimoji="1" lang="zh-CN" altLang="zh-CN" sz="1200" b="1" dirty="0">
                <a:solidFill>
                  <a:srgbClr val="FFFFFF"/>
                </a:solidFill>
                <a:latin typeface="微软雅黑" panose="020B0503020204020204" pitchFamily="34" charset="-122"/>
                <a:ea typeface="微软雅黑" panose="020B0503020204020204" pitchFamily="34" charset="-122"/>
              </a:rPr>
              <a:t>指向下一层的最右结点</a:t>
            </a:r>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r="7351" b="-600"/>
          <a:stretch>
            <a:fillRect/>
          </a:stretch>
        </p:blipFill>
        <p:spPr>
          <a:xfrm flipH="1">
            <a:off x="8652115" y="2736482"/>
            <a:ext cx="3754304" cy="4025593"/>
          </a:xfrm>
          <a:prstGeom prst="rect">
            <a:avLst/>
          </a:prstGeom>
        </p:spPr>
      </p:pic>
    </p:spTree>
    <p:extLst>
      <p:ext uri="{BB962C8B-B14F-4D97-AF65-F5344CB8AC3E}">
        <p14:creationId xmlns:p14="http://schemas.microsoft.com/office/powerpoint/2010/main" val="2926963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2"/>
          <p:cNvSpPr txBox="1"/>
          <p:nvPr>
            <p:custDataLst>
              <p:tags r:id="rId2"/>
            </p:custDataLst>
          </p:nvPr>
        </p:nvSpPr>
        <p:spPr>
          <a:xfrm>
            <a:off x="5831167" y="1069345"/>
            <a:ext cx="10972876" cy="609600"/>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b="1" spc="160" dirty="0">
                <a:solidFill>
                  <a:schemeClr val="dk1"/>
                </a:solidFill>
                <a:uFillTx/>
                <a:latin typeface="微软雅黑" panose="020B0503020204020204" pitchFamily="34" charset="-122"/>
                <a:ea typeface="微软雅黑" panose="020B0503020204020204" pitchFamily="34" charset="-122"/>
              </a:rPr>
              <a:t>解法3</a:t>
            </a:r>
          </a:p>
        </p:txBody>
      </p:sp>
      <p:pic>
        <p:nvPicPr>
          <p:cNvPr id="8" name="图片 3"/>
          <p:cNvPicPr>
            <a:picLocks noChangeAspect="1"/>
          </p:cNvPicPr>
          <p:nvPr>
            <p:custDataLst>
              <p:tags r:id="rId3"/>
            </p:custDataLst>
          </p:nvPr>
        </p:nvPicPr>
        <p:blipFill rotWithShape="1">
          <a:blip r:embed="rId6"/>
          <a:srcRect t="2455" b="2455"/>
          <a:stretch>
            <a:fillRect/>
          </a:stretch>
        </p:blipFill>
        <p:spPr>
          <a:xfrm>
            <a:off x="609600" y="1828815"/>
            <a:ext cx="4705375" cy="4419701"/>
          </a:xfrm>
          <a:custGeom>
            <a:avLst/>
            <a:gdLst/>
            <a:ahLst/>
            <a:cxnLst>
              <a:cxn ang="3">
                <a:pos x="hc" y="t"/>
              </a:cxn>
              <a:cxn ang="cd2">
                <a:pos x="l" y="vc"/>
              </a:cxn>
              <a:cxn ang="cd4">
                <a:pos x="hc" y="b"/>
              </a:cxn>
              <a:cxn ang="0">
                <a:pos x="r" y="vc"/>
              </a:cxn>
            </a:cxnLst>
            <a:rect l="l" t="t" r="r" b="b"/>
            <a:pathLst>
              <a:path w="5760" h="6720">
                <a:moveTo>
                  <a:pt x="0" y="0"/>
                </a:moveTo>
                <a:lnTo>
                  <a:pt x="5760" y="0"/>
                </a:lnTo>
                <a:lnTo>
                  <a:pt x="5760" y="6720"/>
                </a:lnTo>
                <a:lnTo>
                  <a:pt x="0" y="6720"/>
                </a:lnTo>
                <a:lnTo>
                  <a:pt x="0" y="0"/>
                </a:lnTo>
                <a:close/>
              </a:path>
            </a:pathLst>
          </a:custGeom>
        </p:spPr>
      </p:pic>
      <p:sp>
        <p:nvSpPr>
          <p:cNvPr id="13" name="Title 6"/>
          <p:cNvSpPr txBox="1"/>
          <p:nvPr>
            <p:custDataLst>
              <p:tags r:id="rId4"/>
            </p:custDataLst>
          </p:nvPr>
        </p:nvSpPr>
        <p:spPr>
          <a:xfrm>
            <a:off x="5619750" y="1828815"/>
            <a:ext cx="5962650" cy="4419701"/>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zh-CN" sz="1800" spc="2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层次遍历是从第一层开始，访问一层的全部结点后（此时该层的全部结点已出队）再访问下一层的结点。上一层遍历完毕，队中恰好是下一层的全部结点。若k&lt;1，返回0；否则将根结点进队，当前层次curl=1。队不空循环：</a:t>
            </a:r>
          </a:p>
          <a:p>
            <a:pPr marL="635000" lvl="1" indent="-304800" algn="l" fontAlgn="ctr">
              <a:lnSpc>
                <a:spcPct val="120000"/>
              </a:lnSpc>
              <a:spcBef>
                <a:spcPts val="0"/>
              </a:spcBef>
              <a:spcAft>
                <a:spcPts val="800"/>
              </a:spcAft>
              <a:buSzPct val="100000"/>
              <a:buFont typeface="+mj-lt"/>
              <a:buAutoNum type="arabicPeriod"/>
            </a:pPr>
            <a:r>
              <a:rPr lang="zh-CN" altLang="zh-CN" sz="1600" spc="18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若curl=k，队中恰好包含该层的全部结点，直接返回队中元素个数（即第k层结点个数）。</a:t>
            </a:r>
          </a:p>
          <a:p>
            <a:pPr marL="635000" lvl="1" indent="-304800" algn="l" fontAlgn="ctr">
              <a:lnSpc>
                <a:spcPct val="120000"/>
              </a:lnSpc>
              <a:spcBef>
                <a:spcPts val="0"/>
              </a:spcBef>
              <a:spcAft>
                <a:spcPts val="800"/>
              </a:spcAft>
              <a:buSzPct val="100000"/>
              <a:buFont typeface="+mj-lt"/>
              <a:buAutoNum type="arabicPeriod"/>
            </a:pPr>
            <a:r>
              <a:rPr lang="zh-CN" altLang="zh-CN" sz="1600" spc="18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否则，求出队中元素个数n（当前层curl的全部结点个数），循环出队n次，每次出队一个结点时将其孩子结点进队。</a:t>
            </a:r>
          </a:p>
          <a:p>
            <a:pPr marL="635000" lvl="1" indent="-304800" algn="l" fontAlgn="ctr">
              <a:lnSpc>
                <a:spcPct val="120000"/>
              </a:lnSpc>
              <a:spcBef>
                <a:spcPts val="0"/>
              </a:spcBef>
              <a:spcAft>
                <a:spcPts val="800"/>
              </a:spcAft>
              <a:buSzPct val="100000"/>
              <a:buFont typeface="+mj-lt"/>
              <a:buAutoNum type="arabicPeriod"/>
            </a:pPr>
            <a:r>
              <a:rPr lang="zh-CN" altLang="zh-CN" sz="1600" spc="18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置curl++，进入下一层处理。</a:t>
            </a:r>
          </a:p>
          <a:p>
            <a:pPr marL="914400" lvl="2" indent="-279400" algn="l" fontAlgn="ctr">
              <a:lnSpc>
                <a:spcPct val="120000"/>
              </a:lnSpc>
              <a:spcBef>
                <a:spcPts val="0"/>
              </a:spcBef>
              <a:spcAft>
                <a:spcPts val="800"/>
              </a:spcAft>
              <a:buSzPct val="100000"/>
              <a:buFont typeface="+mj-ea"/>
              <a:buAutoNum type="circleNumDbPlain"/>
            </a:pPr>
            <a:r>
              <a:rPr lang="zh-CN" altLang="zh-CN" sz="1400" spc="16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最后返回0（k&gt;二叉树高度的情况）。</a:t>
            </a:r>
          </a:p>
        </p:txBody>
      </p:sp>
      <p:sp>
        <p:nvSpPr>
          <p:cNvPr id="4" name="文本框 3"/>
          <p:cNvSpPr txBox="1"/>
          <p:nvPr/>
        </p:nvSpPr>
        <p:spPr>
          <a:xfrm>
            <a:off x="1053074" y="147761"/>
            <a:ext cx="1443355" cy="460375"/>
          </a:xfrm>
          <a:prstGeom prst="rect">
            <a:avLst/>
          </a:prstGeom>
          <a:noFill/>
        </p:spPr>
        <p:txBody>
          <a:bodyPr wrap="none" rtlCol="0" anchor="ctr">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cs typeface="Arial" panose="020B0604020202020204"/>
              </a:rPr>
              <a:t>例题</a:t>
            </a:r>
            <a:r>
              <a:rPr lang="en-US" altLang="zh-CN" sz="2400" b="1" dirty="0">
                <a:solidFill>
                  <a:schemeClr val="accent1"/>
                </a:solidFill>
                <a:latin typeface="微软雅黑" panose="020B0503020204020204" pitchFamily="34" charset="-122"/>
                <a:ea typeface="微软雅黑" panose="020B0503020204020204" pitchFamily="34" charset="-122"/>
                <a:cs typeface="Arial" panose="020B0604020202020204"/>
              </a:rPr>
              <a:t>6.16</a:t>
            </a:r>
          </a:p>
        </p:txBody>
      </p:sp>
    </p:spTree>
    <p:custDataLst>
      <p:tags r:id="rId1"/>
    </p:custDataLst>
    <p:extLst>
      <p:ext uri="{BB962C8B-B14F-4D97-AF65-F5344CB8AC3E}">
        <p14:creationId xmlns:p14="http://schemas.microsoft.com/office/powerpoint/2010/main" val="12040363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53074" y="147761"/>
            <a:ext cx="970915" cy="460375"/>
          </a:xfrm>
          <a:prstGeom prst="rect">
            <a:avLst/>
          </a:prstGeom>
          <a:noFill/>
        </p:spPr>
        <p:txBody>
          <a:bodyPr wrap="none" rtlCol="0" anchor="ctr">
            <a:spAutoFit/>
          </a:bodyPr>
          <a:lstStyle>
            <a:defPPr>
              <a:defRPr lang="zh-CN"/>
            </a:defPPr>
            <a:lvl1pPr>
              <a:defRPr sz="2400" b="1">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zh-CN" altLang="en-US" b="0" dirty="0">
                <a:solidFill>
                  <a:schemeClr val="accent1"/>
                </a:solidFill>
                <a:latin typeface="微软雅黑" panose="020B0503020204020204" pitchFamily="34" charset="-122"/>
                <a:ea typeface="微软雅黑" panose="020B0503020204020204" pitchFamily="34" charset="-122"/>
              </a:rPr>
              <a:t>解法</a:t>
            </a:r>
            <a:r>
              <a:rPr lang="en-US" altLang="zh-CN" b="0" dirty="0">
                <a:solidFill>
                  <a:schemeClr val="accent1"/>
                </a:solidFill>
                <a:latin typeface="微软雅黑" panose="020B0503020204020204" pitchFamily="34" charset="-122"/>
                <a:ea typeface="微软雅黑" panose="020B0503020204020204" pitchFamily="34" charset="-122"/>
              </a:rPr>
              <a:t>3</a:t>
            </a:r>
          </a:p>
        </p:txBody>
      </p:sp>
      <p:sp>
        <p:nvSpPr>
          <p:cNvPr id="5" name="矩形 4"/>
          <p:cNvSpPr/>
          <p:nvPr>
            <p:custDataLst>
              <p:tags r:id="rId1"/>
            </p:custDataLst>
          </p:nvPr>
        </p:nvSpPr>
        <p:spPr>
          <a:xfrm>
            <a:off x="458908" y="833120"/>
            <a:ext cx="10841375" cy="5943600"/>
          </a:xfrm>
          <a:prstGeom prst="rect">
            <a:avLst/>
          </a:prstGeom>
          <a:noFill/>
          <a:ln w="19050">
            <a:solidFill>
              <a:schemeClr val="l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思源黑体 CN Medium" panose="020B0600000000000000" pitchFamily="34" charset="-122"/>
              <a:ea typeface="思源黑体 CN Medium" panose="020B0600000000000000" pitchFamily="34" charset="-122"/>
            </a:endParaRPr>
          </a:p>
        </p:txBody>
      </p:sp>
      <p:sp>
        <p:nvSpPr>
          <p:cNvPr id="17" name="文本框 16"/>
          <p:cNvSpPr txBox="1"/>
          <p:nvPr/>
        </p:nvSpPr>
        <p:spPr>
          <a:xfrm>
            <a:off x="1420391" y="1008129"/>
            <a:ext cx="10158701" cy="5862320"/>
          </a:xfrm>
          <a:prstGeom prst="rect">
            <a:avLst/>
          </a:prstGeom>
          <a:noFill/>
        </p:spPr>
        <p:txBody>
          <a:bodyPr wrap="square">
            <a:spAutoFit/>
          </a:bodyPr>
          <a:lstStyle/>
          <a:p>
            <a:pPr algn="l">
              <a:lnSpc>
                <a:spcPts val="23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rPr>
              <a:t> from collections import deque      #</a:t>
            </a:r>
            <a:r>
              <a:rPr lang="zh-CN" altLang="zh-CN" sz="2000" b="1" dirty="0">
                <a:solidFill>
                  <a:srgbClr val="000000"/>
                </a:solidFill>
                <a:latin typeface="微软雅黑" panose="020B0503020204020204" pitchFamily="34" charset="-122"/>
                <a:ea typeface="微软雅黑" panose="020B0503020204020204" pitchFamily="34" charset="-122"/>
              </a:rPr>
              <a:t>引用双端队列</a:t>
            </a:r>
            <a:r>
              <a:rPr lang="en-US" altLang="zh-CN" sz="2000" b="1" dirty="0">
                <a:solidFill>
                  <a:srgbClr val="000000"/>
                </a:solidFill>
                <a:latin typeface="微软雅黑" panose="020B0503020204020204" pitchFamily="34" charset="-122"/>
                <a:ea typeface="微软雅黑" panose="020B0503020204020204" pitchFamily="34" charset="-122"/>
              </a:rPr>
              <a:t>deque</a:t>
            </a:r>
            <a:endParaRPr lang="zh-CN" altLang="zh-CN" sz="2000" b="1" dirty="0">
              <a:solidFill>
                <a:srgbClr val="000000"/>
              </a:solidFill>
              <a:latin typeface="微软雅黑" panose="020B0503020204020204" pitchFamily="34" charset="-122"/>
              <a:ea typeface="微软雅黑" panose="020B0503020204020204" pitchFamily="34" charset="-122"/>
            </a:endParaRPr>
          </a:p>
          <a:p>
            <a:pPr algn="l">
              <a:lnSpc>
                <a:spcPts val="23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rPr>
              <a:t>def KCount3(</a:t>
            </a:r>
            <a:r>
              <a:rPr lang="en-US" altLang="zh-CN" sz="2000" b="1" dirty="0" err="1">
                <a:solidFill>
                  <a:srgbClr val="000000"/>
                </a:solidFill>
                <a:latin typeface="微软雅黑" panose="020B0503020204020204" pitchFamily="34" charset="-122"/>
                <a:ea typeface="微软雅黑" panose="020B0503020204020204" pitchFamily="34" charset="-122"/>
              </a:rPr>
              <a:t>bt,k</a:t>
            </a:r>
            <a:r>
              <a:rPr lang="en-US" altLang="zh-CN" sz="2000" b="1" dirty="0">
                <a:solidFill>
                  <a:srgbClr val="000000"/>
                </a:solidFill>
                <a:latin typeface="微软雅黑" panose="020B0503020204020204" pitchFamily="34" charset="-122"/>
                <a:ea typeface="微软雅黑" panose="020B0503020204020204" pitchFamily="34" charset="-122"/>
              </a:rPr>
              <a:t>):			    #</a:t>
            </a:r>
            <a:r>
              <a:rPr lang="zh-CN" altLang="zh-CN" sz="2000" b="1" dirty="0">
                <a:solidFill>
                  <a:srgbClr val="000000"/>
                </a:solidFill>
                <a:latin typeface="微软雅黑" panose="020B0503020204020204" pitchFamily="34" charset="-122"/>
                <a:ea typeface="微软雅黑" panose="020B0503020204020204" pitchFamily="34" charset="-122"/>
              </a:rPr>
              <a:t>解法</a:t>
            </a:r>
            <a:r>
              <a:rPr lang="en-US" altLang="zh-CN" sz="2000" b="1" dirty="0">
                <a:solidFill>
                  <a:srgbClr val="000000"/>
                </a:solidFill>
                <a:latin typeface="微软雅黑" panose="020B0503020204020204" pitchFamily="34" charset="-122"/>
                <a:ea typeface="微软雅黑" panose="020B0503020204020204" pitchFamily="34" charset="-122"/>
              </a:rPr>
              <a:t>3</a:t>
            </a:r>
            <a:r>
              <a:rPr lang="zh-CN" altLang="zh-CN" sz="2000" b="1" dirty="0">
                <a:solidFill>
                  <a:srgbClr val="000000"/>
                </a:solidFill>
                <a:latin typeface="微软雅黑" panose="020B0503020204020204" pitchFamily="34" charset="-122"/>
                <a:ea typeface="微软雅黑" panose="020B0503020204020204" pitchFamily="34" charset="-122"/>
              </a:rPr>
              <a:t>：求二叉树第</a:t>
            </a:r>
            <a:r>
              <a:rPr lang="en-US" altLang="zh-CN" sz="2000" b="1" dirty="0">
                <a:solidFill>
                  <a:srgbClr val="000000"/>
                </a:solidFill>
                <a:latin typeface="微软雅黑" panose="020B0503020204020204" pitchFamily="34" charset="-122"/>
                <a:ea typeface="微软雅黑" panose="020B0503020204020204" pitchFamily="34" charset="-122"/>
              </a:rPr>
              <a:t>k</a:t>
            </a:r>
            <a:r>
              <a:rPr lang="zh-CN" altLang="zh-CN" sz="2000" b="1" dirty="0">
                <a:solidFill>
                  <a:srgbClr val="000000"/>
                </a:solidFill>
                <a:latin typeface="微软雅黑" panose="020B0503020204020204" pitchFamily="34" charset="-122"/>
                <a:ea typeface="微软雅黑" panose="020B0503020204020204" pitchFamily="34" charset="-122"/>
              </a:rPr>
              <a:t>层结点个数</a:t>
            </a:r>
          </a:p>
          <a:p>
            <a:pPr algn="l">
              <a:lnSpc>
                <a:spcPts val="23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rPr>
              <a:t>   if k&lt;1: return 0			    #k&lt;1</a:t>
            </a:r>
            <a:r>
              <a:rPr lang="zh-CN" altLang="zh-CN" sz="2000" b="1" dirty="0">
                <a:solidFill>
                  <a:srgbClr val="000000"/>
                </a:solidFill>
                <a:latin typeface="微软雅黑" panose="020B0503020204020204" pitchFamily="34" charset="-122"/>
                <a:ea typeface="微软雅黑" panose="020B0503020204020204" pitchFamily="34" charset="-122"/>
              </a:rPr>
              <a:t>返回</a:t>
            </a:r>
            <a:r>
              <a:rPr lang="en-US" altLang="zh-CN" sz="2000" b="1" dirty="0">
                <a:solidFill>
                  <a:srgbClr val="000000"/>
                </a:solidFill>
                <a:latin typeface="微软雅黑" panose="020B0503020204020204" pitchFamily="34" charset="-122"/>
                <a:ea typeface="微软雅黑" panose="020B0503020204020204" pitchFamily="34" charset="-122"/>
              </a:rPr>
              <a:t>0</a:t>
            </a:r>
            <a:endParaRPr lang="zh-CN" altLang="zh-CN" sz="2000" b="1" dirty="0">
              <a:solidFill>
                <a:srgbClr val="000000"/>
              </a:solidFill>
              <a:latin typeface="微软雅黑" panose="020B0503020204020204" pitchFamily="34" charset="-122"/>
              <a:ea typeface="微软雅黑" panose="020B0503020204020204" pitchFamily="34" charset="-122"/>
            </a:endParaRPr>
          </a:p>
          <a:p>
            <a:pPr algn="l">
              <a:lnSpc>
                <a:spcPts val="23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rPr>
              <a:t>   </a:t>
            </a:r>
            <a:r>
              <a:rPr lang="en-US" altLang="zh-CN" sz="2000" b="1" dirty="0" err="1">
                <a:solidFill>
                  <a:srgbClr val="000000"/>
                </a:solidFill>
                <a:latin typeface="微软雅黑" panose="020B0503020204020204" pitchFamily="34" charset="-122"/>
                <a:ea typeface="微软雅黑" panose="020B0503020204020204" pitchFamily="34" charset="-122"/>
              </a:rPr>
              <a:t>qu</a:t>
            </a:r>
            <a:r>
              <a:rPr lang="en-US" altLang="zh-CN" sz="2000" b="1" dirty="0">
                <a:solidFill>
                  <a:srgbClr val="000000"/>
                </a:solidFill>
                <a:latin typeface="微软雅黑" panose="020B0503020204020204" pitchFamily="34" charset="-122"/>
                <a:ea typeface="微软雅黑" panose="020B0503020204020204" pitchFamily="34" charset="-122"/>
              </a:rPr>
              <a:t>=deque()                   	    #</a:t>
            </a:r>
            <a:r>
              <a:rPr lang="zh-CN" altLang="zh-CN" sz="2000" b="1" dirty="0">
                <a:solidFill>
                  <a:srgbClr val="000000"/>
                </a:solidFill>
                <a:latin typeface="微软雅黑" panose="020B0503020204020204" pitchFamily="34" charset="-122"/>
                <a:ea typeface="微软雅黑" panose="020B0503020204020204" pitchFamily="34" charset="-122"/>
              </a:rPr>
              <a:t>定义一个队列</a:t>
            </a:r>
            <a:r>
              <a:rPr lang="en-US" altLang="zh-CN" sz="2000" b="1" dirty="0" err="1">
                <a:solidFill>
                  <a:srgbClr val="000000"/>
                </a:solidFill>
                <a:latin typeface="微软雅黑" panose="020B0503020204020204" pitchFamily="34" charset="-122"/>
                <a:ea typeface="微软雅黑" panose="020B0503020204020204" pitchFamily="34" charset="-122"/>
              </a:rPr>
              <a:t>qu</a:t>
            </a:r>
            <a:endParaRPr lang="zh-CN" altLang="zh-CN" sz="2000" b="1" dirty="0">
              <a:solidFill>
                <a:srgbClr val="000000"/>
              </a:solidFill>
              <a:latin typeface="微软雅黑" panose="020B0503020204020204" pitchFamily="34" charset="-122"/>
              <a:ea typeface="微软雅黑" panose="020B0503020204020204" pitchFamily="34" charset="-122"/>
            </a:endParaRPr>
          </a:p>
          <a:p>
            <a:pPr algn="l">
              <a:lnSpc>
                <a:spcPts val="23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rPr>
              <a:t>   curl=1			    	    #</a:t>
            </a:r>
            <a:r>
              <a:rPr lang="zh-CN" altLang="zh-CN" sz="2000" b="1" dirty="0">
                <a:solidFill>
                  <a:srgbClr val="000000"/>
                </a:solidFill>
                <a:latin typeface="微软雅黑" panose="020B0503020204020204" pitchFamily="34" charset="-122"/>
                <a:ea typeface="微软雅黑" panose="020B0503020204020204" pitchFamily="34" charset="-122"/>
              </a:rPr>
              <a:t>当前层次</a:t>
            </a:r>
            <a:r>
              <a:rPr lang="en-US" altLang="zh-CN" sz="2000" b="1" dirty="0">
                <a:solidFill>
                  <a:srgbClr val="000000"/>
                </a:solidFill>
                <a:latin typeface="微软雅黑" panose="020B0503020204020204" pitchFamily="34" charset="-122"/>
                <a:ea typeface="微软雅黑" panose="020B0503020204020204" pitchFamily="34" charset="-122"/>
              </a:rPr>
              <a:t>,</a:t>
            </a:r>
            <a:r>
              <a:rPr lang="zh-CN" altLang="zh-CN" sz="2000" b="1" dirty="0">
                <a:solidFill>
                  <a:srgbClr val="000000"/>
                </a:solidFill>
                <a:latin typeface="微软雅黑" panose="020B0503020204020204" pitchFamily="34" charset="-122"/>
                <a:ea typeface="微软雅黑" panose="020B0503020204020204" pitchFamily="34" charset="-122"/>
              </a:rPr>
              <a:t>从</a:t>
            </a:r>
            <a:r>
              <a:rPr lang="en-US" altLang="zh-CN" sz="2000" b="1" dirty="0">
                <a:solidFill>
                  <a:srgbClr val="000000"/>
                </a:solidFill>
                <a:latin typeface="微软雅黑" panose="020B0503020204020204" pitchFamily="34" charset="-122"/>
                <a:ea typeface="微软雅黑" panose="020B0503020204020204" pitchFamily="34" charset="-122"/>
              </a:rPr>
              <a:t>1</a:t>
            </a:r>
            <a:r>
              <a:rPr lang="zh-CN" altLang="zh-CN" sz="2000" b="1" dirty="0">
                <a:solidFill>
                  <a:srgbClr val="000000"/>
                </a:solidFill>
                <a:latin typeface="微软雅黑" panose="020B0503020204020204" pitchFamily="34" charset="-122"/>
                <a:ea typeface="微软雅黑" panose="020B0503020204020204" pitchFamily="34" charset="-122"/>
              </a:rPr>
              <a:t>开始</a:t>
            </a:r>
          </a:p>
          <a:p>
            <a:pPr algn="l">
              <a:lnSpc>
                <a:spcPts val="23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rPr>
              <a:t>   </a:t>
            </a:r>
            <a:r>
              <a:rPr lang="en-US" altLang="zh-CN" sz="2000" b="1" dirty="0" err="1">
                <a:solidFill>
                  <a:srgbClr val="000000"/>
                </a:solidFill>
                <a:latin typeface="微软雅黑" panose="020B0503020204020204" pitchFamily="34" charset="-122"/>
                <a:ea typeface="微软雅黑" panose="020B0503020204020204" pitchFamily="34" charset="-122"/>
              </a:rPr>
              <a:t>qu.append</a:t>
            </a:r>
            <a:r>
              <a:rPr lang="en-US" altLang="zh-CN" sz="2000" b="1" dirty="0">
                <a:solidFill>
                  <a:srgbClr val="000000"/>
                </a:solidFill>
                <a:latin typeface="微软雅黑" panose="020B0503020204020204" pitchFamily="34" charset="-122"/>
                <a:ea typeface="微软雅黑" panose="020B0503020204020204" pitchFamily="34" charset="-122"/>
              </a:rPr>
              <a:t>(</a:t>
            </a:r>
            <a:r>
              <a:rPr lang="en-US" altLang="zh-CN" sz="2000" b="1" dirty="0" err="1">
                <a:solidFill>
                  <a:srgbClr val="000000"/>
                </a:solidFill>
                <a:latin typeface="微软雅黑" panose="020B0503020204020204" pitchFamily="34" charset="-122"/>
                <a:ea typeface="微软雅黑" panose="020B0503020204020204" pitchFamily="34" charset="-122"/>
              </a:rPr>
              <a:t>bt.b</a:t>
            </a:r>
            <a:r>
              <a:rPr lang="en-US" altLang="zh-CN" sz="2000" b="1" dirty="0">
                <a:solidFill>
                  <a:srgbClr val="000000"/>
                </a:solidFill>
                <a:latin typeface="微软雅黑" panose="020B0503020204020204" pitchFamily="34" charset="-122"/>
                <a:ea typeface="微软雅黑" panose="020B0503020204020204" pitchFamily="34" charset="-122"/>
              </a:rPr>
              <a:t>)			    #</a:t>
            </a:r>
            <a:r>
              <a:rPr lang="zh-CN" altLang="zh-CN" sz="2000" b="1" dirty="0">
                <a:solidFill>
                  <a:srgbClr val="000000"/>
                </a:solidFill>
                <a:latin typeface="微软雅黑" panose="020B0503020204020204" pitchFamily="34" charset="-122"/>
                <a:ea typeface="微软雅黑" panose="020B0503020204020204" pitchFamily="34" charset="-122"/>
              </a:rPr>
              <a:t>根结点进队</a:t>
            </a:r>
          </a:p>
          <a:p>
            <a:pPr algn="l">
              <a:lnSpc>
                <a:spcPct val="1500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rPr>
              <a:t>   while </a:t>
            </a:r>
            <a:r>
              <a:rPr lang="en-US" altLang="zh-CN" sz="2000" b="1" dirty="0" err="1">
                <a:solidFill>
                  <a:srgbClr val="000000"/>
                </a:solidFill>
                <a:latin typeface="微软雅黑" panose="020B0503020204020204" pitchFamily="34" charset="-122"/>
                <a:ea typeface="微软雅黑" panose="020B0503020204020204" pitchFamily="34" charset="-122"/>
              </a:rPr>
              <a:t>len</a:t>
            </a:r>
            <a:r>
              <a:rPr lang="en-US" altLang="zh-CN" sz="2000" b="1" dirty="0">
                <a:solidFill>
                  <a:srgbClr val="000000"/>
                </a:solidFill>
                <a:latin typeface="微软雅黑" panose="020B0503020204020204" pitchFamily="34" charset="-122"/>
                <a:ea typeface="微软雅黑" panose="020B0503020204020204" pitchFamily="34" charset="-122"/>
              </a:rPr>
              <a:t>(</a:t>
            </a:r>
            <a:r>
              <a:rPr lang="en-US" altLang="zh-CN" sz="2000" b="1" dirty="0" err="1">
                <a:solidFill>
                  <a:srgbClr val="000000"/>
                </a:solidFill>
                <a:latin typeface="微软雅黑" panose="020B0503020204020204" pitchFamily="34" charset="-122"/>
                <a:ea typeface="微软雅黑" panose="020B0503020204020204" pitchFamily="34" charset="-122"/>
              </a:rPr>
              <a:t>qu</a:t>
            </a:r>
            <a:r>
              <a:rPr lang="en-US" altLang="zh-CN" sz="2000" b="1" dirty="0">
                <a:solidFill>
                  <a:srgbClr val="000000"/>
                </a:solidFill>
                <a:latin typeface="微软雅黑" panose="020B0503020204020204" pitchFamily="34" charset="-122"/>
                <a:ea typeface="微软雅黑" panose="020B0503020204020204" pitchFamily="34" charset="-122"/>
              </a:rPr>
              <a:t>)&gt;0:                     #</a:t>
            </a:r>
            <a:r>
              <a:rPr lang="zh-CN" altLang="zh-CN" sz="2000" b="1" dirty="0">
                <a:solidFill>
                  <a:srgbClr val="000000"/>
                </a:solidFill>
                <a:latin typeface="微软雅黑" panose="020B0503020204020204" pitchFamily="34" charset="-122"/>
                <a:ea typeface="微软雅黑" panose="020B0503020204020204" pitchFamily="34" charset="-122"/>
              </a:rPr>
              <a:t>队不空循环</a:t>
            </a:r>
          </a:p>
          <a:p>
            <a:pPr algn="l">
              <a:lnSpc>
                <a:spcPts val="23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rPr>
              <a:t>     if curl==k:			    #</a:t>
            </a:r>
            <a:r>
              <a:rPr lang="zh-CN" altLang="zh-CN" sz="2000" b="1" dirty="0">
                <a:solidFill>
                  <a:srgbClr val="000000"/>
                </a:solidFill>
                <a:latin typeface="微软雅黑" panose="020B0503020204020204" pitchFamily="34" charset="-122"/>
                <a:ea typeface="微软雅黑" panose="020B0503020204020204" pitchFamily="34" charset="-122"/>
              </a:rPr>
              <a:t>当前层为第</a:t>
            </a:r>
            <a:r>
              <a:rPr lang="en-US" altLang="zh-CN" sz="2000" b="1" dirty="0">
                <a:solidFill>
                  <a:srgbClr val="000000"/>
                </a:solidFill>
                <a:latin typeface="微软雅黑" panose="020B0503020204020204" pitchFamily="34" charset="-122"/>
                <a:ea typeface="微软雅黑" panose="020B0503020204020204" pitchFamily="34" charset="-122"/>
              </a:rPr>
              <a:t>k</a:t>
            </a:r>
            <a:r>
              <a:rPr lang="zh-CN" altLang="zh-CN" sz="2000" b="1" dirty="0">
                <a:solidFill>
                  <a:srgbClr val="000000"/>
                </a:solidFill>
                <a:latin typeface="微软雅黑" panose="020B0503020204020204" pitchFamily="34" charset="-122"/>
                <a:ea typeface="微软雅黑" panose="020B0503020204020204" pitchFamily="34" charset="-122"/>
              </a:rPr>
              <a:t>层，返回队中元素个数</a:t>
            </a:r>
          </a:p>
          <a:p>
            <a:pPr algn="l">
              <a:lnSpc>
                <a:spcPts val="23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rPr>
              <a:t>        return </a:t>
            </a:r>
            <a:r>
              <a:rPr lang="en-US" altLang="zh-CN" sz="2000" b="1" dirty="0" err="1">
                <a:solidFill>
                  <a:srgbClr val="000000"/>
                </a:solidFill>
                <a:latin typeface="微软雅黑" panose="020B0503020204020204" pitchFamily="34" charset="-122"/>
                <a:ea typeface="微软雅黑" panose="020B0503020204020204" pitchFamily="34" charset="-122"/>
              </a:rPr>
              <a:t>len</a:t>
            </a:r>
            <a:r>
              <a:rPr lang="en-US" altLang="zh-CN" sz="2000" b="1" dirty="0">
                <a:solidFill>
                  <a:srgbClr val="000000"/>
                </a:solidFill>
                <a:latin typeface="微软雅黑" panose="020B0503020204020204" pitchFamily="34" charset="-122"/>
                <a:ea typeface="微软雅黑" panose="020B0503020204020204" pitchFamily="34" charset="-122"/>
              </a:rPr>
              <a:t>(</a:t>
            </a:r>
            <a:r>
              <a:rPr lang="en-US" altLang="zh-CN" sz="2000" b="1" dirty="0" err="1">
                <a:solidFill>
                  <a:srgbClr val="000000"/>
                </a:solidFill>
                <a:latin typeface="微软雅黑" panose="020B0503020204020204" pitchFamily="34" charset="-122"/>
                <a:ea typeface="微软雅黑" panose="020B0503020204020204" pitchFamily="34" charset="-122"/>
              </a:rPr>
              <a:t>qu</a:t>
            </a:r>
            <a:r>
              <a:rPr lang="en-US" altLang="zh-CN" sz="2000" b="1" dirty="0">
                <a:solidFill>
                  <a:srgbClr val="000000"/>
                </a:solidFill>
                <a:latin typeface="微软雅黑" panose="020B0503020204020204" pitchFamily="34" charset="-122"/>
                <a:ea typeface="微软雅黑" panose="020B0503020204020204" pitchFamily="34" charset="-122"/>
              </a:rPr>
              <a:t>)</a:t>
            </a:r>
            <a:endParaRPr lang="zh-CN" altLang="zh-CN" sz="2000" b="1" dirty="0">
              <a:solidFill>
                <a:srgbClr val="000000"/>
              </a:solidFill>
              <a:latin typeface="微软雅黑" panose="020B0503020204020204" pitchFamily="34" charset="-122"/>
              <a:ea typeface="微软雅黑" panose="020B0503020204020204" pitchFamily="34" charset="-122"/>
            </a:endParaRPr>
          </a:p>
          <a:p>
            <a:pPr algn="l">
              <a:lnSpc>
                <a:spcPts val="23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rPr>
              <a:t>     n=</a:t>
            </a:r>
            <a:r>
              <a:rPr lang="en-US" altLang="zh-CN" sz="2000" b="1" dirty="0" err="1">
                <a:solidFill>
                  <a:srgbClr val="000000"/>
                </a:solidFill>
                <a:latin typeface="微软雅黑" panose="020B0503020204020204" pitchFamily="34" charset="-122"/>
                <a:ea typeface="微软雅黑" panose="020B0503020204020204" pitchFamily="34" charset="-122"/>
              </a:rPr>
              <a:t>len</a:t>
            </a:r>
            <a:r>
              <a:rPr lang="en-US" altLang="zh-CN" sz="2000" b="1" dirty="0">
                <a:solidFill>
                  <a:srgbClr val="000000"/>
                </a:solidFill>
                <a:latin typeface="微软雅黑" panose="020B0503020204020204" pitchFamily="34" charset="-122"/>
                <a:ea typeface="微软雅黑" panose="020B0503020204020204" pitchFamily="34" charset="-122"/>
              </a:rPr>
              <a:t>(</a:t>
            </a:r>
            <a:r>
              <a:rPr lang="en-US" altLang="zh-CN" sz="2000" b="1" dirty="0" err="1">
                <a:solidFill>
                  <a:srgbClr val="000000"/>
                </a:solidFill>
                <a:latin typeface="微软雅黑" panose="020B0503020204020204" pitchFamily="34" charset="-122"/>
                <a:ea typeface="微软雅黑" panose="020B0503020204020204" pitchFamily="34" charset="-122"/>
              </a:rPr>
              <a:t>qu</a:t>
            </a:r>
            <a:r>
              <a:rPr lang="en-US" altLang="zh-CN" sz="2000" b="1" dirty="0">
                <a:solidFill>
                  <a:srgbClr val="000000"/>
                </a:solidFill>
                <a:latin typeface="微软雅黑" panose="020B0503020204020204" pitchFamily="34" charset="-122"/>
                <a:ea typeface="微软雅黑" panose="020B0503020204020204" pitchFamily="34" charset="-122"/>
              </a:rPr>
              <a:t>)				    #</a:t>
            </a:r>
            <a:r>
              <a:rPr lang="zh-CN" altLang="zh-CN" sz="2000" b="1" dirty="0">
                <a:solidFill>
                  <a:srgbClr val="000000"/>
                </a:solidFill>
                <a:latin typeface="微软雅黑" panose="020B0503020204020204" pitchFamily="34" charset="-122"/>
                <a:ea typeface="微软雅黑" panose="020B0503020204020204" pitchFamily="34" charset="-122"/>
              </a:rPr>
              <a:t>求出当前层结点个数</a:t>
            </a:r>
          </a:p>
          <a:p>
            <a:pPr algn="l">
              <a:lnSpc>
                <a:spcPts val="23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rPr>
              <a:t>     for </a:t>
            </a:r>
            <a:r>
              <a:rPr lang="en-US" altLang="zh-CN" sz="2000" b="1" dirty="0" err="1">
                <a:solidFill>
                  <a:srgbClr val="000000"/>
                </a:solidFill>
                <a:latin typeface="微软雅黑" panose="020B0503020204020204" pitchFamily="34" charset="-122"/>
                <a:ea typeface="微软雅黑" panose="020B0503020204020204" pitchFamily="34" charset="-122"/>
              </a:rPr>
              <a:t>i</a:t>
            </a:r>
            <a:r>
              <a:rPr lang="en-US" altLang="zh-CN" sz="2000" b="1" dirty="0">
                <a:solidFill>
                  <a:srgbClr val="000000"/>
                </a:solidFill>
                <a:latin typeface="微软雅黑" panose="020B0503020204020204" pitchFamily="34" charset="-122"/>
                <a:ea typeface="微软雅黑" panose="020B0503020204020204" pitchFamily="34" charset="-122"/>
              </a:rPr>
              <a:t> in range(n):		    #</a:t>
            </a:r>
            <a:r>
              <a:rPr lang="zh-CN" altLang="zh-CN" sz="2000" b="1" dirty="0">
                <a:solidFill>
                  <a:srgbClr val="000000"/>
                </a:solidFill>
                <a:latin typeface="微软雅黑" panose="020B0503020204020204" pitchFamily="34" charset="-122"/>
                <a:ea typeface="微软雅黑" panose="020B0503020204020204" pitchFamily="34" charset="-122"/>
              </a:rPr>
              <a:t>出队当前层的</a:t>
            </a:r>
            <a:r>
              <a:rPr lang="en-US" altLang="zh-CN" sz="2000" b="1" dirty="0">
                <a:solidFill>
                  <a:srgbClr val="000000"/>
                </a:solidFill>
                <a:latin typeface="微软雅黑" panose="020B0503020204020204" pitchFamily="34" charset="-122"/>
                <a:ea typeface="微软雅黑" panose="020B0503020204020204" pitchFamily="34" charset="-122"/>
              </a:rPr>
              <a:t>n</a:t>
            </a:r>
            <a:r>
              <a:rPr lang="zh-CN" altLang="zh-CN" sz="2000" b="1" dirty="0">
                <a:solidFill>
                  <a:srgbClr val="000000"/>
                </a:solidFill>
                <a:latin typeface="微软雅黑" panose="020B0503020204020204" pitchFamily="34" charset="-122"/>
                <a:ea typeface="微软雅黑" panose="020B0503020204020204" pitchFamily="34" charset="-122"/>
              </a:rPr>
              <a:t>个结点</a:t>
            </a:r>
          </a:p>
          <a:p>
            <a:pPr algn="l">
              <a:lnSpc>
                <a:spcPts val="23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rPr>
              <a:t>        p=</a:t>
            </a:r>
            <a:r>
              <a:rPr lang="en-US" altLang="zh-CN" sz="2000" b="1" dirty="0" err="1">
                <a:solidFill>
                  <a:srgbClr val="000000"/>
                </a:solidFill>
                <a:latin typeface="微软雅黑" panose="020B0503020204020204" pitchFamily="34" charset="-122"/>
                <a:ea typeface="微软雅黑" panose="020B0503020204020204" pitchFamily="34" charset="-122"/>
              </a:rPr>
              <a:t>qu.popleft</a:t>
            </a:r>
            <a:r>
              <a:rPr lang="en-US" altLang="zh-CN" sz="2000" b="1" dirty="0">
                <a:solidFill>
                  <a:srgbClr val="000000"/>
                </a:solidFill>
                <a:latin typeface="微软雅黑" panose="020B0503020204020204" pitchFamily="34" charset="-122"/>
                <a:ea typeface="微软雅黑" panose="020B0503020204020204" pitchFamily="34" charset="-122"/>
              </a:rPr>
              <a:t>()		    #</a:t>
            </a:r>
            <a:r>
              <a:rPr lang="zh-CN" altLang="zh-CN" sz="2000" b="1" dirty="0">
                <a:solidFill>
                  <a:srgbClr val="000000"/>
                </a:solidFill>
                <a:latin typeface="微软雅黑" panose="020B0503020204020204" pitchFamily="34" charset="-122"/>
                <a:ea typeface="微软雅黑" panose="020B0503020204020204" pitchFamily="34" charset="-122"/>
              </a:rPr>
              <a:t>出队一个结点</a:t>
            </a:r>
          </a:p>
          <a:p>
            <a:pPr algn="l">
              <a:lnSpc>
                <a:spcPts val="23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rPr>
              <a:t>       	if </a:t>
            </a:r>
            <a:r>
              <a:rPr lang="en-US" altLang="zh-CN" sz="2000" b="1" dirty="0" err="1">
                <a:solidFill>
                  <a:srgbClr val="000000"/>
                </a:solidFill>
                <a:latin typeface="微软雅黑" panose="020B0503020204020204" pitchFamily="34" charset="-122"/>
                <a:ea typeface="微软雅黑" panose="020B0503020204020204" pitchFamily="34" charset="-122"/>
              </a:rPr>
              <a:t>p.lchild</a:t>
            </a:r>
            <a:r>
              <a:rPr lang="en-US" altLang="zh-CN" sz="2000" b="1" dirty="0">
                <a:solidFill>
                  <a:srgbClr val="000000"/>
                </a:solidFill>
                <a:latin typeface="微软雅黑" panose="020B0503020204020204" pitchFamily="34" charset="-122"/>
                <a:ea typeface="微软雅黑" panose="020B0503020204020204" pitchFamily="34" charset="-122"/>
              </a:rPr>
              <a:t>!=None:		    #</a:t>
            </a:r>
            <a:r>
              <a:rPr lang="zh-CN" altLang="zh-CN" sz="2000" b="1" dirty="0">
                <a:solidFill>
                  <a:srgbClr val="000000"/>
                </a:solidFill>
                <a:latin typeface="微软雅黑" panose="020B0503020204020204" pitchFamily="34" charset="-122"/>
                <a:ea typeface="微软雅黑" panose="020B0503020204020204" pitchFamily="34" charset="-122"/>
              </a:rPr>
              <a:t>有左孩子时将其进队</a:t>
            </a:r>
          </a:p>
          <a:p>
            <a:pPr algn="l">
              <a:lnSpc>
                <a:spcPts val="23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rPr>
              <a:t>           </a:t>
            </a:r>
            <a:r>
              <a:rPr lang="en-US" altLang="zh-CN" sz="2000" b="1" dirty="0" err="1">
                <a:solidFill>
                  <a:srgbClr val="000000"/>
                </a:solidFill>
                <a:latin typeface="微软雅黑" panose="020B0503020204020204" pitchFamily="34" charset="-122"/>
                <a:ea typeface="微软雅黑" panose="020B0503020204020204" pitchFamily="34" charset="-122"/>
              </a:rPr>
              <a:t>qu.append</a:t>
            </a:r>
            <a:r>
              <a:rPr lang="en-US" altLang="zh-CN" sz="2000" b="1" dirty="0">
                <a:solidFill>
                  <a:srgbClr val="000000"/>
                </a:solidFill>
                <a:latin typeface="微软雅黑" panose="020B0503020204020204" pitchFamily="34" charset="-122"/>
                <a:ea typeface="微软雅黑" panose="020B0503020204020204" pitchFamily="34" charset="-122"/>
              </a:rPr>
              <a:t>(</a:t>
            </a:r>
            <a:r>
              <a:rPr lang="en-US" altLang="zh-CN" sz="2000" b="1" dirty="0" err="1">
                <a:solidFill>
                  <a:srgbClr val="000000"/>
                </a:solidFill>
                <a:latin typeface="微软雅黑" panose="020B0503020204020204" pitchFamily="34" charset="-122"/>
                <a:ea typeface="微软雅黑" panose="020B0503020204020204" pitchFamily="34" charset="-122"/>
              </a:rPr>
              <a:t>p.lchild</a:t>
            </a:r>
            <a:r>
              <a:rPr lang="en-US" altLang="zh-CN" sz="2000" b="1" dirty="0">
                <a:solidFill>
                  <a:srgbClr val="000000"/>
                </a:solidFill>
                <a:latin typeface="微软雅黑" panose="020B0503020204020204" pitchFamily="34" charset="-122"/>
                <a:ea typeface="微软雅黑" panose="020B0503020204020204" pitchFamily="34" charset="-122"/>
              </a:rPr>
              <a:t>)</a:t>
            </a:r>
            <a:endParaRPr lang="zh-CN" altLang="zh-CN" sz="2000" b="1" dirty="0">
              <a:solidFill>
                <a:srgbClr val="000000"/>
              </a:solidFill>
              <a:latin typeface="微软雅黑" panose="020B0503020204020204" pitchFamily="34" charset="-122"/>
              <a:ea typeface="微软雅黑" panose="020B0503020204020204" pitchFamily="34" charset="-122"/>
            </a:endParaRPr>
          </a:p>
          <a:p>
            <a:pPr algn="l">
              <a:lnSpc>
                <a:spcPts val="23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rPr>
              <a:t>        if </a:t>
            </a:r>
            <a:r>
              <a:rPr lang="en-US" altLang="zh-CN" sz="2000" b="1" dirty="0" err="1">
                <a:solidFill>
                  <a:srgbClr val="000000"/>
                </a:solidFill>
                <a:latin typeface="微软雅黑" panose="020B0503020204020204" pitchFamily="34" charset="-122"/>
                <a:ea typeface="微软雅黑" panose="020B0503020204020204" pitchFamily="34" charset="-122"/>
              </a:rPr>
              <a:t>p.rchild</a:t>
            </a:r>
            <a:r>
              <a:rPr lang="en-US" altLang="zh-CN" sz="2000" b="1" dirty="0">
                <a:solidFill>
                  <a:srgbClr val="000000"/>
                </a:solidFill>
                <a:latin typeface="微软雅黑" panose="020B0503020204020204" pitchFamily="34" charset="-122"/>
                <a:ea typeface="微软雅黑" panose="020B0503020204020204" pitchFamily="34" charset="-122"/>
              </a:rPr>
              <a:t>!=None:		    #</a:t>
            </a:r>
            <a:r>
              <a:rPr lang="zh-CN" altLang="zh-CN" sz="2000" b="1" dirty="0">
                <a:solidFill>
                  <a:srgbClr val="000000"/>
                </a:solidFill>
                <a:latin typeface="微软雅黑" panose="020B0503020204020204" pitchFamily="34" charset="-122"/>
                <a:ea typeface="微软雅黑" panose="020B0503020204020204" pitchFamily="34" charset="-122"/>
              </a:rPr>
              <a:t>有右孩子时将其进队</a:t>
            </a:r>
          </a:p>
          <a:p>
            <a:pPr algn="l">
              <a:lnSpc>
                <a:spcPts val="23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rPr>
              <a:t>           </a:t>
            </a:r>
            <a:r>
              <a:rPr lang="en-US" altLang="zh-CN" sz="2000" b="1" dirty="0" err="1">
                <a:solidFill>
                  <a:srgbClr val="000000"/>
                </a:solidFill>
                <a:latin typeface="微软雅黑" panose="020B0503020204020204" pitchFamily="34" charset="-122"/>
                <a:ea typeface="微软雅黑" panose="020B0503020204020204" pitchFamily="34" charset="-122"/>
              </a:rPr>
              <a:t>qu.append</a:t>
            </a:r>
            <a:r>
              <a:rPr lang="en-US" altLang="zh-CN" sz="2000" b="1" dirty="0">
                <a:solidFill>
                  <a:srgbClr val="000000"/>
                </a:solidFill>
                <a:latin typeface="微软雅黑" panose="020B0503020204020204" pitchFamily="34" charset="-122"/>
                <a:ea typeface="微软雅黑" panose="020B0503020204020204" pitchFamily="34" charset="-122"/>
              </a:rPr>
              <a:t>(</a:t>
            </a:r>
            <a:r>
              <a:rPr lang="en-US" altLang="zh-CN" sz="2000" b="1" dirty="0" err="1">
                <a:solidFill>
                  <a:srgbClr val="000000"/>
                </a:solidFill>
                <a:latin typeface="微软雅黑" panose="020B0503020204020204" pitchFamily="34" charset="-122"/>
                <a:ea typeface="微软雅黑" panose="020B0503020204020204" pitchFamily="34" charset="-122"/>
              </a:rPr>
              <a:t>p.rchild</a:t>
            </a:r>
            <a:r>
              <a:rPr lang="en-US" altLang="zh-CN" sz="2000" b="1" dirty="0">
                <a:solidFill>
                  <a:srgbClr val="000000"/>
                </a:solidFill>
                <a:latin typeface="微软雅黑" panose="020B0503020204020204" pitchFamily="34" charset="-122"/>
                <a:ea typeface="微软雅黑" panose="020B0503020204020204" pitchFamily="34" charset="-122"/>
              </a:rPr>
              <a:t>)</a:t>
            </a:r>
            <a:endParaRPr lang="zh-CN" altLang="zh-CN" sz="2000" b="1" dirty="0">
              <a:solidFill>
                <a:srgbClr val="000000"/>
              </a:solidFill>
              <a:latin typeface="微软雅黑" panose="020B0503020204020204" pitchFamily="34" charset="-122"/>
              <a:ea typeface="微软雅黑" panose="020B0503020204020204" pitchFamily="34" charset="-122"/>
            </a:endParaRPr>
          </a:p>
          <a:p>
            <a:pPr algn="l">
              <a:lnSpc>
                <a:spcPts val="23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rPr>
              <a:t>     curl+=1				    #</a:t>
            </a:r>
            <a:r>
              <a:rPr lang="zh-CN" altLang="zh-CN" sz="2000" b="1" dirty="0">
                <a:solidFill>
                  <a:srgbClr val="000000"/>
                </a:solidFill>
                <a:latin typeface="微软雅黑" panose="020B0503020204020204" pitchFamily="34" charset="-122"/>
                <a:ea typeface="微软雅黑" panose="020B0503020204020204" pitchFamily="34" charset="-122"/>
              </a:rPr>
              <a:t>转向下一层</a:t>
            </a:r>
          </a:p>
          <a:p>
            <a:pPr algn="l">
              <a:lnSpc>
                <a:spcPts val="23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rPr>
              <a:t>   return 0</a:t>
            </a:r>
            <a:endParaRPr lang="zh-CN" altLang="zh-CN" sz="2000" b="1" dirty="0">
              <a:solidFill>
                <a:srgbClr val="000000"/>
              </a:solidFill>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ts val="2300"/>
              </a:lnSpc>
              <a:spcBef>
                <a:spcPts val="0"/>
              </a:spcBef>
              <a:spcAft>
                <a:spcPct val="0"/>
              </a:spcAft>
              <a:buClrTx/>
              <a:buSzTx/>
              <a:buFontTx/>
              <a:buNone/>
              <a:defRPr/>
            </a:pPr>
            <a:endParaRPr kumimoji="0" lang="zh-CN"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2505111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ldLvl="0" animBg="1"/>
      <p:bldP spid="17"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53074" y="147761"/>
            <a:ext cx="2480310" cy="460375"/>
          </a:xfrm>
          <a:prstGeom prst="rect">
            <a:avLst/>
          </a:prstGeom>
          <a:noFill/>
        </p:spPr>
        <p:txBody>
          <a:bodyPr wrap="none" rtlCol="0" anchor="ctr">
            <a:spAutoFit/>
          </a:bodyPr>
          <a:lstStyle>
            <a:defPPr>
              <a:defRPr lang="zh-CN"/>
            </a:defPPr>
            <a:lvl1pPr>
              <a:defRPr sz="2400" b="1">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zh-CN" altLang="en-US" b="0" dirty="0">
                <a:solidFill>
                  <a:schemeClr val="accent1"/>
                </a:solidFill>
                <a:latin typeface="微软雅黑" panose="020B0503020204020204" pitchFamily="34" charset="-122"/>
                <a:ea typeface="微软雅黑" panose="020B0503020204020204" pitchFamily="34" charset="-122"/>
              </a:rPr>
              <a:t>程序验证 </a:t>
            </a:r>
            <a:r>
              <a:rPr lang="en-US" altLang="zh-CN" b="0" dirty="0">
                <a:solidFill>
                  <a:schemeClr val="accent1"/>
                </a:solidFill>
                <a:latin typeface="微软雅黑" panose="020B0503020204020204" pitchFamily="34" charset="-122"/>
                <a:ea typeface="微软雅黑" panose="020B0503020204020204" pitchFamily="34" charset="-122"/>
              </a:rPr>
              <a:t>·</a:t>
            </a:r>
            <a:r>
              <a:rPr lang="zh-CN" altLang="en-US" b="0" dirty="0">
                <a:solidFill>
                  <a:schemeClr val="accent1"/>
                </a:solidFill>
                <a:latin typeface="微软雅黑" panose="020B0503020204020204" pitchFamily="34" charset="-122"/>
                <a:ea typeface="微软雅黑" panose="020B0503020204020204" pitchFamily="34" charset="-122"/>
              </a:rPr>
              <a:t>主程序</a:t>
            </a:r>
          </a:p>
        </p:txBody>
      </p:sp>
      <p:sp>
        <p:nvSpPr>
          <p:cNvPr id="6" name="TextBox 60"/>
          <p:cNvSpPr txBox="1"/>
          <p:nvPr/>
        </p:nvSpPr>
        <p:spPr>
          <a:xfrm>
            <a:off x="628871" y="1210997"/>
            <a:ext cx="5723668" cy="5208270"/>
          </a:xfrm>
          <a:prstGeom prst="rect">
            <a:avLst/>
          </a:prstGeom>
          <a:noFill/>
          <a:ln w="9525">
            <a:noFill/>
            <a:miter lim="800000"/>
          </a:ln>
          <a:effectLst/>
        </p:spPr>
        <p:txBody>
          <a:bodyPr wrap="square">
            <a:spAutoFit/>
          </a:bodyPr>
          <a:lstStyle>
            <a:defPPr>
              <a:defRPr lang="zh-CN"/>
            </a:defPPr>
            <a:lvl1pPr marL="252095" indent="-252095" algn="just">
              <a:lnSpc>
                <a:spcPct val="130000"/>
              </a:lnSpc>
              <a:buFont typeface="Arial" panose="020B0604020202020204" pitchFamily="34" charset="0"/>
              <a:buChar char="•"/>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l">
              <a:lnSpc>
                <a:spcPts val="2100"/>
              </a:lnSpc>
              <a:spcBef>
                <a:spcPts val="0"/>
              </a:spcBef>
            </a:pPr>
            <a:r>
              <a:rPr lang="en-US" altLang="zh-CN" sz="1200" dirty="0">
                <a:solidFill>
                  <a:srgbClr val="000000"/>
                </a:solidFill>
                <a:latin typeface="微软雅黑" panose="020B0503020204020204" pitchFamily="34" charset="-122"/>
                <a:ea typeface="微软雅黑" panose="020B0503020204020204" pitchFamily="34" charset="-122"/>
                <a:cs typeface="+mn-cs"/>
              </a:rPr>
              <a:t>b=</a:t>
            </a:r>
            <a:r>
              <a:rPr lang="en-US" altLang="zh-CN" sz="1200" dirty="0" err="1">
                <a:solidFill>
                  <a:srgbClr val="000000"/>
                </a:solidFill>
                <a:latin typeface="微软雅黑" panose="020B0503020204020204" pitchFamily="34" charset="-122"/>
                <a:ea typeface="微软雅黑" panose="020B0503020204020204" pitchFamily="34" charset="-122"/>
                <a:cs typeface="+mn-cs"/>
              </a:rPr>
              <a:t>BTNode</a:t>
            </a:r>
            <a:r>
              <a:rPr lang="en-US" altLang="zh-CN" sz="1200" dirty="0">
                <a:solidFill>
                  <a:srgbClr val="000000"/>
                </a:solidFill>
                <a:latin typeface="微软雅黑" panose="020B0503020204020204" pitchFamily="34" charset="-122"/>
                <a:ea typeface="微软雅黑" panose="020B0503020204020204" pitchFamily="34" charset="-122"/>
                <a:cs typeface="+mn-cs"/>
              </a:rPr>
              <a:t>('A')</a:t>
            </a:r>
            <a:endParaRPr lang="zh-CN" altLang="zh-CN" sz="1200" dirty="0">
              <a:solidFill>
                <a:srgbClr val="000000"/>
              </a:solidFill>
              <a:latin typeface="微软雅黑" panose="020B0503020204020204" pitchFamily="34" charset="-122"/>
              <a:ea typeface="微软雅黑" panose="020B0503020204020204" pitchFamily="34" charset="-122"/>
              <a:cs typeface="+mn-cs"/>
            </a:endParaRPr>
          </a:p>
          <a:p>
            <a:pPr algn="l">
              <a:lnSpc>
                <a:spcPts val="2100"/>
              </a:lnSpc>
              <a:spcBef>
                <a:spcPts val="0"/>
              </a:spcBef>
            </a:pPr>
            <a:r>
              <a:rPr lang="en-US" altLang="zh-CN" sz="1200" dirty="0">
                <a:solidFill>
                  <a:srgbClr val="000000"/>
                </a:solidFill>
                <a:latin typeface="微软雅黑" panose="020B0503020204020204" pitchFamily="34" charset="-122"/>
                <a:ea typeface="微软雅黑" panose="020B0503020204020204" pitchFamily="34" charset="-122"/>
                <a:cs typeface="+mn-cs"/>
              </a:rPr>
              <a:t>p1=</a:t>
            </a:r>
            <a:r>
              <a:rPr lang="en-US" altLang="zh-CN" sz="1200" dirty="0" err="1">
                <a:solidFill>
                  <a:srgbClr val="000000"/>
                </a:solidFill>
                <a:latin typeface="微软雅黑" panose="020B0503020204020204" pitchFamily="34" charset="-122"/>
                <a:ea typeface="微软雅黑" panose="020B0503020204020204" pitchFamily="34" charset="-122"/>
                <a:cs typeface="+mn-cs"/>
              </a:rPr>
              <a:t>BTNode</a:t>
            </a:r>
            <a:r>
              <a:rPr lang="en-US" altLang="zh-CN" sz="1200" dirty="0">
                <a:solidFill>
                  <a:srgbClr val="000000"/>
                </a:solidFill>
                <a:latin typeface="微软雅黑" panose="020B0503020204020204" pitchFamily="34" charset="-122"/>
                <a:ea typeface="微软雅黑" panose="020B0503020204020204" pitchFamily="34" charset="-122"/>
                <a:cs typeface="+mn-cs"/>
              </a:rPr>
              <a:t>('B');p2=</a:t>
            </a:r>
            <a:r>
              <a:rPr lang="en-US" altLang="zh-CN" sz="1200" dirty="0" err="1">
                <a:solidFill>
                  <a:srgbClr val="000000"/>
                </a:solidFill>
                <a:latin typeface="微软雅黑" panose="020B0503020204020204" pitchFamily="34" charset="-122"/>
                <a:ea typeface="微软雅黑" panose="020B0503020204020204" pitchFamily="34" charset="-122"/>
                <a:cs typeface="+mn-cs"/>
              </a:rPr>
              <a:t>BTNode</a:t>
            </a:r>
            <a:r>
              <a:rPr lang="en-US" altLang="zh-CN" sz="1200" dirty="0">
                <a:solidFill>
                  <a:srgbClr val="000000"/>
                </a:solidFill>
                <a:latin typeface="微软雅黑" panose="020B0503020204020204" pitchFamily="34" charset="-122"/>
                <a:ea typeface="微软雅黑" panose="020B0503020204020204" pitchFamily="34" charset="-122"/>
                <a:cs typeface="+mn-cs"/>
              </a:rPr>
              <a:t>('C')</a:t>
            </a:r>
            <a:endParaRPr lang="zh-CN" altLang="zh-CN" sz="1200" dirty="0">
              <a:solidFill>
                <a:srgbClr val="000000"/>
              </a:solidFill>
              <a:latin typeface="微软雅黑" panose="020B0503020204020204" pitchFamily="34" charset="-122"/>
              <a:ea typeface="微软雅黑" panose="020B0503020204020204" pitchFamily="34" charset="-122"/>
              <a:cs typeface="+mn-cs"/>
            </a:endParaRPr>
          </a:p>
          <a:p>
            <a:pPr algn="l">
              <a:lnSpc>
                <a:spcPts val="2100"/>
              </a:lnSpc>
              <a:spcBef>
                <a:spcPts val="0"/>
              </a:spcBef>
            </a:pPr>
            <a:r>
              <a:rPr lang="en-US" altLang="zh-CN" sz="1200" dirty="0">
                <a:solidFill>
                  <a:srgbClr val="000000"/>
                </a:solidFill>
                <a:latin typeface="微软雅黑" panose="020B0503020204020204" pitchFamily="34" charset="-122"/>
                <a:ea typeface="微软雅黑" panose="020B0503020204020204" pitchFamily="34" charset="-122"/>
                <a:cs typeface="+mn-cs"/>
              </a:rPr>
              <a:t>p3=</a:t>
            </a:r>
            <a:r>
              <a:rPr lang="en-US" altLang="zh-CN" sz="1200" dirty="0" err="1">
                <a:solidFill>
                  <a:srgbClr val="000000"/>
                </a:solidFill>
                <a:latin typeface="微软雅黑" panose="020B0503020204020204" pitchFamily="34" charset="-122"/>
                <a:ea typeface="微软雅黑" panose="020B0503020204020204" pitchFamily="34" charset="-122"/>
                <a:cs typeface="+mn-cs"/>
              </a:rPr>
              <a:t>BTNode</a:t>
            </a:r>
            <a:r>
              <a:rPr lang="en-US" altLang="zh-CN" sz="1200" dirty="0">
                <a:solidFill>
                  <a:srgbClr val="000000"/>
                </a:solidFill>
                <a:latin typeface="微软雅黑" panose="020B0503020204020204" pitchFamily="34" charset="-122"/>
                <a:ea typeface="微软雅黑" panose="020B0503020204020204" pitchFamily="34" charset="-122"/>
                <a:cs typeface="+mn-cs"/>
              </a:rPr>
              <a:t>('D');p4=</a:t>
            </a:r>
            <a:r>
              <a:rPr lang="en-US" altLang="zh-CN" sz="1200" dirty="0" err="1">
                <a:solidFill>
                  <a:srgbClr val="000000"/>
                </a:solidFill>
                <a:latin typeface="微软雅黑" panose="020B0503020204020204" pitchFamily="34" charset="-122"/>
                <a:ea typeface="微软雅黑" panose="020B0503020204020204" pitchFamily="34" charset="-122"/>
                <a:cs typeface="+mn-cs"/>
              </a:rPr>
              <a:t>BTNode</a:t>
            </a:r>
            <a:r>
              <a:rPr lang="en-US" altLang="zh-CN" sz="1200" dirty="0">
                <a:solidFill>
                  <a:srgbClr val="000000"/>
                </a:solidFill>
                <a:latin typeface="微软雅黑" panose="020B0503020204020204" pitchFamily="34" charset="-122"/>
                <a:ea typeface="微软雅黑" panose="020B0503020204020204" pitchFamily="34" charset="-122"/>
                <a:cs typeface="+mn-cs"/>
              </a:rPr>
              <a:t>('E')</a:t>
            </a:r>
            <a:endParaRPr lang="zh-CN" altLang="zh-CN" sz="1200" dirty="0">
              <a:solidFill>
                <a:srgbClr val="000000"/>
              </a:solidFill>
              <a:latin typeface="微软雅黑" panose="020B0503020204020204" pitchFamily="34" charset="-122"/>
              <a:ea typeface="微软雅黑" panose="020B0503020204020204" pitchFamily="34" charset="-122"/>
              <a:cs typeface="+mn-cs"/>
            </a:endParaRPr>
          </a:p>
          <a:p>
            <a:pPr algn="l">
              <a:lnSpc>
                <a:spcPts val="2100"/>
              </a:lnSpc>
              <a:spcBef>
                <a:spcPts val="0"/>
              </a:spcBef>
            </a:pPr>
            <a:r>
              <a:rPr lang="en-US" altLang="zh-CN" sz="1200" dirty="0">
                <a:solidFill>
                  <a:srgbClr val="000000"/>
                </a:solidFill>
                <a:latin typeface="微软雅黑" panose="020B0503020204020204" pitchFamily="34" charset="-122"/>
                <a:ea typeface="微软雅黑" panose="020B0503020204020204" pitchFamily="34" charset="-122"/>
                <a:cs typeface="+mn-cs"/>
              </a:rPr>
              <a:t>p5=</a:t>
            </a:r>
            <a:r>
              <a:rPr lang="en-US" altLang="zh-CN" sz="1200" dirty="0" err="1">
                <a:solidFill>
                  <a:srgbClr val="000000"/>
                </a:solidFill>
                <a:latin typeface="微软雅黑" panose="020B0503020204020204" pitchFamily="34" charset="-122"/>
                <a:ea typeface="微软雅黑" panose="020B0503020204020204" pitchFamily="34" charset="-122"/>
                <a:cs typeface="+mn-cs"/>
              </a:rPr>
              <a:t>BTNode</a:t>
            </a:r>
            <a:r>
              <a:rPr lang="en-US" altLang="zh-CN" sz="1200" dirty="0">
                <a:solidFill>
                  <a:srgbClr val="000000"/>
                </a:solidFill>
                <a:latin typeface="微软雅黑" panose="020B0503020204020204" pitchFamily="34" charset="-122"/>
                <a:ea typeface="微软雅黑" panose="020B0503020204020204" pitchFamily="34" charset="-122"/>
                <a:cs typeface="+mn-cs"/>
              </a:rPr>
              <a:t>('F');p6=</a:t>
            </a:r>
            <a:r>
              <a:rPr lang="en-US" altLang="zh-CN" sz="1200" dirty="0" err="1">
                <a:solidFill>
                  <a:srgbClr val="000000"/>
                </a:solidFill>
                <a:latin typeface="微软雅黑" panose="020B0503020204020204" pitchFamily="34" charset="-122"/>
                <a:ea typeface="微软雅黑" panose="020B0503020204020204" pitchFamily="34" charset="-122"/>
                <a:cs typeface="+mn-cs"/>
              </a:rPr>
              <a:t>BTNode</a:t>
            </a:r>
            <a:r>
              <a:rPr lang="en-US" altLang="zh-CN" sz="1200" dirty="0">
                <a:solidFill>
                  <a:srgbClr val="000000"/>
                </a:solidFill>
                <a:latin typeface="微软雅黑" panose="020B0503020204020204" pitchFamily="34" charset="-122"/>
                <a:ea typeface="微软雅黑" panose="020B0503020204020204" pitchFamily="34" charset="-122"/>
                <a:cs typeface="+mn-cs"/>
              </a:rPr>
              <a:t>('G')</a:t>
            </a:r>
            <a:endParaRPr lang="zh-CN" altLang="zh-CN" sz="1200" dirty="0">
              <a:solidFill>
                <a:srgbClr val="000000"/>
              </a:solidFill>
              <a:latin typeface="微软雅黑" panose="020B0503020204020204" pitchFamily="34" charset="-122"/>
              <a:ea typeface="微软雅黑" panose="020B0503020204020204" pitchFamily="34" charset="-122"/>
              <a:cs typeface="+mn-cs"/>
            </a:endParaRPr>
          </a:p>
          <a:p>
            <a:pPr algn="l">
              <a:lnSpc>
                <a:spcPts val="2100"/>
              </a:lnSpc>
              <a:spcBef>
                <a:spcPts val="0"/>
              </a:spcBef>
            </a:pPr>
            <a:r>
              <a:rPr lang="en-US" altLang="zh-CN" sz="1200" dirty="0" err="1">
                <a:solidFill>
                  <a:srgbClr val="000000"/>
                </a:solidFill>
                <a:latin typeface="微软雅黑" panose="020B0503020204020204" pitchFamily="34" charset="-122"/>
                <a:ea typeface="微软雅黑" panose="020B0503020204020204" pitchFamily="34" charset="-122"/>
                <a:cs typeface="+mn-cs"/>
              </a:rPr>
              <a:t>b.lchild</a:t>
            </a:r>
            <a:r>
              <a:rPr lang="en-US" altLang="zh-CN" sz="1200" dirty="0">
                <a:solidFill>
                  <a:srgbClr val="000000"/>
                </a:solidFill>
                <a:latin typeface="微软雅黑" panose="020B0503020204020204" pitchFamily="34" charset="-122"/>
                <a:ea typeface="微软雅黑" panose="020B0503020204020204" pitchFamily="34" charset="-122"/>
                <a:cs typeface="+mn-cs"/>
              </a:rPr>
              <a:t>=p1;b.rchild=p2</a:t>
            </a:r>
            <a:endParaRPr lang="zh-CN" altLang="zh-CN" sz="1200" dirty="0">
              <a:solidFill>
                <a:srgbClr val="000000"/>
              </a:solidFill>
              <a:latin typeface="微软雅黑" panose="020B0503020204020204" pitchFamily="34" charset="-122"/>
              <a:ea typeface="微软雅黑" panose="020B0503020204020204" pitchFamily="34" charset="-122"/>
              <a:cs typeface="+mn-cs"/>
            </a:endParaRPr>
          </a:p>
          <a:p>
            <a:pPr algn="l">
              <a:lnSpc>
                <a:spcPts val="2100"/>
              </a:lnSpc>
              <a:spcBef>
                <a:spcPts val="0"/>
              </a:spcBef>
            </a:pPr>
            <a:r>
              <a:rPr lang="en-US" altLang="zh-CN" sz="1200" dirty="0">
                <a:solidFill>
                  <a:srgbClr val="000000"/>
                </a:solidFill>
                <a:latin typeface="微软雅黑" panose="020B0503020204020204" pitchFamily="34" charset="-122"/>
                <a:ea typeface="微软雅黑" panose="020B0503020204020204" pitchFamily="34" charset="-122"/>
                <a:cs typeface="+mn-cs"/>
              </a:rPr>
              <a:t>p1.lchild=p3;p3.rchild=p6</a:t>
            </a:r>
            <a:endParaRPr lang="zh-CN" altLang="zh-CN" sz="1200" dirty="0">
              <a:solidFill>
                <a:srgbClr val="000000"/>
              </a:solidFill>
              <a:latin typeface="微软雅黑" panose="020B0503020204020204" pitchFamily="34" charset="-122"/>
              <a:ea typeface="微软雅黑" panose="020B0503020204020204" pitchFamily="34" charset="-122"/>
              <a:cs typeface="+mn-cs"/>
            </a:endParaRPr>
          </a:p>
          <a:p>
            <a:pPr algn="l">
              <a:lnSpc>
                <a:spcPts val="2100"/>
              </a:lnSpc>
              <a:spcBef>
                <a:spcPts val="0"/>
              </a:spcBef>
            </a:pPr>
            <a:r>
              <a:rPr lang="en-US" altLang="zh-CN" sz="1200" dirty="0">
                <a:solidFill>
                  <a:srgbClr val="000000"/>
                </a:solidFill>
                <a:latin typeface="微软雅黑" panose="020B0503020204020204" pitchFamily="34" charset="-122"/>
                <a:ea typeface="微软雅黑" panose="020B0503020204020204" pitchFamily="34" charset="-122"/>
                <a:cs typeface="+mn-cs"/>
              </a:rPr>
              <a:t>p2.lchild=p4;p2.rchild=p5</a:t>
            </a:r>
            <a:endParaRPr lang="zh-CN" altLang="zh-CN" sz="1200" dirty="0">
              <a:solidFill>
                <a:srgbClr val="000000"/>
              </a:solidFill>
              <a:latin typeface="微软雅黑" panose="020B0503020204020204" pitchFamily="34" charset="-122"/>
              <a:ea typeface="微软雅黑" panose="020B0503020204020204" pitchFamily="34" charset="-122"/>
              <a:cs typeface="+mn-cs"/>
            </a:endParaRPr>
          </a:p>
          <a:p>
            <a:pPr algn="l">
              <a:lnSpc>
                <a:spcPts val="2100"/>
              </a:lnSpc>
              <a:spcBef>
                <a:spcPts val="0"/>
              </a:spcBef>
            </a:pPr>
            <a:r>
              <a:rPr lang="en-US" altLang="zh-CN" sz="1200" dirty="0" err="1">
                <a:solidFill>
                  <a:srgbClr val="000000"/>
                </a:solidFill>
                <a:latin typeface="微软雅黑" panose="020B0503020204020204" pitchFamily="34" charset="-122"/>
                <a:ea typeface="微软雅黑" panose="020B0503020204020204" pitchFamily="34" charset="-122"/>
                <a:cs typeface="+mn-cs"/>
              </a:rPr>
              <a:t>bt</a:t>
            </a:r>
            <a:r>
              <a:rPr lang="en-US" altLang="zh-CN" sz="1200" dirty="0">
                <a:solidFill>
                  <a:srgbClr val="000000"/>
                </a:solidFill>
                <a:latin typeface="微软雅黑" panose="020B0503020204020204" pitchFamily="34" charset="-122"/>
                <a:ea typeface="微软雅黑" panose="020B0503020204020204" pitchFamily="34" charset="-122"/>
                <a:cs typeface="+mn-cs"/>
              </a:rPr>
              <a:t>=</a:t>
            </a:r>
            <a:r>
              <a:rPr lang="en-US" altLang="zh-CN" sz="1200" dirty="0" err="1">
                <a:solidFill>
                  <a:srgbClr val="000000"/>
                </a:solidFill>
                <a:latin typeface="微软雅黑" panose="020B0503020204020204" pitchFamily="34" charset="-122"/>
                <a:ea typeface="微软雅黑" panose="020B0503020204020204" pitchFamily="34" charset="-122"/>
                <a:cs typeface="+mn-cs"/>
              </a:rPr>
              <a:t>BTree</a:t>
            </a:r>
            <a:r>
              <a:rPr lang="en-US" altLang="zh-CN" sz="1200" dirty="0">
                <a:solidFill>
                  <a:srgbClr val="000000"/>
                </a:solidFill>
                <a:latin typeface="微软雅黑" panose="020B0503020204020204" pitchFamily="34" charset="-122"/>
                <a:ea typeface="微软雅黑" panose="020B0503020204020204" pitchFamily="34" charset="-122"/>
                <a:cs typeface="+mn-cs"/>
              </a:rPr>
              <a:t>()</a:t>
            </a:r>
            <a:endParaRPr lang="zh-CN" altLang="zh-CN" sz="1200" dirty="0">
              <a:solidFill>
                <a:srgbClr val="000000"/>
              </a:solidFill>
              <a:latin typeface="微软雅黑" panose="020B0503020204020204" pitchFamily="34" charset="-122"/>
              <a:ea typeface="微软雅黑" panose="020B0503020204020204" pitchFamily="34" charset="-122"/>
              <a:cs typeface="+mn-cs"/>
            </a:endParaRPr>
          </a:p>
          <a:p>
            <a:pPr algn="l">
              <a:lnSpc>
                <a:spcPts val="2100"/>
              </a:lnSpc>
              <a:spcBef>
                <a:spcPts val="0"/>
              </a:spcBef>
            </a:pPr>
            <a:r>
              <a:rPr lang="en-US" altLang="zh-CN" sz="1200" dirty="0" err="1">
                <a:solidFill>
                  <a:srgbClr val="000000"/>
                </a:solidFill>
                <a:latin typeface="微软雅黑" panose="020B0503020204020204" pitchFamily="34" charset="-122"/>
                <a:ea typeface="微软雅黑" panose="020B0503020204020204" pitchFamily="34" charset="-122"/>
                <a:cs typeface="+mn-cs"/>
              </a:rPr>
              <a:t>bt.SetRoot</a:t>
            </a:r>
            <a:r>
              <a:rPr lang="en-US" altLang="zh-CN" sz="1200" dirty="0">
                <a:solidFill>
                  <a:srgbClr val="000000"/>
                </a:solidFill>
                <a:latin typeface="微软雅黑" panose="020B0503020204020204" pitchFamily="34" charset="-122"/>
                <a:ea typeface="微软雅黑" panose="020B0503020204020204" pitchFamily="34" charset="-122"/>
                <a:cs typeface="+mn-cs"/>
              </a:rPr>
              <a:t>(b)</a:t>
            </a:r>
            <a:endParaRPr lang="zh-CN" altLang="zh-CN" sz="1200" dirty="0">
              <a:solidFill>
                <a:srgbClr val="000000"/>
              </a:solidFill>
              <a:latin typeface="微软雅黑" panose="020B0503020204020204" pitchFamily="34" charset="-122"/>
              <a:ea typeface="微软雅黑" panose="020B0503020204020204" pitchFamily="34" charset="-122"/>
              <a:cs typeface="+mn-cs"/>
            </a:endParaRPr>
          </a:p>
          <a:p>
            <a:pPr algn="l">
              <a:lnSpc>
                <a:spcPts val="2100"/>
              </a:lnSpc>
              <a:spcBef>
                <a:spcPts val="0"/>
              </a:spcBef>
            </a:pPr>
            <a:r>
              <a:rPr lang="en-US" altLang="zh-CN" sz="1200" dirty="0">
                <a:solidFill>
                  <a:srgbClr val="000000"/>
                </a:solidFill>
                <a:latin typeface="微软雅黑" panose="020B0503020204020204" pitchFamily="34" charset="-122"/>
                <a:ea typeface="微软雅黑" panose="020B0503020204020204" pitchFamily="34" charset="-122"/>
                <a:cs typeface="+mn-cs"/>
              </a:rPr>
              <a:t>print("</a:t>
            </a:r>
            <a:r>
              <a:rPr lang="en-US" altLang="zh-CN" sz="1200" dirty="0" err="1">
                <a:solidFill>
                  <a:srgbClr val="000000"/>
                </a:solidFill>
                <a:latin typeface="微软雅黑" panose="020B0503020204020204" pitchFamily="34" charset="-122"/>
                <a:ea typeface="微软雅黑" panose="020B0503020204020204" pitchFamily="34" charset="-122"/>
                <a:cs typeface="+mn-cs"/>
              </a:rPr>
              <a:t>bt</a:t>
            </a:r>
            <a:r>
              <a:rPr lang="en-US" altLang="zh-CN" sz="1200" dirty="0">
                <a:solidFill>
                  <a:srgbClr val="000000"/>
                </a:solidFill>
                <a:latin typeface="微软雅黑" panose="020B0503020204020204" pitchFamily="34" charset="-122"/>
                <a:ea typeface="微软雅黑" panose="020B0503020204020204" pitchFamily="34" charset="-122"/>
                <a:cs typeface="+mn-cs"/>
              </a:rPr>
              <a:t>:",end='  ');print(</a:t>
            </a:r>
            <a:r>
              <a:rPr lang="en-US" altLang="zh-CN" sz="1200" dirty="0" err="1">
                <a:solidFill>
                  <a:srgbClr val="000000"/>
                </a:solidFill>
                <a:latin typeface="微软雅黑" panose="020B0503020204020204" pitchFamily="34" charset="-122"/>
                <a:ea typeface="微软雅黑" panose="020B0503020204020204" pitchFamily="34" charset="-122"/>
                <a:cs typeface="+mn-cs"/>
              </a:rPr>
              <a:t>bt.DispBTree</a:t>
            </a:r>
            <a:r>
              <a:rPr lang="en-US" altLang="zh-CN" sz="1200" dirty="0">
                <a:solidFill>
                  <a:srgbClr val="000000"/>
                </a:solidFill>
                <a:latin typeface="微软雅黑" panose="020B0503020204020204" pitchFamily="34" charset="-122"/>
                <a:ea typeface="微软雅黑" panose="020B0503020204020204" pitchFamily="34" charset="-122"/>
                <a:cs typeface="+mn-cs"/>
              </a:rPr>
              <a:t>())</a:t>
            </a:r>
            <a:endParaRPr lang="zh-CN" altLang="zh-CN" sz="1200" dirty="0">
              <a:solidFill>
                <a:srgbClr val="000000"/>
              </a:solidFill>
              <a:latin typeface="微软雅黑" panose="020B0503020204020204" pitchFamily="34" charset="-122"/>
              <a:ea typeface="微软雅黑" panose="020B0503020204020204" pitchFamily="34" charset="-122"/>
              <a:cs typeface="+mn-cs"/>
            </a:endParaRPr>
          </a:p>
          <a:p>
            <a:pPr algn="l">
              <a:lnSpc>
                <a:spcPts val="2100"/>
              </a:lnSpc>
              <a:spcBef>
                <a:spcPts val="0"/>
              </a:spcBef>
            </a:pPr>
            <a:r>
              <a:rPr lang="en-US" altLang="zh-CN" sz="1200" dirty="0">
                <a:solidFill>
                  <a:srgbClr val="000000"/>
                </a:solidFill>
                <a:latin typeface="微软雅黑" panose="020B0503020204020204" pitchFamily="34" charset="-122"/>
                <a:ea typeface="微软雅黑" panose="020B0503020204020204" pitchFamily="34" charset="-122"/>
                <a:cs typeface="+mn-cs"/>
              </a:rPr>
              <a:t>print("</a:t>
            </a:r>
            <a:r>
              <a:rPr lang="zh-CN" altLang="zh-CN" sz="1200" dirty="0">
                <a:solidFill>
                  <a:srgbClr val="000000"/>
                </a:solidFill>
                <a:latin typeface="微软雅黑" panose="020B0503020204020204" pitchFamily="34" charset="-122"/>
                <a:ea typeface="微软雅黑" panose="020B0503020204020204" pitchFamily="34" charset="-122"/>
                <a:cs typeface="+mn-cs"/>
              </a:rPr>
              <a:t>解法</a:t>
            </a:r>
            <a:r>
              <a:rPr lang="en-US" altLang="zh-CN" sz="1200" dirty="0">
                <a:solidFill>
                  <a:srgbClr val="000000"/>
                </a:solidFill>
                <a:latin typeface="微软雅黑" panose="020B0503020204020204" pitchFamily="34" charset="-122"/>
                <a:ea typeface="微软雅黑" panose="020B0503020204020204" pitchFamily="34" charset="-122"/>
                <a:cs typeface="+mn-cs"/>
              </a:rPr>
              <a:t>1")</a:t>
            </a:r>
            <a:endParaRPr lang="zh-CN" altLang="zh-CN" sz="1200" dirty="0">
              <a:solidFill>
                <a:srgbClr val="000000"/>
              </a:solidFill>
              <a:latin typeface="微软雅黑" panose="020B0503020204020204" pitchFamily="34" charset="-122"/>
              <a:ea typeface="微软雅黑" panose="020B0503020204020204" pitchFamily="34" charset="-122"/>
              <a:cs typeface="+mn-cs"/>
            </a:endParaRPr>
          </a:p>
          <a:p>
            <a:pPr algn="l">
              <a:lnSpc>
                <a:spcPts val="2100"/>
              </a:lnSpc>
              <a:spcBef>
                <a:spcPts val="0"/>
              </a:spcBef>
            </a:pPr>
            <a:r>
              <a:rPr lang="en-US" altLang="zh-CN" sz="1200" dirty="0">
                <a:solidFill>
                  <a:srgbClr val="000000"/>
                </a:solidFill>
                <a:latin typeface="微软雅黑" panose="020B0503020204020204" pitchFamily="34" charset="-122"/>
                <a:ea typeface="微软雅黑" panose="020B0503020204020204" pitchFamily="34" charset="-122"/>
                <a:cs typeface="+mn-cs"/>
              </a:rPr>
              <a:t>for </a:t>
            </a:r>
            <a:r>
              <a:rPr lang="en-US" altLang="zh-CN" sz="1200" dirty="0" err="1">
                <a:solidFill>
                  <a:srgbClr val="000000"/>
                </a:solidFill>
                <a:latin typeface="微软雅黑" panose="020B0503020204020204" pitchFamily="34" charset="-122"/>
                <a:ea typeface="微软雅黑" panose="020B0503020204020204" pitchFamily="34" charset="-122"/>
                <a:cs typeface="+mn-cs"/>
              </a:rPr>
              <a:t>i</a:t>
            </a:r>
            <a:r>
              <a:rPr lang="en-US" altLang="zh-CN" sz="1200" dirty="0">
                <a:solidFill>
                  <a:srgbClr val="000000"/>
                </a:solidFill>
                <a:latin typeface="微软雅黑" panose="020B0503020204020204" pitchFamily="34" charset="-122"/>
                <a:ea typeface="微软雅黑" panose="020B0503020204020204" pitchFamily="34" charset="-122"/>
                <a:cs typeface="+mn-cs"/>
              </a:rPr>
              <a:t> in range(6):</a:t>
            </a:r>
            <a:endParaRPr lang="zh-CN" altLang="zh-CN" sz="1200" dirty="0">
              <a:solidFill>
                <a:srgbClr val="000000"/>
              </a:solidFill>
              <a:latin typeface="微软雅黑" panose="020B0503020204020204" pitchFamily="34" charset="-122"/>
              <a:ea typeface="微软雅黑" panose="020B0503020204020204" pitchFamily="34" charset="-122"/>
              <a:cs typeface="+mn-cs"/>
            </a:endParaRPr>
          </a:p>
          <a:p>
            <a:pPr algn="l">
              <a:lnSpc>
                <a:spcPts val="2100"/>
              </a:lnSpc>
              <a:spcBef>
                <a:spcPts val="0"/>
              </a:spcBef>
            </a:pPr>
            <a:r>
              <a:rPr lang="en-US" altLang="zh-CN" sz="1200" dirty="0">
                <a:solidFill>
                  <a:srgbClr val="000000"/>
                </a:solidFill>
                <a:latin typeface="微软雅黑" panose="020B0503020204020204" pitchFamily="34" charset="-122"/>
                <a:ea typeface="微软雅黑" panose="020B0503020204020204" pitchFamily="34" charset="-122"/>
                <a:cs typeface="+mn-cs"/>
              </a:rPr>
              <a:t>   print("   </a:t>
            </a:r>
            <a:r>
              <a:rPr lang="zh-CN" altLang="zh-CN" sz="1200" dirty="0">
                <a:solidFill>
                  <a:srgbClr val="000000"/>
                </a:solidFill>
                <a:latin typeface="微软雅黑" panose="020B0503020204020204" pitchFamily="34" charset="-122"/>
                <a:ea typeface="微软雅黑" panose="020B0503020204020204" pitchFamily="34" charset="-122"/>
                <a:cs typeface="+mn-cs"/>
              </a:rPr>
              <a:t>第</a:t>
            </a:r>
            <a:r>
              <a:rPr lang="en-US" altLang="zh-CN" sz="1200" dirty="0">
                <a:solidFill>
                  <a:srgbClr val="000000"/>
                </a:solidFill>
                <a:latin typeface="微软雅黑" panose="020B0503020204020204" pitchFamily="34" charset="-122"/>
                <a:ea typeface="微软雅黑" panose="020B0503020204020204" pitchFamily="34" charset="-122"/>
                <a:cs typeface="+mn-cs"/>
              </a:rPr>
              <a:t>%d</a:t>
            </a:r>
            <a:r>
              <a:rPr lang="zh-CN" altLang="zh-CN" sz="1200" dirty="0">
                <a:solidFill>
                  <a:srgbClr val="000000"/>
                </a:solidFill>
                <a:latin typeface="微软雅黑" panose="020B0503020204020204" pitchFamily="34" charset="-122"/>
                <a:ea typeface="微软雅黑" panose="020B0503020204020204" pitchFamily="34" charset="-122"/>
                <a:cs typeface="+mn-cs"/>
              </a:rPr>
              <a:t>层的结点个数</a:t>
            </a:r>
            <a:r>
              <a:rPr lang="en-US" altLang="zh-CN" sz="1200" dirty="0">
                <a:solidFill>
                  <a:srgbClr val="000000"/>
                </a:solidFill>
                <a:latin typeface="微软雅黑" panose="020B0503020204020204" pitchFamily="34" charset="-122"/>
                <a:ea typeface="微软雅黑" panose="020B0503020204020204" pitchFamily="34" charset="-122"/>
                <a:cs typeface="+mn-cs"/>
              </a:rPr>
              <a:t>=%d" %(i,KCount1(</a:t>
            </a:r>
            <a:r>
              <a:rPr lang="en-US" altLang="zh-CN" sz="1200" dirty="0" err="1">
                <a:solidFill>
                  <a:srgbClr val="000000"/>
                </a:solidFill>
                <a:latin typeface="微软雅黑" panose="020B0503020204020204" pitchFamily="34" charset="-122"/>
                <a:ea typeface="微软雅黑" panose="020B0503020204020204" pitchFamily="34" charset="-122"/>
                <a:cs typeface="+mn-cs"/>
              </a:rPr>
              <a:t>bt,i</a:t>
            </a:r>
            <a:r>
              <a:rPr lang="en-US" altLang="zh-CN" sz="1200" dirty="0">
                <a:solidFill>
                  <a:srgbClr val="000000"/>
                </a:solidFill>
                <a:latin typeface="微软雅黑" panose="020B0503020204020204" pitchFamily="34" charset="-122"/>
                <a:ea typeface="微软雅黑" panose="020B0503020204020204" pitchFamily="34" charset="-122"/>
                <a:cs typeface="+mn-cs"/>
              </a:rPr>
              <a:t>)))</a:t>
            </a:r>
            <a:endParaRPr lang="zh-CN" altLang="zh-CN" sz="1200" dirty="0">
              <a:solidFill>
                <a:srgbClr val="000000"/>
              </a:solidFill>
              <a:latin typeface="微软雅黑" panose="020B0503020204020204" pitchFamily="34" charset="-122"/>
              <a:ea typeface="微软雅黑" panose="020B0503020204020204" pitchFamily="34" charset="-122"/>
              <a:cs typeface="+mn-cs"/>
            </a:endParaRPr>
          </a:p>
          <a:p>
            <a:pPr algn="l">
              <a:lnSpc>
                <a:spcPts val="2100"/>
              </a:lnSpc>
              <a:spcBef>
                <a:spcPts val="0"/>
              </a:spcBef>
            </a:pPr>
            <a:r>
              <a:rPr lang="en-US" altLang="zh-CN" sz="1200" dirty="0">
                <a:solidFill>
                  <a:srgbClr val="000000"/>
                </a:solidFill>
                <a:latin typeface="微软雅黑" panose="020B0503020204020204" pitchFamily="34" charset="-122"/>
                <a:ea typeface="微软雅黑" panose="020B0503020204020204" pitchFamily="34" charset="-122"/>
                <a:cs typeface="+mn-cs"/>
              </a:rPr>
              <a:t>print("</a:t>
            </a:r>
            <a:r>
              <a:rPr lang="zh-CN" altLang="zh-CN" sz="1200" dirty="0">
                <a:solidFill>
                  <a:srgbClr val="000000"/>
                </a:solidFill>
                <a:latin typeface="微软雅黑" panose="020B0503020204020204" pitchFamily="34" charset="-122"/>
                <a:ea typeface="微软雅黑" panose="020B0503020204020204" pitchFamily="34" charset="-122"/>
                <a:cs typeface="+mn-cs"/>
              </a:rPr>
              <a:t>解法</a:t>
            </a:r>
            <a:r>
              <a:rPr lang="en-US" altLang="zh-CN" sz="1200" dirty="0">
                <a:solidFill>
                  <a:srgbClr val="000000"/>
                </a:solidFill>
                <a:latin typeface="微软雅黑" panose="020B0503020204020204" pitchFamily="34" charset="-122"/>
                <a:ea typeface="微软雅黑" panose="020B0503020204020204" pitchFamily="34" charset="-122"/>
                <a:cs typeface="+mn-cs"/>
              </a:rPr>
              <a:t>2")</a:t>
            </a:r>
            <a:endParaRPr lang="zh-CN" altLang="zh-CN" sz="1200" dirty="0">
              <a:solidFill>
                <a:srgbClr val="000000"/>
              </a:solidFill>
              <a:latin typeface="微软雅黑" panose="020B0503020204020204" pitchFamily="34" charset="-122"/>
              <a:ea typeface="微软雅黑" panose="020B0503020204020204" pitchFamily="34" charset="-122"/>
              <a:cs typeface="+mn-cs"/>
            </a:endParaRPr>
          </a:p>
          <a:p>
            <a:pPr algn="l">
              <a:lnSpc>
                <a:spcPts val="2100"/>
              </a:lnSpc>
              <a:spcBef>
                <a:spcPts val="0"/>
              </a:spcBef>
            </a:pPr>
            <a:r>
              <a:rPr lang="en-US" altLang="zh-CN" sz="1200" dirty="0">
                <a:solidFill>
                  <a:srgbClr val="000000"/>
                </a:solidFill>
                <a:latin typeface="微软雅黑" panose="020B0503020204020204" pitchFamily="34" charset="-122"/>
                <a:ea typeface="微软雅黑" panose="020B0503020204020204" pitchFamily="34" charset="-122"/>
                <a:cs typeface="+mn-cs"/>
              </a:rPr>
              <a:t>for </a:t>
            </a:r>
            <a:r>
              <a:rPr lang="en-US" altLang="zh-CN" sz="1200" dirty="0" err="1">
                <a:solidFill>
                  <a:srgbClr val="000000"/>
                </a:solidFill>
                <a:latin typeface="微软雅黑" panose="020B0503020204020204" pitchFamily="34" charset="-122"/>
                <a:ea typeface="微软雅黑" panose="020B0503020204020204" pitchFamily="34" charset="-122"/>
                <a:cs typeface="+mn-cs"/>
              </a:rPr>
              <a:t>i</a:t>
            </a:r>
            <a:r>
              <a:rPr lang="en-US" altLang="zh-CN" sz="1200" dirty="0">
                <a:solidFill>
                  <a:srgbClr val="000000"/>
                </a:solidFill>
                <a:latin typeface="微软雅黑" panose="020B0503020204020204" pitchFamily="34" charset="-122"/>
                <a:ea typeface="微软雅黑" panose="020B0503020204020204" pitchFamily="34" charset="-122"/>
                <a:cs typeface="+mn-cs"/>
              </a:rPr>
              <a:t> in range(6):</a:t>
            </a:r>
            <a:endParaRPr lang="zh-CN" altLang="zh-CN" sz="1200" dirty="0">
              <a:solidFill>
                <a:srgbClr val="000000"/>
              </a:solidFill>
              <a:latin typeface="微软雅黑" panose="020B0503020204020204" pitchFamily="34" charset="-122"/>
              <a:ea typeface="微软雅黑" panose="020B0503020204020204" pitchFamily="34" charset="-122"/>
              <a:cs typeface="+mn-cs"/>
            </a:endParaRPr>
          </a:p>
          <a:p>
            <a:pPr algn="l">
              <a:lnSpc>
                <a:spcPts val="2100"/>
              </a:lnSpc>
              <a:spcBef>
                <a:spcPts val="0"/>
              </a:spcBef>
            </a:pPr>
            <a:r>
              <a:rPr lang="en-US" altLang="zh-CN" sz="1200" dirty="0">
                <a:solidFill>
                  <a:srgbClr val="000000"/>
                </a:solidFill>
                <a:latin typeface="微软雅黑" panose="020B0503020204020204" pitchFamily="34" charset="-122"/>
                <a:ea typeface="微软雅黑" panose="020B0503020204020204" pitchFamily="34" charset="-122"/>
                <a:cs typeface="+mn-cs"/>
              </a:rPr>
              <a:t>   print("   </a:t>
            </a:r>
            <a:r>
              <a:rPr lang="zh-CN" altLang="zh-CN" sz="1200" dirty="0">
                <a:solidFill>
                  <a:srgbClr val="000000"/>
                </a:solidFill>
                <a:latin typeface="微软雅黑" panose="020B0503020204020204" pitchFamily="34" charset="-122"/>
                <a:ea typeface="微软雅黑" panose="020B0503020204020204" pitchFamily="34" charset="-122"/>
                <a:cs typeface="+mn-cs"/>
              </a:rPr>
              <a:t>第</a:t>
            </a:r>
            <a:r>
              <a:rPr lang="en-US" altLang="zh-CN" sz="1200" dirty="0">
                <a:solidFill>
                  <a:srgbClr val="000000"/>
                </a:solidFill>
                <a:latin typeface="微软雅黑" panose="020B0503020204020204" pitchFamily="34" charset="-122"/>
                <a:ea typeface="微软雅黑" panose="020B0503020204020204" pitchFamily="34" charset="-122"/>
                <a:cs typeface="+mn-cs"/>
              </a:rPr>
              <a:t>%d</a:t>
            </a:r>
            <a:r>
              <a:rPr lang="zh-CN" altLang="zh-CN" sz="1200" dirty="0">
                <a:solidFill>
                  <a:srgbClr val="000000"/>
                </a:solidFill>
                <a:latin typeface="微软雅黑" panose="020B0503020204020204" pitchFamily="34" charset="-122"/>
                <a:ea typeface="微软雅黑" panose="020B0503020204020204" pitchFamily="34" charset="-122"/>
                <a:cs typeface="+mn-cs"/>
              </a:rPr>
              <a:t>层的结点个数</a:t>
            </a:r>
            <a:r>
              <a:rPr lang="en-US" altLang="zh-CN" sz="1200" dirty="0">
                <a:solidFill>
                  <a:srgbClr val="000000"/>
                </a:solidFill>
                <a:latin typeface="微软雅黑" panose="020B0503020204020204" pitchFamily="34" charset="-122"/>
                <a:ea typeface="微软雅黑" panose="020B0503020204020204" pitchFamily="34" charset="-122"/>
                <a:cs typeface="+mn-cs"/>
              </a:rPr>
              <a:t>=%d" %(i,KCount2(</a:t>
            </a:r>
            <a:r>
              <a:rPr lang="en-US" altLang="zh-CN" sz="1200" dirty="0" err="1">
                <a:solidFill>
                  <a:srgbClr val="000000"/>
                </a:solidFill>
                <a:latin typeface="微软雅黑" panose="020B0503020204020204" pitchFamily="34" charset="-122"/>
                <a:ea typeface="微软雅黑" panose="020B0503020204020204" pitchFamily="34" charset="-122"/>
                <a:cs typeface="+mn-cs"/>
              </a:rPr>
              <a:t>bt,i</a:t>
            </a:r>
            <a:r>
              <a:rPr lang="en-US" altLang="zh-CN" sz="1200" dirty="0">
                <a:solidFill>
                  <a:srgbClr val="000000"/>
                </a:solidFill>
                <a:latin typeface="微软雅黑" panose="020B0503020204020204" pitchFamily="34" charset="-122"/>
                <a:ea typeface="微软雅黑" panose="020B0503020204020204" pitchFamily="34" charset="-122"/>
                <a:cs typeface="+mn-cs"/>
              </a:rPr>
              <a:t>)))</a:t>
            </a:r>
            <a:endParaRPr lang="zh-CN" altLang="zh-CN" sz="1200" dirty="0">
              <a:solidFill>
                <a:srgbClr val="000000"/>
              </a:solidFill>
              <a:latin typeface="微软雅黑" panose="020B0503020204020204" pitchFamily="34" charset="-122"/>
              <a:ea typeface="微软雅黑" panose="020B0503020204020204" pitchFamily="34" charset="-122"/>
              <a:cs typeface="+mn-cs"/>
            </a:endParaRPr>
          </a:p>
          <a:p>
            <a:pPr algn="l">
              <a:lnSpc>
                <a:spcPts val="2100"/>
              </a:lnSpc>
              <a:spcBef>
                <a:spcPts val="0"/>
              </a:spcBef>
            </a:pPr>
            <a:r>
              <a:rPr lang="en-US" altLang="zh-CN" sz="1200" dirty="0">
                <a:solidFill>
                  <a:srgbClr val="000000"/>
                </a:solidFill>
                <a:latin typeface="微软雅黑" panose="020B0503020204020204" pitchFamily="34" charset="-122"/>
                <a:ea typeface="微软雅黑" panose="020B0503020204020204" pitchFamily="34" charset="-122"/>
                <a:cs typeface="+mn-cs"/>
              </a:rPr>
              <a:t>print("</a:t>
            </a:r>
            <a:r>
              <a:rPr lang="zh-CN" altLang="zh-CN" sz="1200" dirty="0">
                <a:solidFill>
                  <a:srgbClr val="000000"/>
                </a:solidFill>
                <a:latin typeface="微软雅黑" panose="020B0503020204020204" pitchFamily="34" charset="-122"/>
                <a:ea typeface="微软雅黑" panose="020B0503020204020204" pitchFamily="34" charset="-122"/>
                <a:cs typeface="+mn-cs"/>
              </a:rPr>
              <a:t>解法</a:t>
            </a:r>
            <a:r>
              <a:rPr lang="en-US" altLang="zh-CN" sz="1200" dirty="0">
                <a:solidFill>
                  <a:srgbClr val="000000"/>
                </a:solidFill>
                <a:latin typeface="微软雅黑" panose="020B0503020204020204" pitchFamily="34" charset="-122"/>
                <a:ea typeface="微软雅黑" panose="020B0503020204020204" pitchFamily="34" charset="-122"/>
                <a:cs typeface="+mn-cs"/>
              </a:rPr>
              <a:t>3")</a:t>
            </a:r>
            <a:endParaRPr lang="zh-CN" altLang="zh-CN" sz="1200" dirty="0">
              <a:solidFill>
                <a:srgbClr val="000000"/>
              </a:solidFill>
              <a:latin typeface="微软雅黑" panose="020B0503020204020204" pitchFamily="34" charset="-122"/>
              <a:ea typeface="微软雅黑" panose="020B0503020204020204" pitchFamily="34" charset="-122"/>
              <a:cs typeface="+mn-cs"/>
            </a:endParaRPr>
          </a:p>
          <a:p>
            <a:pPr algn="l">
              <a:lnSpc>
                <a:spcPts val="2100"/>
              </a:lnSpc>
              <a:spcBef>
                <a:spcPts val="0"/>
              </a:spcBef>
            </a:pPr>
            <a:r>
              <a:rPr lang="en-US" altLang="zh-CN" sz="1200" dirty="0">
                <a:solidFill>
                  <a:srgbClr val="000000"/>
                </a:solidFill>
                <a:latin typeface="微软雅黑" panose="020B0503020204020204" pitchFamily="34" charset="-122"/>
                <a:ea typeface="微软雅黑" panose="020B0503020204020204" pitchFamily="34" charset="-122"/>
                <a:cs typeface="+mn-cs"/>
              </a:rPr>
              <a:t>for </a:t>
            </a:r>
            <a:r>
              <a:rPr lang="en-US" altLang="zh-CN" sz="1200" dirty="0" err="1">
                <a:solidFill>
                  <a:srgbClr val="000000"/>
                </a:solidFill>
                <a:latin typeface="微软雅黑" panose="020B0503020204020204" pitchFamily="34" charset="-122"/>
                <a:ea typeface="微软雅黑" panose="020B0503020204020204" pitchFamily="34" charset="-122"/>
                <a:cs typeface="+mn-cs"/>
              </a:rPr>
              <a:t>i</a:t>
            </a:r>
            <a:r>
              <a:rPr lang="en-US" altLang="zh-CN" sz="1200" dirty="0">
                <a:solidFill>
                  <a:srgbClr val="000000"/>
                </a:solidFill>
                <a:latin typeface="微软雅黑" panose="020B0503020204020204" pitchFamily="34" charset="-122"/>
                <a:ea typeface="微软雅黑" panose="020B0503020204020204" pitchFamily="34" charset="-122"/>
                <a:cs typeface="+mn-cs"/>
              </a:rPr>
              <a:t> in range(6):</a:t>
            </a:r>
            <a:endParaRPr lang="zh-CN" altLang="zh-CN" sz="1200" dirty="0">
              <a:solidFill>
                <a:srgbClr val="000000"/>
              </a:solidFill>
              <a:latin typeface="微软雅黑" panose="020B0503020204020204" pitchFamily="34" charset="-122"/>
              <a:ea typeface="微软雅黑" panose="020B0503020204020204" pitchFamily="34" charset="-122"/>
              <a:cs typeface="+mn-cs"/>
            </a:endParaRPr>
          </a:p>
          <a:p>
            <a:pPr algn="l">
              <a:lnSpc>
                <a:spcPts val="2100"/>
              </a:lnSpc>
              <a:spcBef>
                <a:spcPts val="0"/>
              </a:spcBef>
            </a:pPr>
            <a:r>
              <a:rPr lang="en-US" altLang="zh-CN" sz="1200" dirty="0">
                <a:solidFill>
                  <a:srgbClr val="000000"/>
                </a:solidFill>
                <a:latin typeface="微软雅黑" panose="020B0503020204020204" pitchFamily="34" charset="-122"/>
                <a:ea typeface="微软雅黑" panose="020B0503020204020204" pitchFamily="34" charset="-122"/>
                <a:cs typeface="+mn-cs"/>
              </a:rPr>
              <a:t>   print("   </a:t>
            </a:r>
            <a:r>
              <a:rPr lang="zh-CN" altLang="zh-CN" sz="1200" dirty="0">
                <a:solidFill>
                  <a:srgbClr val="000000"/>
                </a:solidFill>
                <a:latin typeface="微软雅黑" panose="020B0503020204020204" pitchFamily="34" charset="-122"/>
                <a:ea typeface="微软雅黑" panose="020B0503020204020204" pitchFamily="34" charset="-122"/>
                <a:cs typeface="+mn-cs"/>
              </a:rPr>
              <a:t>第</a:t>
            </a:r>
            <a:r>
              <a:rPr lang="en-US" altLang="zh-CN" sz="1200" dirty="0">
                <a:solidFill>
                  <a:srgbClr val="000000"/>
                </a:solidFill>
                <a:latin typeface="微软雅黑" panose="020B0503020204020204" pitchFamily="34" charset="-122"/>
                <a:ea typeface="微软雅黑" panose="020B0503020204020204" pitchFamily="34" charset="-122"/>
                <a:cs typeface="+mn-cs"/>
              </a:rPr>
              <a:t>%d</a:t>
            </a:r>
            <a:r>
              <a:rPr lang="zh-CN" altLang="zh-CN" sz="1200" dirty="0">
                <a:solidFill>
                  <a:srgbClr val="000000"/>
                </a:solidFill>
                <a:latin typeface="微软雅黑" panose="020B0503020204020204" pitchFamily="34" charset="-122"/>
                <a:ea typeface="微软雅黑" panose="020B0503020204020204" pitchFamily="34" charset="-122"/>
                <a:cs typeface="+mn-cs"/>
              </a:rPr>
              <a:t>层的结点个数</a:t>
            </a:r>
            <a:r>
              <a:rPr lang="en-US" altLang="zh-CN" sz="1200" dirty="0">
                <a:solidFill>
                  <a:srgbClr val="000000"/>
                </a:solidFill>
                <a:latin typeface="微软雅黑" panose="020B0503020204020204" pitchFamily="34" charset="-122"/>
                <a:ea typeface="微软雅黑" panose="020B0503020204020204" pitchFamily="34" charset="-122"/>
                <a:cs typeface="+mn-cs"/>
              </a:rPr>
              <a:t>=%d" %(i,KCount3(</a:t>
            </a:r>
            <a:r>
              <a:rPr lang="en-US" altLang="zh-CN" sz="1200" dirty="0" err="1">
                <a:solidFill>
                  <a:srgbClr val="000000"/>
                </a:solidFill>
                <a:latin typeface="微软雅黑" panose="020B0503020204020204" pitchFamily="34" charset="-122"/>
                <a:ea typeface="微软雅黑" panose="020B0503020204020204" pitchFamily="34" charset="-122"/>
                <a:cs typeface="+mn-cs"/>
              </a:rPr>
              <a:t>bt,i</a:t>
            </a:r>
            <a:r>
              <a:rPr lang="en-US" altLang="zh-CN" sz="1200" dirty="0">
                <a:solidFill>
                  <a:srgbClr val="000000"/>
                </a:solidFill>
                <a:latin typeface="微软雅黑" panose="020B0503020204020204" pitchFamily="34" charset="-122"/>
                <a:ea typeface="微软雅黑" panose="020B0503020204020204" pitchFamily="34" charset="-122"/>
                <a:cs typeface="+mn-cs"/>
              </a:rPr>
              <a:t>)))</a:t>
            </a:r>
          </a:p>
        </p:txBody>
      </p:sp>
      <p:sp>
        <p:nvSpPr>
          <p:cNvPr id="7" name="Text Box 13"/>
          <p:cNvSpPr txBox="1">
            <a:spLocks noChangeArrowheads="1"/>
          </p:cNvSpPr>
          <p:nvPr>
            <p:custDataLst>
              <p:tags r:id="rId1"/>
            </p:custDataLst>
          </p:nvPr>
        </p:nvSpPr>
        <p:spPr bwMode="auto">
          <a:xfrm>
            <a:off x="6350000" y="1371600"/>
            <a:ext cx="5720080" cy="4836160"/>
          </a:xfrm>
          <a:prstGeom prst="rect">
            <a:avLst/>
          </a:prstGeom>
          <a:solidFill>
            <a:schemeClr val="bg1">
              <a:lumMod val="95000"/>
            </a:schemeClr>
          </a:solidFill>
          <a:ln w="28575" cap="rnd">
            <a:solidFill>
              <a:schemeClr val="lt1">
                <a:lumMod val="50000"/>
              </a:schemeClr>
            </a:solidFill>
            <a:prstDash val="sysDot"/>
            <a:miter lim="800000"/>
          </a:ln>
        </p:spPr>
        <p:txBody>
          <a:bodyPr vert="horz" wrap="square" lIns="91440" tIns="0" rIns="91440" bIns="0" numCol="1" anchor="t" anchorCtr="0" compatLnSpc="1"/>
          <a:lstStyle/>
          <a:p>
            <a:pPr marL="0" marR="0" lvl="0" indent="0" algn="l" defTabSz="914400" rtl="0" eaLnBrk="1" fontAlgn="base" latinLnBrk="0" hangingPunct="1">
              <a:lnSpc>
                <a:spcPts val="2400"/>
              </a:lnSpc>
              <a:spcBef>
                <a:spcPct val="0"/>
              </a:spcBef>
              <a:spcAft>
                <a:spcPct val="0"/>
              </a:spcAft>
              <a:buClrTx/>
              <a:buSzTx/>
              <a:buFontTx/>
              <a:buNone/>
            </a:pPr>
            <a:endParaRPr kumimoji="0" lang="en-US" altLang="zh-CN" b="0" i="0" u="none" strike="noStrike" cap="none" normalizeH="0" baseline="0" dirty="0">
              <a:ln>
                <a:noFill/>
              </a:ln>
              <a:solidFill>
                <a:srgbClr val="525252"/>
              </a:solidFill>
              <a:effectLst/>
              <a:latin typeface="思源黑体 CN Medium" panose="020B0600000000000000" pitchFamily="34" charset="-122"/>
              <a:ea typeface="思源黑体 CN Medium" panose="020B0600000000000000" pitchFamily="34" charset="-122"/>
              <a:cs typeface="Consolas" panose="020B0609020204030204" pitchFamily="49" charset="0"/>
            </a:endParaRPr>
          </a:p>
        </p:txBody>
      </p:sp>
      <p:sp>
        <p:nvSpPr>
          <p:cNvPr id="12" name="矩形 11"/>
          <p:cNvSpPr/>
          <p:nvPr>
            <p:custDataLst>
              <p:tags r:id="rId2"/>
            </p:custDataLst>
          </p:nvPr>
        </p:nvSpPr>
        <p:spPr>
          <a:xfrm>
            <a:off x="459105" y="1116965"/>
            <a:ext cx="5301615" cy="5302885"/>
          </a:xfrm>
          <a:prstGeom prst="rect">
            <a:avLst/>
          </a:prstGeom>
          <a:noFill/>
          <a:ln w="19050">
            <a:solidFill>
              <a:schemeClr val="l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思源黑体 CN Medium" panose="020B0600000000000000" pitchFamily="34" charset="-122"/>
              <a:ea typeface="思源黑体 CN Medium" panose="020B0600000000000000" pitchFamily="34" charset="-122"/>
            </a:endParaRPr>
          </a:p>
        </p:txBody>
      </p:sp>
      <p:grpSp>
        <p:nvGrpSpPr>
          <p:cNvPr id="13" name="组合 12"/>
          <p:cNvGrpSpPr/>
          <p:nvPr/>
        </p:nvGrpSpPr>
        <p:grpSpPr>
          <a:xfrm>
            <a:off x="6475386" y="2792084"/>
            <a:ext cx="1900083" cy="1925032"/>
            <a:chOff x="1150124" y="3032607"/>
            <a:chExt cx="1900083" cy="1925032"/>
          </a:xfrm>
          <a:solidFill>
            <a:schemeClr val="accent2"/>
          </a:solidFill>
        </p:grpSpPr>
        <p:sp>
          <p:nvSpPr>
            <p:cNvPr id="14" name="Line 34"/>
            <p:cNvSpPr>
              <a:spLocks noChangeShapeType="1"/>
            </p:cNvSpPr>
            <p:nvPr>
              <p:custDataLst>
                <p:tags r:id="rId5"/>
              </p:custDataLst>
            </p:nvPr>
          </p:nvSpPr>
          <p:spPr bwMode="auto">
            <a:xfrm>
              <a:off x="2214546" y="3286124"/>
              <a:ext cx="201626" cy="255318"/>
            </a:xfrm>
            <a:prstGeom prst="line">
              <a:avLst/>
            </a:prstGeom>
            <a:solidFill>
              <a:schemeClr val="accent2"/>
            </a:solidFill>
            <a:ln w="19050">
              <a:solidFill>
                <a:srgbClr val="C0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800" b="0">
                <a:solidFill>
                  <a:schemeClr val="lt1"/>
                </a:solidFill>
                <a:latin typeface="Consolas" panose="020B0609020204030204" pitchFamily="49" charset="0"/>
                <a:ea typeface="仿宋" panose="02010609060101010101" pitchFamily="49" charset="-122"/>
                <a:cs typeface="Consolas" panose="020B0609020204030204" pitchFamily="49" charset="0"/>
              </a:endParaRPr>
            </a:p>
          </p:txBody>
        </p:sp>
        <p:sp>
          <p:nvSpPr>
            <p:cNvPr id="15" name="Freeform 45"/>
            <p:cNvSpPr/>
            <p:nvPr>
              <p:custDataLst>
                <p:tags r:id="rId6"/>
              </p:custDataLst>
            </p:nvPr>
          </p:nvSpPr>
          <p:spPr bwMode="auto">
            <a:xfrm>
              <a:off x="2204420" y="3770162"/>
              <a:ext cx="208179" cy="328087"/>
            </a:xfrm>
            <a:custGeom>
              <a:avLst/>
              <a:gdLst/>
              <a:ahLst/>
              <a:cxnLst>
                <a:cxn ang="0">
                  <a:pos x="233" y="0"/>
                </a:cxn>
                <a:cxn ang="0">
                  <a:pos x="0" y="383"/>
                </a:cxn>
              </a:cxnLst>
              <a:rect l="0" t="0" r="r" b="b"/>
              <a:pathLst>
                <a:path w="233" h="383">
                  <a:moveTo>
                    <a:pt x="233" y="0"/>
                  </a:moveTo>
                  <a:lnTo>
                    <a:pt x="0" y="383"/>
                  </a:lnTo>
                </a:path>
              </a:pathLst>
            </a:custGeom>
            <a:solidFill>
              <a:schemeClr val="accent2"/>
            </a:solidFill>
            <a:ln w="19050">
              <a:solidFill>
                <a:srgbClr val="C0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800" b="0">
                <a:solidFill>
                  <a:schemeClr val="lt1"/>
                </a:solidFill>
                <a:latin typeface="Consolas" panose="020B0609020204030204" pitchFamily="49" charset="0"/>
                <a:ea typeface="仿宋" panose="02010609060101010101" pitchFamily="49" charset="-122"/>
                <a:cs typeface="Consolas" panose="020B0609020204030204" pitchFamily="49" charset="0"/>
              </a:endParaRPr>
            </a:p>
          </p:txBody>
        </p:sp>
        <p:sp>
          <p:nvSpPr>
            <p:cNvPr id="16" name="Line 44"/>
            <p:cNvSpPr>
              <a:spLocks noChangeShapeType="1"/>
            </p:cNvSpPr>
            <p:nvPr>
              <p:custDataLst>
                <p:tags r:id="rId7"/>
              </p:custDataLst>
            </p:nvPr>
          </p:nvSpPr>
          <p:spPr bwMode="auto">
            <a:xfrm>
              <a:off x="1369024" y="4327825"/>
              <a:ext cx="308248" cy="334084"/>
            </a:xfrm>
            <a:prstGeom prst="line">
              <a:avLst/>
            </a:prstGeom>
            <a:solidFill>
              <a:schemeClr val="accent2"/>
            </a:solidFill>
            <a:ln w="19050">
              <a:solidFill>
                <a:srgbClr val="C0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800" b="0">
                <a:solidFill>
                  <a:schemeClr val="lt1"/>
                </a:solidFill>
                <a:latin typeface="Consolas" panose="020B0609020204030204" pitchFamily="49" charset="0"/>
                <a:ea typeface="仿宋" panose="02010609060101010101" pitchFamily="49" charset="-122"/>
                <a:cs typeface="Consolas" panose="020B0609020204030204" pitchFamily="49" charset="0"/>
              </a:endParaRPr>
            </a:p>
          </p:txBody>
        </p:sp>
        <p:sp>
          <p:nvSpPr>
            <p:cNvPr id="17" name="Freeform 43"/>
            <p:cNvSpPr/>
            <p:nvPr>
              <p:custDataLst>
                <p:tags r:id="rId8"/>
              </p:custDataLst>
            </p:nvPr>
          </p:nvSpPr>
          <p:spPr bwMode="auto">
            <a:xfrm>
              <a:off x="2579678" y="3739324"/>
              <a:ext cx="234983" cy="365779"/>
            </a:xfrm>
            <a:custGeom>
              <a:avLst/>
              <a:gdLst/>
              <a:ahLst/>
              <a:cxnLst>
                <a:cxn ang="0">
                  <a:pos x="0" y="0"/>
                </a:cxn>
                <a:cxn ang="0">
                  <a:pos x="263" y="427"/>
                </a:cxn>
              </a:cxnLst>
              <a:rect l="0" t="0" r="r" b="b"/>
              <a:pathLst>
                <a:path w="263" h="427">
                  <a:moveTo>
                    <a:pt x="0" y="0"/>
                  </a:moveTo>
                  <a:lnTo>
                    <a:pt x="263" y="427"/>
                  </a:lnTo>
                </a:path>
              </a:pathLst>
            </a:custGeom>
            <a:solidFill>
              <a:schemeClr val="accent2"/>
            </a:solidFill>
            <a:ln w="19050">
              <a:solidFill>
                <a:srgbClr val="C0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800" b="0">
                <a:solidFill>
                  <a:schemeClr val="lt1"/>
                </a:solidFill>
                <a:latin typeface="Consolas" panose="020B0609020204030204" pitchFamily="49" charset="0"/>
                <a:ea typeface="仿宋" panose="02010609060101010101" pitchFamily="49" charset="-122"/>
                <a:cs typeface="Consolas" panose="020B0609020204030204" pitchFamily="49" charset="0"/>
              </a:endParaRPr>
            </a:p>
          </p:txBody>
        </p:sp>
        <p:sp>
          <p:nvSpPr>
            <p:cNvPr id="18" name="Line 42"/>
            <p:cNvSpPr>
              <a:spLocks noChangeShapeType="1"/>
            </p:cNvSpPr>
            <p:nvPr>
              <p:custDataLst>
                <p:tags r:id="rId9"/>
              </p:custDataLst>
            </p:nvPr>
          </p:nvSpPr>
          <p:spPr bwMode="auto">
            <a:xfrm flipH="1">
              <a:off x="1296653" y="3705059"/>
              <a:ext cx="285911" cy="406897"/>
            </a:xfrm>
            <a:prstGeom prst="line">
              <a:avLst/>
            </a:prstGeom>
            <a:solidFill>
              <a:schemeClr val="accent2"/>
            </a:solidFill>
            <a:ln w="19050">
              <a:solidFill>
                <a:srgbClr val="C0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800" b="0">
                <a:solidFill>
                  <a:schemeClr val="lt1"/>
                </a:solidFill>
                <a:latin typeface="Consolas" panose="020B0609020204030204" pitchFamily="49" charset="0"/>
                <a:ea typeface="仿宋" panose="02010609060101010101" pitchFamily="49" charset="-122"/>
                <a:cs typeface="Consolas" panose="020B0609020204030204" pitchFamily="49" charset="0"/>
              </a:endParaRPr>
            </a:p>
          </p:txBody>
        </p:sp>
        <p:sp>
          <p:nvSpPr>
            <p:cNvPr id="20" name="Line 41"/>
            <p:cNvSpPr>
              <a:spLocks noChangeShapeType="1"/>
            </p:cNvSpPr>
            <p:nvPr>
              <p:custDataLst>
                <p:tags r:id="rId10"/>
              </p:custDataLst>
            </p:nvPr>
          </p:nvSpPr>
          <p:spPr bwMode="auto">
            <a:xfrm flipH="1">
              <a:off x="1632598" y="3155105"/>
              <a:ext cx="477114" cy="409467"/>
            </a:xfrm>
            <a:prstGeom prst="line">
              <a:avLst/>
            </a:prstGeom>
            <a:solidFill>
              <a:schemeClr val="accent2"/>
            </a:solidFill>
            <a:ln w="19050">
              <a:solidFill>
                <a:srgbClr val="C0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800" b="0">
                <a:solidFill>
                  <a:schemeClr val="lt1"/>
                </a:solidFill>
                <a:latin typeface="Consolas" panose="020B0609020204030204" pitchFamily="49" charset="0"/>
                <a:ea typeface="仿宋" panose="02010609060101010101" pitchFamily="49" charset="-122"/>
                <a:cs typeface="Consolas" panose="020B0609020204030204" pitchFamily="49" charset="0"/>
              </a:endParaRPr>
            </a:p>
          </p:txBody>
        </p:sp>
        <p:sp>
          <p:nvSpPr>
            <p:cNvPr id="21" name="Oval 40"/>
            <p:cNvSpPr>
              <a:spLocks noChangeArrowheads="1"/>
            </p:cNvSpPr>
            <p:nvPr>
              <p:custDataLst>
                <p:tags r:id="rId11"/>
              </p:custDataLst>
            </p:nvPr>
          </p:nvSpPr>
          <p:spPr bwMode="auto">
            <a:xfrm>
              <a:off x="1955141" y="3032607"/>
              <a:ext cx="324000" cy="324000"/>
            </a:xfrm>
            <a:prstGeom prst="ellipse">
              <a:avLst/>
            </a:prstGeom>
            <a:solidFill>
              <a:schemeClr val="accent2"/>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u="none" strike="noStrike" cap="none" normalizeH="0" baseline="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A</a:t>
              </a:r>
            </a:p>
          </p:txBody>
        </p:sp>
        <p:sp>
          <p:nvSpPr>
            <p:cNvPr id="22" name="Oval 39"/>
            <p:cNvSpPr>
              <a:spLocks noChangeArrowheads="1"/>
            </p:cNvSpPr>
            <p:nvPr>
              <p:custDataLst>
                <p:tags r:id="rId12"/>
              </p:custDataLst>
            </p:nvPr>
          </p:nvSpPr>
          <p:spPr bwMode="auto">
            <a:xfrm>
              <a:off x="1486069" y="3482335"/>
              <a:ext cx="324000" cy="324000"/>
            </a:xfrm>
            <a:prstGeom prst="ellipse">
              <a:avLst/>
            </a:prstGeom>
            <a:solidFill>
              <a:schemeClr val="accent2"/>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u="none" strike="noStrike" cap="none" normalizeH="0" baseline="0" dirty="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B</a:t>
              </a:r>
            </a:p>
          </p:txBody>
        </p:sp>
        <p:sp>
          <p:nvSpPr>
            <p:cNvPr id="23" name="Oval 38"/>
            <p:cNvSpPr>
              <a:spLocks noChangeArrowheads="1"/>
            </p:cNvSpPr>
            <p:nvPr>
              <p:custDataLst>
                <p:tags r:id="rId13"/>
              </p:custDataLst>
            </p:nvPr>
          </p:nvSpPr>
          <p:spPr bwMode="auto">
            <a:xfrm>
              <a:off x="2357204" y="3520883"/>
              <a:ext cx="324000" cy="324000"/>
            </a:xfrm>
            <a:prstGeom prst="ellipse">
              <a:avLst/>
            </a:prstGeom>
            <a:solidFill>
              <a:schemeClr val="accent2"/>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u="none" strike="noStrike" cap="none" normalizeH="0" baseline="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C</a:t>
              </a:r>
            </a:p>
          </p:txBody>
        </p:sp>
        <p:sp>
          <p:nvSpPr>
            <p:cNvPr id="24" name="Oval 37"/>
            <p:cNvSpPr>
              <a:spLocks noChangeArrowheads="1"/>
            </p:cNvSpPr>
            <p:nvPr>
              <p:custDataLst>
                <p:tags r:id="rId14"/>
              </p:custDataLst>
            </p:nvPr>
          </p:nvSpPr>
          <p:spPr bwMode="auto">
            <a:xfrm>
              <a:off x="2065038" y="4099105"/>
              <a:ext cx="324000" cy="324000"/>
            </a:xfrm>
            <a:prstGeom prst="ellipse">
              <a:avLst/>
            </a:prstGeom>
            <a:solidFill>
              <a:schemeClr val="accent2"/>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u="none" strike="noStrike" cap="none" normalizeH="0" baseline="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E</a:t>
              </a:r>
            </a:p>
          </p:txBody>
        </p:sp>
        <p:sp>
          <p:nvSpPr>
            <p:cNvPr id="25" name="Oval 36"/>
            <p:cNvSpPr>
              <a:spLocks noChangeArrowheads="1"/>
            </p:cNvSpPr>
            <p:nvPr>
              <p:custDataLst>
                <p:tags r:id="rId15"/>
              </p:custDataLst>
            </p:nvPr>
          </p:nvSpPr>
          <p:spPr bwMode="auto">
            <a:xfrm>
              <a:off x="2726207" y="4099105"/>
              <a:ext cx="324000" cy="324000"/>
            </a:xfrm>
            <a:prstGeom prst="ellipse">
              <a:avLst/>
            </a:prstGeom>
            <a:solidFill>
              <a:schemeClr val="accent2"/>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u="none" strike="noStrike" cap="none" normalizeH="0" baseline="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F</a:t>
              </a:r>
            </a:p>
          </p:txBody>
        </p:sp>
        <p:sp>
          <p:nvSpPr>
            <p:cNvPr id="34" name="Oval 35"/>
            <p:cNvSpPr>
              <a:spLocks noChangeArrowheads="1"/>
            </p:cNvSpPr>
            <p:nvPr>
              <p:custDataLst>
                <p:tags r:id="rId16"/>
              </p:custDataLst>
            </p:nvPr>
          </p:nvSpPr>
          <p:spPr bwMode="auto">
            <a:xfrm>
              <a:off x="1150124" y="4111954"/>
              <a:ext cx="324000" cy="324000"/>
            </a:xfrm>
            <a:prstGeom prst="ellipse">
              <a:avLst/>
            </a:prstGeom>
            <a:solidFill>
              <a:schemeClr val="accent2"/>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u="none" strike="noStrike" cap="none" normalizeH="0" baseline="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D</a:t>
              </a:r>
            </a:p>
          </p:txBody>
        </p:sp>
        <p:sp>
          <p:nvSpPr>
            <p:cNvPr id="35" name="Oval 33"/>
            <p:cNvSpPr>
              <a:spLocks noChangeArrowheads="1"/>
            </p:cNvSpPr>
            <p:nvPr>
              <p:custDataLst>
                <p:tags r:id="rId17"/>
              </p:custDataLst>
            </p:nvPr>
          </p:nvSpPr>
          <p:spPr bwMode="auto">
            <a:xfrm>
              <a:off x="1568268" y="4633639"/>
              <a:ext cx="324000" cy="324000"/>
            </a:xfrm>
            <a:prstGeom prst="ellipse">
              <a:avLst/>
            </a:prstGeom>
            <a:solidFill>
              <a:schemeClr val="accent2"/>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u="none" strike="noStrike" cap="none" normalizeH="0" baseline="0" dirty="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G</a:t>
              </a:r>
            </a:p>
          </p:txBody>
        </p:sp>
      </p:grpSp>
      <p:sp>
        <p:nvSpPr>
          <p:cNvPr id="37" name="右箭头 19"/>
          <p:cNvSpPr/>
          <p:nvPr>
            <p:custDataLst>
              <p:tags r:id="rId3"/>
            </p:custDataLst>
          </p:nvPr>
        </p:nvSpPr>
        <p:spPr bwMode="auto">
          <a:xfrm>
            <a:off x="8422640" y="4288466"/>
            <a:ext cx="403856" cy="232734"/>
          </a:xfrm>
          <a:prstGeom prst="rightArrow">
            <a:avLst/>
          </a:prstGeom>
          <a:solidFill>
            <a:schemeClr val="accent2"/>
          </a:solidFill>
          <a:ln>
            <a:solidFill>
              <a:srgbClr val="C00000"/>
            </a:solid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lnSpc>
                <a:spcPts val="2000"/>
              </a:lnSpc>
            </a:pPr>
            <a:endParaRPr lang="zh-CN" altLang="en-US" sz="1800" i="1">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pic>
        <p:nvPicPr>
          <p:cNvPr id="38" name="Picture 2"/>
          <p:cNvPicPr>
            <a:picLocks noChangeAspect="1" noChangeArrowheads="1"/>
          </p:cNvPicPr>
          <p:nvPr/>
        </p:nvPicPr>
        <p:blipFill>
          <a:blip r:embed="rId20" cstate="print"/>
          <a:srcRect/>
          <a:stretch>
            <a:fillRect/>
          </a:stretch>
        </p:blipFill>
        <p:spPr bwMode="auto">
          <a:xfrm>
            <a:off x="9032558" y="2015662"/>
            <a:ext cx="2935922" cy="4090498"/>
          </a:xfrm>
          <a:prstGeom prst="rect">
            <a:avLst/>
          </a:prstGeom>
          <a:noFill/>
          <a:ln w="9525">
            <a:noFill/>
            <a:miter lim="800000"/>
            <a:headEnd/>
            <a:tailEnd/>
          </a:ln>
        </p:spPr>
      </p:pic>
      <p:sp>
        <p:nvSpPr>
          <p:cNvPr id="2" name="右箭头 19"/>
          <p:cNvSpPr/>
          <p:nvPr>
            <p:custDataLst>
              <p:tags r:id="rId4"/>
            </p:custDataLst>
          </p:nvPr>
        </p:nvSpPr>
        <p:spPr bwMode="auto">
          <a:xfrm>
            <a:off x="5811520" y="3484880"/>
            <a:ext cx="487680" cy="396240"/>
          </a:xfrm>
          <a:prstGeom prst="rightArrow">
            <a:avLst/>
          </a:prstGeom>
          <a:solidFill>
            <a:schemeClr val="accent2"/>
          </a:solidFill>
          <a:ln>
            <a:solidFill>
              <a:srgbClr val="C00000"/>
            </a:solid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lnSpc>
                <a:spcPts val="2000"/>
              </a:lnSpc>
            </a:pPr>
            <a:endParaRPr lang="zh-CN" altLang="en-US" sz="1800" i="1">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Tree>
    <p:extLst>
      <p:ext uri="{BB962C8B-B14F-4D97-AF65-F5344CB8AC3E}">
        <p14:creationId xmlns:p14="http://schemas.microsoft.com/office/powerpoint/2010/main" val="33711936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2000"/>
                                        <p:tgtEl>
                                          <p:spTgt spid="6"/>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up)">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22" presetClass="entr" presetSubtype="8"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ldLvl="0" animBg="1"/>
      <p:bldP spid="7" grpId="0" bldLvl="0" animBg="1"/>
      <p:bldP spid="12" grpId="0" bldLvl="0" animBg="1"/>
      <p:bldP spid="37" grpId="0" bldLvl="0" animBg="1"/>
      <p:bldP spid="2" grpId="0" bldLvl="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r="7351" b="-600"/>
          <a:stretch>
            <a:fillRect/>
          </a:stretch>
        </p:blipFill>
        <p:spPr>
          <a:xfrm flipH="1">
            <a:off x="7435455" y="1817637"/>
            <a:ext cx="3754304" cy="4025593"/>
          </a:xfrm>
          <a:prstGeom prst="rect">
            <a:avLst/>
          </a:prstGeom>
        </p:spPr>
      </p:pic>
      <p:grpSp>
        <p:nvGrpSpPr>
          <p:cNvPr id="10" name="组合 9"/>
          <p:cNvGrpSpPr/>
          <p:nvPr/>
        </p:nvGrpSpPr>
        <p:grpSpPr>
          <a:xfrm>
            <a:off x="496289" y="879478"/>
            <a:ext cx="1322351" cy="532761"/>
            <a:chOff x="1396240" y="2304668"/>
            <a:chExt cx="2107000" cy="480002"/>
          </a:xfrm>
        </p:grpSpPr>
        <p:sp>
          <p:nvSpPr>
            <p:cNvPr id="11" name="矩形: 圆角 10"/>
            <p:cNvSpPr/>
            <p:nvPr>
              <p:custDataLst>
                <p:tags r:id="rId3"/>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2" name="文本框 11"/>
            <p:cNvSpPr txBox="1"/>
            <p:nvPr>
              <p:custDataLst>
                <p:tags r:id="rId4"/>
              </p:custDataLst>
            </p:nvPr>
          </p:nvSpPr>
          <p:spPr>
            <a:xfrm>
              <a:off x="1433295" y="2360437"/>
              <a:ext cx="2069945" cy="331827"/>
            </a:xfrm>
            <a:prstGeom prst="rect">
              <a:avLst/>
            </a:prstGeom>
            <a:noFill/>
          </p:spPr>
          <p:txBody>
            <a:bodyPr wrap="square" rtlCol="0">
              <a:spAutoFit/>
            </a:bodyPr>
            <a:lstStyle/>
            <a:p>
              <a:pPr algn="ctr"/>
              <a:r>
                <a:rPr lang="zh-CN" altLang="en-US" b="1" dirty="0">
                  <a:solidFill>
                    <a:schemeClr val="lt1"/>
                  </a:solidFill>
                  <a:latin typeface="微软雅黑" panose="020B0503020204020204" pitchFamily="34" charset="-122"/>
                  <a:ea typeface="微软雅黑" panose="020B0503020204020204" pitchFamily="34" charset="-122"/>
                </a:rPr>
                <a:t>例题</a:t>
              </a:r>
              <a:r>
                <a:rPr lang="en-US" altLang="zh-CN" b="1" dirty="0">
                  <a:solidFill>
                    <a:schemeClr val="lt1"/>
                  </a:solidFill>
                  <a:latin typeface="微软雅黑" panose="020B0503020204020204" pitchFamily="34" charset="-122"/>
                  <a:ea typeface="微软雅黑" panose="020B0503020204020204" pitchFamily="34" charset="-122"/>
                </a:rPr>
                <a:t>6.17</a:t>
              </a:r>
            </a:p>
          </p:txBody>
        </p:sp>
      </p:grpSp>
      <p:sp>
        <p:nvSpPr>
          <p:cNvPr id="2" name="文本框 1"/>
          <p:cNvSpPr txBox="1"/>
          <p:nvPr/>
        </p:nvSpPr>
        <p:spPr>
          <a:xfrm>
            <a:off x="1053074" y="147761"/>
            <a:ext cx="3698875"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6.4.3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层次遍历算法的应用</a:t>
            </a:r>
          </a:p>
        </p:txBody>
      </p:sp>
      <p:sp>
        <p:nvSpPr>
          <p:cNvPr id="3" name="Text Box 2"/>
          <p:cNvSpPr txBox="1">
            <a:spLocks noChangeArrowheads="1"/>
          </p:cNvSpPr>
          <p:nvPr/>
        </p:nvSpPr>
        <p:spPr bwMode="auto">
          <a:xfrm>
            <a:off x="297110" y="1419212"/>
            <a:ext cx="8267770" cy="491490"/>
          </a:xfrm>
          <a:prstGeom prst="rect">
            <a:avLst/>
          </a:prstGeom>
          <a:noFill/>
          <a:ln w="9525">
            <a:noFill/>
            <a:miter lim="800000"/>
          </a:ln>
          <a:effectLst/>
        </p:spPr>
        <p:txBody>
          <a:bodyPr wrap="square">
            <a:spAutoFit/>
          </a:bodyPr>
          <a:lstStyle/>
          <a:p>
            <a:pPr marL="252095" indent="-252095" algn="just">
              <a:lnSpc>
                <a:spcPct val="130000"/>
              </a:lnSpc>
              <a:buFont typeface="Arial" panose="020B0604020202020204" pitchFamily="34" charset="0"/>
              <a:buChar char="•"/>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采用层次遍历方法设计例</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6.15</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的算法，即输出值为</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的结点的所有祖先。</a:t>
            </a:r>
          </a:p>
        </p:txBody>
      </p:sp>
      <p:grpSp>
        <p:nvGrpSpPr>
          <p:cNvPr id="6" name="组合 5"/>
          <p:cNvGrpSpPr/>
          <p:nvPr/>
        </p:nvGrpSpPr>
        <p:grpSpPr>
          <a:xfrm>
            <a:off x="531511" y="2004990"/>
            <a:ext cx="1165209" cy="504530"/>
            <a:chOff x="1290153" y="2304668"/>
            <a:chExt cx="2213087" cy="480002"/>
          </a:xfrm>
        </p:grpSpPr>
        <p:sp>
          <p:nvSpPr>
            <p:cNvPr id="7" name="矩形: 圆角 6"/>
            <p:cNvSpPr/>
            <p:nvPr>
              <p:custDataLst>
                <p:tags r:id="rId1"/>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 name="文本框 7"/>
            <p:cNvSpPr txBox="1"/>
            <p:nvPr>
              <p:custDataLst>
                <p:tags r:id="rId2"/>
              </p:custDataLst>
            </p:nvPr>
          </p:nvSpPr>
          <p:spPr>
            <a:xfrm>
              <a:off x="1290153" y="2379292"/>
              <a:ext cx="2069945" cy="350395"/>
            </a:xfrm>
            <a:prstGeom prst="rect">
              <a:avLst/>
            </a:prstGeom>
            <a:noFill/>
          </p:spPr>
          <p:txBody>
            <a:bodyPr wrap="square" rtlCol="0">
              <a:spAutoFit/>
            </a:bodyPr>
            <a:lstStyle/>
            <a:p>
              <a:pPr algn="ctr"/>
              <a:r>
                <a:rPr lang="zh-CN" altLang="en-US" b="1" dirty="0">
                  <a:solidFill>
                    <a:schemeClr val="lt1"/>
                  </a:solidFill>
                  <a:latin typeface="微软雅黑" panose="020B0503020204020204" pitchFamily="34" charset="-122"/>
                  <a:ea typeface="微软雅黑" panose="020B0503020204020204" pitchFamily="34" charset="-122"/>
                </a:rPr>
                <a:t>解答</a:t>
              </a:r>
            </a:p>
          </p:txBody>
        </p:sp>
      </p:grpSp>
      <p:sp>
        <p:nvSpPr>
          <p:cNvPr id="14" name="Text Box 2"/>
          <p:cNvSpPr txBox="1">
            <a:spLocks noChangeArrowheads="1"/>
          </p:cNvSpPr>
          <p:nvPr/>
        </p:nvSpPr>
        <p:spPr bwMode="auto">
          <a:xfrm>
            <a:off x="520630" y="2516492"/>
            <a:ext cx="6774250" cy="1691640"/>
          </a:xfrm>
          <a:prstGeom prst="rect">
            <a:avLst/>
          </a:prstGeom>
          <a:noFill/>
          <a:ln w="9525">
            <a:noFill/>
            <a:miter lim="800000"/>
          </a:ln>
          <a:effectLst/>
        </p:spPr>
        <p:txBody>
          <a:bodyPr wrap="square">
            <a:spAutoFit/>
          </a:bodyPr>
          <a:lstStyle/>
          <a:p>
            <a:pPr algn="just">
              <a:lnSpc>
                <a:spcPct val="130000"/>
              </a:lnSpc>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采用例</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6.16</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的解法</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设计队列中元素类型为</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QNode</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类，包含表示当前结点引用</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node</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和双亲</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pre</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两个属性。</a:t>
            </a:r>
            <a:endPar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130000"/>
              </a:lnSpc>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先将根结点进队（根结点的双亲为</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None</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）。在层次遍历中出队一个结点</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（为队列元素类型而不是二叉树结点类型）：</a:t>
            </a:r>
          </a:p>
        </p:txBody>
      </p:sp>
      <p:sp>
        <p:nvSpPr>
          <p:cNvPr id="15" name="TextBox 5"/>
          <p:cNvSpPr txBox="1"/>
          <p:nvPr/>
        </p:nvSpPr>
        <p:spPr>
          <a:xfrm>
            <a:off x="339382" y="4277764"/>
            <a:ext cx="7643898" cy="2087880"/>
          </a:xfrm>
          <a:prstGeom prst="rect">
            <a:avLst/>
          </a:prstGeom>
          <a:solidFill>
            <a:sysClr val="window" lastClr="FFFFFF"/>
          </a:solidFill>
          <a:ln w="25400" cap="flat" cmpd="sng" algn="ctr">
            <a:noFill/>
            <a:prstDash val="solid"/>
          </a:ln>
          <a:effectLst/>
          <a:scene3d>
            <a:camera prst="orthographicFront">
              <a:rot lat="0" lon="0" rev="0"/>
            </a:camera>
            <a:lightRig rig="chilly" dir="t">
              <a:rot lat="0" lon="0" rev="18480000"/>
            </a:lightRig>
          </a:scene3d>
          <a:sp3d prstMaterial="clear">
            <a:bevelT h="63500"/>
          </a:sp3d>
        </p:spPr>
        <p:txBody>
          <a:bodyPr wrap="square" lIns="144000" tIns="108000" bIns="108000" rtlCol="0">
            <a:spAutoFit/>
          </a:bodyPr>
          <a:lstStyle/>
          <a:p>
            <a:pPr marL="342900" marR="0" lvl="0" indent="-342900" defTabSz="914400" eaLnBrk="1" fontAlgn="base" latinLnBrk="0" hangingPunct="1">
              <a:lnSpc>
                <a:spcPts val="2800"/>
              </a:lnSpc>
              <a:spcBef>
                <a:spcPts val="600"/>
              </a:spcBef>
              <a:spcAft>
                <a:spcPct val="0"/>
              </a:spcAft>
              <a:buClrTx/>
              <a:buSzTx/>
              <a:buFont typeface="+mj-ea"/>
              <a:buAutoNum type="circleNumDbPlain"/>
              <a:defRPr/>
            </a:pP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若结点</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p.node.data</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），从结点</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出发通过队列元素回推求出所有祖先结点</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res</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（类似用队列求解迷宫路径），返回</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res</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marL="342900" marR="0" lvl="0" indent="-342900" defTabSz="914400" eaLnBrk="1" fontAlgn="base" latinLnBrk="0" hangingPunct="1">
              <a:lnSpc>
                <a:spcPts val="2800"/>
              </a:lnSpc>
              <a:spcBef>
                <a:spcPts val="600"/>
              </a:spcBef>
              <a:spcAft>
                <a:spcPct val="0"/>
              </a:spcAft>
              <a:buClrTx/>
              <a:buSzTx/>
              <a:buFont typeface="+mj-ea"/>
              <a:buAutoNum type="circleNumDbPlain"/>
              <a:defRPr/>
            </a:pP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否则，将结点</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的孩子结点进队，注意二叉树中孩子结点</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p.node.lchild</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p.node.rchild</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的双亲结点均为结点</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Tree>
    <p:extLst>
      <p:ext uri="{BB962C8B-B14F-4D97-AF65-F5344CB8AC3E}">
        <p14:creationId xmlns:p14="http://schemas.microsoft.com/office/powerpoint/2010/main" val="22143685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1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500"/>
                            </p:stCondLst>
                            <p:childTnLst>
                              <p:par>
                                <p:cTn id="25" presetID="22" presetClass="entr" presetSubtype="1"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1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14" grpId="0" bldLvl="0" animBg="1"/>
      <p:bldP spid="15" grpId="0" bldLvl="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458908" y="883920"/>
            <a:ext cx="10841375" cy="5892800"/>
          </a:xfrm>
          <a:prstGeom prst="rect">
            <a:avLst/>
          </a:prstGeom>
          <a:noFill/>
          <a:ln w="19050">
            <a:solidFill>
              <a:schemeClr val="l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思源黑体 CN Medium" panose="020B0600000000000000" pitchFamily="34" charset="-122"/>
              <a:ea typeface="思源黑体 CN Medium" panose="020B0600000000000000" pitchFamily="34" charset="-122"/>
            </a:endParaRPr>
          </a:p>
        </p:txBody>
      </p:sp>
      <p:sp>
        <p:nvSpPr>
          <p:cNvPr id="17" name="文本框 16"/>
          <p:cNvSpPr txBox="1"/>
          <p:nvPr/>
        </p:nvSpPr>
        <p:spPr>
          <a:xfrm>
            <a:off x="1440711" y="855729"/>
            <a:ext cx="10158701" cy="6285230"/>
          </a:xfrm>
          <a:prstGeom prst="rect">
            <a:avLst/>
          </a:prstGeom>
          <a:noFill/>
        </p:spPr>
        <p:txBody>
          <a:bodyPr wrap="square">
            <a:spAutoFit/>
          </a:bodyPr>
          <a:lstStyle/>
          <a:p>
            <a:pPr algn="l">
              <a:lnSpc>
                <a:spcPts val="20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rPr>
              <a:t>from collections import deque		#</a:t>
            </a:r>
            <a:r>
              <a:rPr lang="zh-CN" altLang="en-US" sz="2000" b="1" dirty="0">
                <a:solidFill>
                  <a:srgbClr val="000000"/>
                </a:solidFill>
                <a:latin typeface="微软雅黑" panose="020B0503020204020204" pitchFamily="34" charset="-122"/>
                <a:ea typeface="微软雅黑" panose="020B0503020204020204" pitchFamily="34" charset="-122"/>
              </a:rPr>
              <a:t>引用双端队列</a:t>
            </a:r>
            <a:r>
              <a:rPr lang="en-US" altLang="zh-CN" sz="2000" b="1" dirty="0">
                <a:solidFill>
                  <a:srgbClr val="000000"/>
                </a:solidFill>
                <a:latin typeface="微软雅黑" panose="020B0503020204020204" pitchFamily="34" charset="-122"/>
                <a:ea typeface="微软雅黑" panose="020B0503020204020204" pitchFamily="34" charset="-122"/>
              </a:rPr>
              <a:t>deque</a:t>
            </a:r>
          </a:p>
          <a:p>
            <a:pPr algn="l">
              <a:lnSpc>
                <a:spcPts val="20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rPr>
              <a:t>class </a:t>
            </a:r>
            <a:r>
              <a:rPr lang="en-US" altLang="zh-CN" sz="2000" b="1" dirty="0" err="1">
                <a:solidFill>
                  <a:srgbClr val="000000"/>
                </a:solidFill>
                <a:latin typeface="微软雅黑" panose="020B0503020204020204" pitchFamily="34" charset="-122"/>
                <a:ea typeface="微软雅黑" panose="020B0503020204020204" pitchFamily="34" charset="-122"/>
              </a:rPr>
              <a:t>QNode</a:t>
            </a:r>
            <a:r>
              <a:rPr lang="en-US" altLang="zh-CN" sz="2000" b="1" dirty="0">
                <a:solidFill>
                  <a:srgbClr val="000000"/>
                </a:solidFill>
                <a:latin typeface="微软雅黑" panose="020B0503020204020204" pitchFamily="34" charset="-122"/>
                <a:ea typeface="微软雅黑" panose="020B0503020204020204" pitchFamily="34" charset="-122"/>
              </a:rPr>
              <a:t>:				#</a:t>
            </a:r>
            <a:r>
              <a:rPr lang="zh-CN" altLang="en-US" sz="2000" b="1" dirty="0">
                <a:solidFill>
                  <a:srgbClr val="000000"/>
                </a:solidFill>
                <a:latin typeface="微软雅黑" panose="020B0503020204020204" pitchFamily="34" charset="-122"/>
                <a:ea typeface="微软雅黑" panose="020B0503020204020204" pitchFamily="34" charset="-122"/>
              </a:rPr>
              <a:t>队列元素类</a:t>
            </a:r>
          </a:p>
          <a:p>
            <a:pPr algn="l">
              <a:lnSpc>
                <a:spcPts val="2000"/>
              </a:lnSpc>
              <a:spcBef>
                <a:spcPts val="0"/>
              </a:spcBef>
            </a:pPr>
            <a:r>
              <a:rPr lang="zh-CN" altLang="en-US" sz="2000" b="1" dirty="0">
                <a:solidFill>
                  <a:srgbClr val="000000"/>
                </a:solidFill>
                <a:latin typeface="微软雅黑" panose="020B0503020204020204" pitchFamily="34" charset="-122"/>
                <a:ea typeface="微软雅黑" panose="020B0503020204020204" pitchFamily="34" charset="-122"/>
              </a:rPr>
              <a:t>   </a:t>
            </a:r>
            <a:r>
              <a:rPr lang="en-US" altLang="zh-CN" sz="2000" b="1" dirty="0">
                <a:solidFill>
                  <a:srgbClr val="000000"/>
                </a:solidFill>
                <a:latin typeface="微软雅黑" panose="020B0503020204020204" pitchFamily="34" charset="-122"/>
                <a:ea typeface="微软雅黑" panose="020B0503020204020204" pitchFamily="34" charset="-122"/>
              </a:rPr>
              <a:t>def __</a:t>
            </a:r>
            <a:r>
              <a:rPr lang="en-US" altLang="zh-CN" sz="2000" b="1" dirty="0" err="1">
                <a:solidFill>
                  <a:srgbClr val="000000"/>
                </a:solidFill>
                <a:latin typeface="微软雅黑" panose="020B0503020204020204" pitchFamily="34" charset="-122"/>
                <a:ea typeface="微软雅黑" panose="020B0503020204020204" pitchFamily="34" charset="-122"/>
              </a:rPr>
              <a:t>init</a:t>
            </a:r>
            <a:r>
              <a:rPr lang="en-US" altLang="zh-CN" sz="2000" b="1" dirty="0">
                <a:solidFill>
                  <a:srgbClr val="000000"/>
                </a:solidFill>
                <a:latin typeface="微软雅黑" panose="020B0503020204020204" pitchFamily="34" charset="-122"/>
                <a:ea typeface="微软雅黑" panose="020B0503020204020204" pitchFamily="34" charset="-122"/>
              </a:rPr>
              <a:t>__(</a:t>
            </a:r>
            <a:r>
              <a:rPr lang="en-US" altLang="zh-CN" sz="2000" b="1" dirty="0" err="1">
                <a:solidFill>
                  <a:srgbClr val="000000"/>
                </a:solidFill>
                <a:latin typeface="微软雅黑" panose="020B0503020204020204" pitchFamily="34" charset="-122"/>
                <a:ea typeface="微软雅黑" panose="020B0503020204020204" pitchFamily="34" charset="-122"/>
              </a:rPr>
              <a:t>self,p,pre</a:t>
            </a:r>
            <a:r>
              <a:rPr lang="en-US" altLang="zh-CN" sz="2000" b="1" dirty="0">
                <a:solidFill>
                  <a:srgbClr val="000000"/>
                </a:solidFill>
                <a:latin typeface="微软雅黑" panose="020B0503020204020204" pitchFamily="34" charset="-122"/>
                <a:ea typeface="微软雅黑" panose="020B0503020204020204" pitchFamily="34" charset="-122"/>
              </a:rPr>
              <a:t>):    	#</a:t>
            </a:r>
            <a:r>
              <a:rPr lang="zh-CN" altLang="en-US" sz="2000" b="1" dirty="0">
                <a:solidFill>
                  <a:srgbClr val="000000"/>
                </a:solidFill>
                <a:latin typeface="微软雅黑" panose="020B0503020204020204" pitchFamily="34" charset="-122"/>
                <a:ea typeface="微软雅黑" panose="020B0503020204020204" pitchFamily="34" charset="-122"/>
              </a:rPr>
              <a:t>构造方法</a:t>
            </a:r>
          </a:p>
          <a:p>
            <a:pPr algn="l">
              <a:lnSpc>
                <a:spcPts val="2000"/>
              </a:lnSpc>
              <a:spcBef>
                <a:spcPts val="0"/>
              </a:spcBef>
            </a:pPr>
            <a:r>
              <a:rPr lang="zh-CN" altLang="en-US" sz="2000" b="1" dirty="0">
                <a:solidFill>
                  <a:srgbClr val="000000"/>
                </a:solidFill>
                <a:latin typeface="微软雅黑" panose="020B0503020204020204" pitchFamily="34" charset="-122"/>
                <a:ea typeface="微软雅黑" panose="020B0503020204020204" pitchFamily="34" charset="-122"/>
              </a:rPr>
              <a:t>      </a:t>
            </a:r>
            <a:r>
              <a:rPr lang="en-US" altLang="zh-CN" sz="2000" b="1" dirty="0" err="1">
                <a:solidFill>
                  <a:srgbClr val="000000"/>
                </a:solidFill>
                <a:latin typeface="微软雅黑" panose="020B0503020204020204" pitchFamily="34" charset="-122"/>
                <a:ea typeface="微软雅黑" panose="020B0503020204020204" pitchFamily="34" charset="-122"/>
              </a:rPr>
              <a:t>self.node</a:t>
            </a:r>
            <a:r>
              <a:rPr lang="en-US" altLang="zh-CN" sz="2000" b="1" dirty="0">
                <a:solidFill>
                  <a:srgbClr val="000000"/>
                </a:solidFill>
                <a:latin typeface="微软雅黑" panose="020B0503020204020204" pitchFamily="34" charset="-122"/>
                <a:ea typeface="微软雅黑" panose="020B0503020204020204" pitchFamily="34" charset="-122"/>
              </a:rPr>
              <a:t>=p	       		#</a:t>
            </a:r>
            <a:r>
              <a:rPr lang="zh-CN" altLang="en-US" sz="2000" b="1" dirty="0">
                <a:solidFill>
                  <a:srgbClr val="000000"/>
                </a:solidFill>
                <a:latin typeface="微软雅黑" panose="020B0503020204020204" pitchFamily="34" charset="-122"/>
                <a:ea typeface="微软雅黑" panose="020B0503020204020204" pitchFamily="34" charset="-122"/>
              </a:rPr>
              <a:t>当前结点引用</a:t>
            </a:r>
          </a:p>
          <a:p>
            <a:pPr algn="l">
              <a:lnSpc>
                <a:spcPts val="2000"/>
              </a:lnSpc>
              <a:spcBef>
                <a:spcPts val="0"/>
              </a:spcBef>
            </a:pPr>
            <a:r>
              <a:rPr lang="zh-CN" altLang="en-US" sz="2000" b="1" dirty="0">
                <a:solidFill>
                  <a:srgbClr val="000000"/>
                </a:solidFill>
                <a:latin typeface="微软雅黑" panose="020B0503020204020204" pitchFamily="34" charset="-122"/>
                <a:ea typeface="微软雅黑" panose="020B0503020204020204" pitchFamily="34" charset="-122"/>
              </a:rPr>
              <a:t>      </a:t>
            </a:r>
            <a:r>
              <a:rPr lang="en-US" altLang="zh-CN" sz="2000" b="1" dirty="0" err="1">
                <a:solidFill>
                  <a:srgbClr val="000000"/>
                </a:solidFill>
                <a:latin typeface="微软雅黑" panose="020B0503020204020204" pitchFamily="34" charset="-122"/>
                <a:ea typeface="微软雅黑" panose="020B0503020204020204" pitchFamily="34" charset="-122"/>
              </a:rPr>
              <a:t>self.pre</a:t>
            </a:r>
            <a:r>
              <a:rPr lang="en-US" altLang="zh-CN" sz="2000" b="1" dirty="0">
                <a:solidFill>
                  <a:srgbClr val="000000"/>
                </a:solidFill>
                <a:latin typeface="微软雅黑" panose="020B0503020204020204" pitchFamily="34" charset="-122"/>
                <a:ea typeface="微软雅黑" panose="020B0503020204020204" pitchFamily="34" charset="-122"/>
              </a:rPr>
              <a:t>=pre                 	#</a:t>
            </a:r>
            <a:r>
              <a:rPr lang="zh-CN" altLang="en-US" sz="2000" b="1" dirty="0">
                <a:solidFill>
                  <a:srgbClr val="000000"/>
                </a:solidFill>
                <a:latin typeface="微软雅黑" panose="020B0503020204020204" pitchFamily="34" charset="-122"/>
                <a:ea typeface="微软雅黑" panose="020B0503020204020204" pitchFamily="34" charset="-122"/>
              </a:rPr>
              <a:t>当前结点的双亲结点 </a:t>
            </a:r>
          </a:p>
          <a:p>
            <a:pPr algn="l">
              <a:lnSpc>
                <a:spcPts val="2000"/>
              </a:lnSpc>
              <a:spcBef>
                <a:spcPts val="0"/>
              </a:spcBef>
            </a:pPr>
            <a:r>
              <a:rPr lang="zh-CN" altLang="en-US" sz="2000" b="1" dirty="0">
                <a:solidFill>
                  <a:srgbClr val="000000"/>
                </a:solidFill>
                <a:latin typeface="微软雅黑" panose="020B0503020204020204" pitchFamily="34" charset="-122"/>
                <a:ea typeface="微软雅黑" panose="020B0503020204020204" pitchFamily="34" charset="-122"/>
              </a:rPr>
              <a:t> </a:t>
            </a:r>
          </a:p>
          <a:p>
            <a:pPr algn="l">
              <a:lnSpc>
                <a:spcPts val="20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rPr>
              <a:t>def Ancestor4(</a:t>
            </a:r>
            <a:r>
              <a:rPr lang="en-US" altLang="zh-CN" sz="2000" b="1" dirty="0" err="1">
                <a:solidFill>
                  <a:srgbClr val="000000"/>
                </a:solidFill>
                <a:latin typeface="微软雅黑" panose="020B0503020204020204" pitchFamily="34" charset="-122"/>
                <a:ea typeface="微软雅黑" panose="020B0503020204020204" pitchFamily="34" charset="-122"/>
              </a:rPr>
              <a:t>bt,x</a:t>
            </a:r>
            <a:r>
              <a:rPr lang="en-US" altLang="zh-CN" sz="2000" b="1" dirty="0">
                <a:solidFill>
                  <a:srgbClr val="000000"/>
                </a:solidFill>
                <a:latin typeface="微软雅黑" panose="020B0503020204020204" pitchFamily="34" charset="-122"/>
                <a:ea typeface="微软雅黑" panose="020B0503020204020204" pitchFamily="34" charset="-122"/>
              </a:rPr>
              <a:t>):           	#</a:t>
            </a:r>
            <a:r>
              <a:rPr lang="zh-CN" altLang="en-US" sz="2000" b="1" dirty="0">
                <a:solidFill>
                  <a:srgbClr val="000000"/>
                </a:solidFill>
                <a:latin typeface="微软雅黑" panose="020B0503020204020204" pitchFamily="34" charset="-122"/>
                <a:ea typeface="微软雅黑" panose="020B0503020204020204" pitchFamily="34" charset="-122"/>
              </a:rPr>
              <a:t>层次遍历求</a:t>
            </a:r>
            <a:r>
              <a:rPr lang="en-US" altLang="zh-CN" sz="2000" b="1" dirty="0">
                <a:solidFill>
                  <a:srgbClr val="000000"/>
                </a:solidFill>
                <a:latin typeface="微软雅黑" panose="020B0503020204020204" pitchFamily="34" charset="-122"/>
                <a:ea typeface="微软雅黑" panose="020B0503020204020204" pitchFamily="34" charset="-122"/>
              </a:rPr>
              <a:t>x</a:t>
            </a:r>
            <a:r>
              <a:rPr lang="zh-CN" altLang="en-US" sz="2000" b="1" dirty="0">
                <a:solidFill>
                  <a:srgbClr val="000000"/>
                </a:solidFill>
                <a:latin typeface="微软雅黑" panose="020B0503020204020204" pitchFamily="34" charset="-122"/>
                <a:ea typeface="微软雅黑" panose="020B0503020204020204" pitchFamily="34" charset="-122"/>
              </a:rPr>
              <a:t>结点的祖先</a:t>
            </a:r>
          </a:p>
          <a:p>
            <a:pPr algn="l">
              <a:lnSpc>
                <a:spcPts val="2000"/>
              </a:lnSpc>
              <a:spcBef>
                <a:spcPts val="0"/>
              </a:spcBef>
            </a:pPr>
            <a:r>
              <a:rPr lang="zh-CN" altLang="en-US" sz="2000" b="1" dirty="0">
                <a:solidFill>
                  <a:srgbClr val="000000"/>
                </a:solidFill>
                <a:latin typeface="微软雅黑" panose="020B0503020204020204" pitchFamily="34" charset="-122"/>
                <a:ea typeface="微软雅黑" panose="020B0503020204020204" pitchFamily="34" charset="-122"/>
              </a:rPr>
              <a:t>   </a:t>
            </a:r>
            <a:r>
              <a:rPr lang="en-US" altLang="zh-CN" sz="2000" b="1" dirty="0">
                <a:solidFill>
                  <a:srgbClr val="000000"/>
                </a:solidFill>
                <a:latin typeface="微软雅黑" panose="020B0503020204020204" pitchFamily="34" charset="-122"/>
                <a:ea typeface="微软雅黑" panose="020B0503020204020204" pitchFamily="34" charset="-122"/>
              </a:rPr>
              <a:t>res=[]                           #</a:t>
            </a:r>
            <a:r>
              <a:rPr lang="zh-CN" altLang="en-US" sz="2000" b="1" dirty="0">
                <a:solidFill>
                  <a:srgbClr val="000000"/>
                </a:solidFill>
                <a:latin typeface="微软雅黑" panose="020B0503020204020204" pitchFamily="34" charset="-122"/>
                <a:ea typeface="微软雅黑" panose="020B0503020204020204" pitchFamily="34" charset="-122"/>
              </a:rPr>
              <a:t>存放</a:t>
            </a:r>
            <a:r>
              <a:rPr lang="en-US" altLang="zh-CN" sz="2000" b="1" dirty="0">
                <a:solidFill>
                  <a:srgbClr val="000000"/>
                </a:solidFill>
                <a:latin typeface="微软雅黑" panose="020B0503020204020204" pitchFamily="34" charset="-122"/>
                <a:ea typeface="微软雅黑" panose="020B0503020204020204" pitchFamily="34" charset="-122"/>
              </a:rPr>
              <a:t>x</a:t>
            </a:r>
            <a:r>
              <a:rPr lang="zh-CN" altLang="en-US" sz="2000" b="1" dirty="0">
                <a:solidFill>
                  <a:srgbClr val="000000"/>
                </a:solidFill>
                <a:latin typeface="微软雅黑" panose="020B0503020204020204" pitchFamily="34" charset="-122"/>
                <a:ea typeface="微软雅黑" panose="020B0503020204020204" pitchFamily="34" charset="-122"/>
              </a:rPr>
              <a:t>结点的祖先</a:t>
            </a:r>
          </a:p>
          <a:p>
            <a:pPr algn="l">
              <a:lnSpc>
                <a:spcPts val="2000"/>
              </a:lnSpc>
              <a:spcBef>
                <a:spcPts val="0"/>
              </a:spcBef>
            </a:pPr>
            <a:r>
              <a:rPr lang="zh-CN" altLang="en-US" sz="2000" b="1" dirty="0">
                <a:solidFill>
                  <a:srgbClr val="000000"/>
                </a:solidFill>
                <a:latin typeface="微软雅黑" panose="020B0503020204020204" pitchFamily="34" charset="-122"/>
                <a:ea typeface="微软雅黑" panose="020B0503020204020204" pitchFamily="34" charset="-122"/>
              </a:rPr>
              <a:t>   </a:t>
            </a:r>
            <a:r>
              <a:rPr lang="en-US" altLang="zh-CN" sz="2000" b="1" dirty="0" err="1">
                <a:solidFill>
                  <a:srgbClr val="000000"/>
                </a:solidFill>
                <a:latin typeface="微软雅黑" panose="020B0503020204020204" pitchFamily="34" charset="-122"/>
                <a:ea typeface="微软雅黑" panose="020B0503020204020204" pitchFamily="34" charset="-122"/>
              </a:rPr>
              <a:t>qu</a:t>
            </a:r>
            <a:r>
              <a:rPr lang="en-US" altLang="zh-CN" sz="2000" b="1" dirty="0">
                <a:solidFill>
                  <a:srgbClr val="000000"/>
                </a:solidFill>
                <a:latin typeface="微软雅黑" panose="020B0503020204020204" pitchFamily="34" charset="-122"/>
                <a:ea typeface="微软雅黑" panose="020B0503020204020204" pitchFamily="34" charset="-122"/>
              </a:rPr>
              <a:t>=deque()                       #</a:t>
            </a:r>
            <a:r>
              <a:rPr lang="zh-CN" altLang="en-US" sz="2000" b="1" dirty="0">
                <a:solidFill>
                  <a:srgbClr val="000000"/>
                </a:solidFill>
                <a:latin typeface="微软雅黑" panose="020B0503020204020204" pitchFamily="34" charset="-122"/>
                <a:ea typeface="微软雅黑" panose="020B0503020204020204" pitchFamily="34" charset="-122"/>
              </a:rPr>
              <a:t>定义一个队列</a:t>
            </a:r>
            <a:r>
              <a:rPr lang="en-US" altLang="zh-CN" sz="2000" b="1" dirty="0" err="1">
                <a:solidFill>
                  <a:srgbClr val="000000"/>
                </a:solidFill>
                <a:latin typeface="微软雅黑" panose="020B0503020204020204" pitchFamily="34" charset="-122"/>
                <a:ea typeface="微软雅黑" panose="020B0503020204020204" pitchFamily="34" charset="-122"/>
              </a:rPr>
              <a:t>qu</a:t>
            </a:r>
            <a:endParaRPr lang="en-US" altLang="zh-CN" sz="2000" b="1" dirty="0">
              <a:solidFill>
                <a:srgbClr val="000000"/>
              </a:solidFill>
              <a:latin typeface="微软雅黑" panose="020B0503020204020204" pitchFamily="34" charset="-122"/>
              <a:ea typeface="微软雅黑" panose="020B0503020204020204" pitchFamily="34" charset="-122"/>
            </a:endParaRPr>
          </a:p>
          <a:p>
            <a:pPr algn="l">
              <a:lnSpc>
                <a:spcPts val="20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rPr>
              <a:t>   </a:t>
            </a:r>
            <a:r>
              <a:rPr lang="en-US" altLang="zh-CN" sz="2000" b="1" dirty="0" err="1">
                <a:solidFill>
                  <a:srgbClr val="000000"/>
                </a:solidFill>
                <a:latin typeface="微软雅黑" panose="020B0503020204020204" pitchFamily="34" charset="-122"/>
                <a:ea typeface="微软雅黑" panose="020B0503020204020204" pitchFamily="34" charset="-122"/>
              </a:rPr>
              <a:t>qu.append</a:t>
            </a:r>
            <a:r>
              <a:rPr lang="en-US" altLang="zh-CN" sz="2000" b="1" dirty="0">
                <a:solidFill>
                  <a:srgbClr val="000000"/>
                </a:solidFill>
                <a:latin typeface="微软雅黑" panose="020B0503020204020204" pitchFamily="34" charset="-122"/>
                <a:ea typeface="微软雅黑" panose="020B0503020204020204" pitchFamily="34" charset="-122"/>
              </a:rPr>
              <a:t>(</a:t>
            </a:r>
            <a:r>
              <a:rPr lang="en-US" altLang="zh-CN" sz="2000" b="1" dirty="0" err="1">
                <a:solidFill>
                  <a:srgbClr val="000000"/>
                </a:solidFill>
                <a:latin typeface="微软雅黑" panose="020B0503020204020204" pitchFamily="34" charset="-122"/>
                <a:ea typeface="微软雅黑" panose="020B0503020204020204" pitchFamily="34" charset="-122"/>
              </a:rPr>
              <a:t>QNode</a:t>
            </a:r>
            <a:r>
              <a:rPr lang="en-US" altLang="zh-CN" sz="2000" b="1" dirty="0">
                <a:solidFill>
                  <a:srgbClr val="000000"/>
                </a:solidFill>
                <a:latin typeface="微软雅黑" panose="020B0503020204020204" pitchFamily="34" charset="-122"/>
                <a:ea typeface="微软雅黑" panose="020B0503020204020204" pitchFamily="34" charset="-122"/>
              </a:rPr>
              <a:t>(</a:t>
            </a:r>
            <a:r>
              <a:rPr lang="en-US" altLang="zh-CN" sz="2000" b="1" dirty="0" err="1">
                <a:solidFill>
                  <a:srgbClr val="000000"/>
                </a:solidFill>
                <a:latin typeface="微软雅黑" panose="020B0503020204020204" pitchFamily="34" charset="-122"/>
                <a:ea typeface="微软雅黑" panose="020B0503020204020204" pitchFamily="34" charset="-122"/>
              </a:rPr>
              <a:t>bt.b,None</a:t>
            </a:r>
            <a:r>
              <a:rPr lang="en-US" altLang="zh-CN" sz="2000" b="1" dirty="0">
                <a:solidFill>
                  <a:srgbClr val="000000"/>
                </a:solidFill>
                <a:latin typeface="微软雅黑" panose="020B0503020204020204" pitchFamily="34" charset="-122"/>
                <a:ea typeface="微软雅黑" panose="020B0503020204020204" pitchFamily="34" charset="-122"/>
              </a:rPr>
              <a:t>))	#</a:t>
            </a:r>
            <a:r>
              <a:rPr lang="zh-CN" altLang="en-US" sz="2000" b="1" dirty="0">
                <a:solidFill>
                  <a:srgbClr val="000000"/>
                </a:solidFill>
                <a:latin typeface="微软雅黑" panose="020B0503020204020204" pitchFamily="34" charset="-122"/>
                <a:ea typeface="微软雅黑" panose="020B0503020204020204" pitchFamily="34" charset="-122"/>
              </a:rPr>
              <a:t>根结点</a:t>
            </a:r>
            <a:r>
              <a:rPr lang="en-US" altLang="zh-CN" sz="2000" b="1" dirty="0">
                <a:solidFill>
                  <a:srgbClr val="000000"/>
                </a:solidFill>
                <a:latin typeface="微软雅黑" panose="020B0503020204020204" pitchFamily="34" charset="-122"/>
                <a:ea typeface="微软雅黑" panose="020B0503020204020204" pitchFamily="34" charset="-122"/>
              </a:rPr>
              <a:t>(</a:t>
            </a:r>
            <a:r>
              <a:rPr lang="zh-CN" altLang="en-US" sz="2000" b="1" dirty="0">
                <a:solidFill>
                  <a:srgbClr val="000000"/>
                </a:solidFill>
                <a:latin typeface="微软雅黑" panose="020B0503020204020204" pitchFamily="34" charset="-122"/>
                <a:ea typeface="微软雅黑" panose="020B0503020204020204" pitchFamily="34" charset="-122"/>
              </a:rPr>
              <a:t>双亲为</a:t>
            </a:r>
            <a:r>
              <a:rPr lang="en-US" altLang="zh-CN" sz="2000" b="1" dirty="0">
                <a:solidFill>
                  <a:srgbClr val="000000"/>
                </a:solidFill>
                <a:latin typeface="微软雅黑" panose="020B0503020204020204" pitchFamily="34" charset="-122"/>
                <a:ea typeface="微软雅黑" panose="020B0503020204020204" pitchFamily="34" charset="-122"/>
              </a:rPr>
              <a:t>None)</a:t>
            </a:r>
            <a:r>
              <a:rPr lang="zh-CN" altLang="en-US" sz="2000" b="1" dirty="0">
                <a:solidFill>
                  <a:srgbClr val="000000"/>
                </a:solidFill>
                <a:latin typeface="微软雅黑" panose="020B0503020204020204" pitchFamily="34" charset="-122"/>
                <a:ea typeface="微软雅黑" panose="020B0503020204020204" pitchFamily="34" charset="-122"/>
              </a:rPr>
              <a:t>进队</a:t>
            </a:r>
          </a:p>
          <a:p>
            <a:pPr algn="l">
              <a:lnSpc>
                <a:spcPts val="2000"/>
              </a:lnSpc>
              <a:spcBef>
                <a:spcPts val="0"/>
              </a:spcBef>
            </a:pPr>
            <a:r>
              <a:rPr lang="zh-CN" altLang="en-US" sz="2000" b="1" dirty="0">
                <a:solidFill>
                  <a:srgbClr val="000000"/>
                </a:solidFill>
                <a:latin typeface="微软雅黑" panose="020B0503020204020204" pitchFamily="34" charset="-122"/>
                <a:ea typeface="微软雅黑" panose="020B0503020204020204" pitchFamily="34" charset="-122"/>
              </a:rPr>
              <a:t>   </a:t>
            </a:r>
            <a:r>
              <a:rPr lang="en-US" altLang="zh-CN" sz="2000" b="1" dirty="0">
                <a:solidFill>
                  <a:srgbClr val="000000"/>
                </a:solidFill>
                <a:latin typeface="微软雅黑" panose="020B0503020204020204" pitchFamily="34" charset="-122"/>
                <a:ea typeface="微软雅黑" panose="020B0503020204020204" pitchFamily="34" charset="-122"/>
              </a:rPr>
              <a:t>while </a:t>
            </a:r>
            <a:r>
              <a:rPr lang="en-US" altLang="zh-CN" sz="2000" b="1" dirty="0" err="1">
                <a:solidFill>
                  <a:srgbClr val="000000"/>
                </a:solidFill>
                <a:latin typeface="微软雅黑" panose="020B0503020204020204" pitchFamily="34" charset="-122"/>
                <a:ea typeface="微软雅黑" panose="020B0503020204020204" pitchFamily="34" charset="-122"/>
              </a:rPr>
              <a:t>len</a:t>
            </a:r>
            <a:r>
              <a:rPr lang="en-US" altLang="zh-CN" sz="2000" b="1" dirty="0">
                <a:solidFill>
                  <a:srgbClr val="000000"/>
                </a:solidFill>
                <a:latin typeface="微软雅黑" panose="020B0503020204020204" pitchFamily="34" charset="-122"/>
                <a:ea typeface="微软雅黑" panose="020B0503020204020204" pitchFamily="34" charset="-122"/>
              </a:rPr>
              <a:t>(</a:t>
            </a:r>
            <a:r>
              <a:rPr lang="en-US" altLang="zh-CN" sz="2000" b="1" dirty="0" err="1">
                <a:solidFill>
                  <a:srgbClr val="000000"/>
                </a:solidFill>
                <a:latin typeface="微软雅黑" panose="020B0503020204020204" pitchFamily="34" charset="-122"/>
                <a:ea typeface="微软雅黑" panose="020B0503020204020204" pitchFamily="34" charset="-122"/>
              </a:rPr>
              <a:t>qu</a:t>
            </a:r>
            <a:r>
              <a:rPr lang="en-US" altLang="zh-CN" sz="2000" b="1" dirty="0">
                <a:solidFill>
                  <a:srgbClr val="000000"/>
                </a:solidFill>
                <a:latin typeface="微软雅黑" panose="020B0503020204020204" pitchFamily="34" charset="-122"/>
                <a:ea typeface="微软雅黑" panose="020B0503020204020204" pitchFamily="34" charset="-122"/>
              </a:rPr>
              <a:t>)&gt;0:                 #</a:t>
            </a:r>
            <a:r>
              <a:rPr lang="zh-CN" altLang="en-US" sz="2000" b="1" dirty="0">
                <a:solidFill>
                  <a:srgbClr val="000000"/>
                </a:solidFill>
                <a:latin typeface="微软雅黑" panose="020B0503020204020204" pitchFamily="34" charset="-122"/>
                <a:ea typeface="微软雅黑" panose="020B0503020204020204" pitchFamily="34" charset="-122"/>
              </a:rPr>
              <a:t>队不空循环</a:t>
            </a:r>
          </a:p>
          <a:p>
            <a:pPr algn="l">
              <a:lnSpc>
                <a:spcPts val="2000"/>
              </a:lnSpc>
              <a:spcBef>
                <a:spcPts val="0"/>
              </a:spcBef>
            </a:pPr>
            <a:r>
              <a:rPr lang="zh-CN" altLang="en-US" sz="2000" b="1" dirty="0">
                <a:solidFill>
                  <a:srgbClr val="000000"/>
                </a:solidFill>
                <a:latin typeface="微软雅黑" panose="020B0503020204020204" pitchFamily="34" charset="-122"/>
                <a:ea typeface="微软雅黑" panose="020B0503020204020204" pitchFamily="34" charset="-122"/>
              </a:rPr>
              <a:t>     </a:t>
            </a:r>
            <a:r>
              <a:rPr lang="en-US" altLang="zh-CN" sz="2000" b="1" dirty="0">
                <a:solidFill>
                  <a:srgbClr val="000000"/>
                </a:solidFill>
                <a:latin typeface="微软雅黑" panose="020B0503020204020204" pitchFamily="34" charset="-122"/>
                <a:ea typeface="微软雅黑" panose="020B0503020204020204" pitchFamily="34" charset="-122"/>
              </a:rPr>
              <a:t>p=</a:t>
            </a:r>
            <a:r>
              <a:rPr lang="en-US" altLang="zh-CN" sz="2000" b="1" dirty="0" err="1">
                <a:solidFill>
                  <a:srgbClr val="000000"/>
                </a:solidFill>
                <a:latin typeface="微软雅黑" panose="020B0503020204020204" pitchFamily="34" charset="-122"/>
                <a:ea typeface="微软雅黑" panose="020B0503020204020204" pitchFamily="34" charset="-122"/>
              </a:rPr>
              <a:t>qu.popleft</a:t>
            </a:r>
            <a:r>
              <a:rPr lang="en-US" altLang="zh-CN" sz="2000" b="1" dirty="0">
                <a:solidFill>
                  <a:srgbClr val="000000"/>
                </a:solidFill>
                <a:latin typeface="微软雅黑" panose="020B0503020204020204" pitchFamily="34" charset="-122"/>
                <a:ea typeface="微软雅黑" panose="020B0503020204020204" pitchFamily="34" charset="-122"/>
              </a:rPr>
              <a:t>()			#</a:t>
            </a:r>
            <a:r>
              <a:rPr lang="zh-CN" altLang="en-US" sz="2000" b="1" dirty="0">
                <a:solidFill>
                  <a:srgbClr val="000000"/>
                </a:solidFill>
                <a:latin typeface="微软雅黑" panose="020B0503020204020204" pitchFamily="34" charset="-122"/>
                <a:ea typeface="微软雅黑" panose="020B0503020204020204" pitchFamily="34" charset="-122"/>
              </a:rPr>
              <a:t>出队一个结点</a:t>
            </a:r>
          </a:p>
          <a:p>
            <a:pPr algn="l">
              <a:lnSpc>
                <a:spcPts val="2000"/>
              </a:lnSpc>
              <a:spcBef>
                <a:spcPts val="0"/>
              </a:spcBef>
            </a:pPr>
            <a:r>
              <a:rPr lang="zh-CN" altLang="en-US" sz="2000" b="1" dirty="0">
                <a:solidFill>
                  <a:srgbClr val="000000"/>
                </a:solidFill>
                <a:latin typeface="微软雅黑" panose="020B0503020204020204" pitchFamily="34" charset="-122"/>
                <a:ea typeface="微软雅黑" panose="020B0503020204020204" pitchFamily="34" charset="-122"/>
              </a:rPr>
              <a:t>     </a:t>
            </a:r>
            <a:r>
              <a:rPr lang="en-US" altLang="zh-CN" sz="2000" b="1" dirty="0">
                <a:solidFill>
                  <a:srgbClr val="000000"/>
                </a:solidFill>
                <a:latin typeface="微软雅黑" panose="020B0503020204020204" pitchFamily="34" charset="-122"/>
                <a:ea typeface="微软雅黑" panose="020B0503020204020204" pitchFamily="34" charset="-122"/>
              </a:rPr>
              <a:t>if </a:t>
            </a:r>
            <a:r>
              <a:rPr lang="en-US" altLang="zh-CN" sz="2000" b="1" dirty="0" err="1">
                <a:solidFill>
                  <a:srgbClr val="000000"/>
                </a:solidFill>
                <a:latin typeface="微软雅黑" panose="020B0503020204020204" pitchFamily="34" charset="-122"/>
                <a:ea typeface="微软雅黑" panose="020B0503020204020204" pitchFamily="34" charset="-122"/>
              </a:rPr>
              <a:t>p.node.data</a:t>
            </a:r>
            <a:r>
              <a:rPr lang="en-US" altLang="zh-CN" sz="2000" b="1" dirty="0">
                <a:solidFill>
                  <a:srgbClr val="000000"/>
                </a:solidFill>
                <a:latin typeface="微软雅黑" panose="020B0503020204020204" pitchFamily="34" charset="-122"/>
                <a:ea typeface="微软雅黑" panose="020B0503020204020204" pitchFamily="34" charset="-122"/>
              </a:rPr>
              <a:t>==x:		#</a:t>
            </a:r>
            <a:r>
              <a:rPr lang="zh-CN" altLang="en-US" sz="2000" b="1" dirty="0">
                <a:solidFill>
                  <a:srgbClr val="000000"/>
                </a:solidFill>
                <a:latin typeface="微软雅黑" panose="020B0503020204020204" pitchFamily="34" charset="-122"/>
                <a:ea typeface="微软雅黑" panose="020B0503020204020204" pitchFamily="34" charset="-122"/>
              </a:rPr>
              <a:t>当前结点</a:t>
            </a:r>
            <a:r>
              <a:rPr lang="en-US" altLang="zh-CN" sz="2000" b="1" dirty="0">
                <a:solidFill>
                  <a:srgbClr val="000000"/>
                </a:solidFill>
                <a:latin typeface="微软雅黑" panose="020B0503020204020204" pitchFamily="34" charset="-122"/>
                <a:ea typeface="微软雅黑" panose="020B0503020204020204" pitchFamily="34" charset="-122"/>
              </a:rPr>
              <a:t>p</a:t>
            </a:r>
            <a:r>
              <a:rPr lang="zh-CN" altLang="en-US" sz="2000" b="1" dirty="0">
                <a:solidFill>
                  <a:srgbClr val="000000"/>
                </a:solidFill>
                <a:latin typeface="微软雅黑" panose="020B0503020204020204" pitchFamily="34" charset="-122"/>
                <a:ea typeface="微软雅黑" panose="020B0503020204020204" pitchFamily="34" charset="-122"/>
              </a:rPr>
              <a:t>为</a:t>
            </a:r>
            <a:r>
              <a:rPr lang="en-US" altLang="zh-CN" sz="2000" b="1" dirty="0">
                <a:solidFill>
                  <a:srgbClr val="000000"/>
                </a:solidFill>
                <a:latin typeface="微软雅黑" panose="020B0503020204020204" pitchFamily="34" charset="-122"/>
                <a:ea typeface="微软雅黑" panose="020B0503020204020204" pitchFamily="34" charset="-122"/>
              </a:rPr>
              <a:t>x</a:t>
            </a:r>
            <a:r>
              <a:rPr lang="zh-CN" altLang="en-US" sz="2000" b="1" dirty="0">
                <a:solidFill>
                  <a:srgbClr val="000000"/>
                </a:solidFill>
                <a:latin typeface="微软雅黑" panose="020B0503020204020204" pitchFamily="34" charset="-122"/>
                <a:ea typeface="微软雅黑" panose="020B0503020204020204" pitchFamily="34" charset="-122"/>
              </a:rPr>
              <a:t>结点</a:t>
            </a:r>
          </a:p>
          <a:p>
            <a:pPr algn="l">
              <a:lnSpc>
                <a:spcPts val="2000"/>
              </a:lnSpc>
              <a:spcBef>
                <a:spcPts val="0"/>
              </a:spcBef>
            </a:pPr>
            <a:r>
              <a:rPr lang="zh-CN" altLang="en-US" sz="2000" b="1" dirty="0">
                <a:solidFill>
                  <a:srgbClr val="000000"/>
                </a:solidFill>
                <a:latin typeface="微软雅黑" panose="020B0503020204020204" pitchFamily="34" charset="-122"/>
                <a:ea typeface="微软雅黑" panose="020B0503020204020204" pitchFamily="34" charset="-122"/>
              </a:rPr>
              <a:t>      	</a:t>
            </a:r>
            <a:r>
              <a:rPr lang="en-US" altLang="zh-CN" sz="2000" b="1" dirty="0">
                <a:solidFill>
                  <a:srgbClr val="000000"/>
                </a:solidFill>
                <a:latin typeface="微软雅黑" panose="020B0503020204020204" pitchFamily="34" charset="-122"/>
                <a:ea typeface="微软雅黑" panose="020B0503020204020204" pitchFamily="34" charset="-122"/>
              </a:rPr>
              <a:t>q=</a:t>
            </a:r>
            <a:r>
              <a:rPr lang="en-US" altLang="zh-CN" sz="2000" b="1" dirty="0" err="1">
                <a:solidFill>
                  <a:srgbClr val="000000"/>
                </a:solidFill>
                <a:latin typeface="微软雅黑" panose="020B0503020204020204" pitchFamily="34" charset="-122"/>
                <a:ea typeface="微软雅黑" panose="020B0503020204020204" pitchFamily="34" charset="-122"/>
              </a:rPr>
              <a:t>p.pre</a:t>
            </a:r>
            <a:r>
              <a:rPr lang="en-US" altLang="zh-CN" sz="2000" b="1" dirty="0">
                <a:solidFill>
                  <a:srgbClr val="000000"/>
                </a:solidFill>
                <a:latin typeface="微软雅黑" panose="020B0503020204020204" pitchFamily="34" charset="-122"/>
                <a:ea typeface="微软雅黑" panose="020B0503020204020204" pitchFamily="34" charset="-122"/>
              </a:rPr>
              <a:t>				#q</a:t>
            </a:r>
            <a:r>
              <a:rPr lang="zh-CN" altLang="en-US" sz="2000" b="1" dirty="0">
                <a:solidFill>
                  <a:srgbClr val="000000"/>
                </a:solidFill>
                <a:latin typeface="微软雅黑" panose="020B0503020204020204" pitchFamily="34" charset="-122"/>
                <a:ea typeface="微软雅黑" panose="020B0503020204020204" pitchFamily="34" charset="-122"/>
              </a:rPr>
              <a:t>为双亲</a:t>
            </a:r>
          </a:p>
          <a:p>
            <a:pPr algn="l">
              <a:lnSpc>
                <a:spcPts val="2000"/>
              </a:lnSpc>
              <a:spcBef>
                <a:spcPts val="0"/>
              </a:spcBef>
            </a:pPr>
            <a:r>
              <a:rPr lang="zh-CN" altLang="en-US" sz="2000" b="1" dirty="0">
                <a:solidFill>
                  <a:srgbClr val="000000"/>
                </a:solidFill>
                <a:latin typeface="微软雅黑" panose="020B0503020204020204" pitchFamily="34" charset="-122"/>
                <a:ea typeface="微软雅黑" panose="020B0503020204020204" pitchFamily="34" charset="-122"/>
              </a:rPr>
              <a:t>        	</a:t>
            </a:r>
            <a:r>
              <a:rPr lang="en-US" altLang="zh-CN" sz="2000" b="1" dirty="0">
                <a:solidFill>
                  <a:srgbClr val="000000"/>
                </a:solidFill>
                <a:latin typeface="微软雅黑" panose="020B0503020204020204" pitchFamily="34" charset="-122"/>
                <a:ea typeface="微软雅黑" panose="020B0503020204020204" pitchFamily="34" charset="-122"/>
              </a:rPr>
              <a:t>while q!=None:		#</a:t>
            </a:r>
            <a:r>
              <a:rPr lang="zh-CN" altLang="en-US" sz="2000" b="1" dirty="0">
                <a:solidFill>
                  <a:srgbClr val="000000"/>
                </a:solidFill>
                <a:latin typeface="微软雅黑" panose="020B0503020204020204" pitchFamily="34" charset="-122"/>
                <a:ea typeface="微软雅黑" panose="020B0503020204020204" pitchFamily="34" charset="-122"/>
              </a:rPr>
              <a:t>找到根结点为止</a:t>
            </a:r>
          </a:p>
          <a:p>
            <a:pPr algn="l">
              <a:lnSpc>
                <a:spcPts val="2000"/>
              </a:lnSpc>
              <a:spcBef>
                <a:spcPts val="0"/>
              </a:spcBef>
            </a:pPr>
            <a:r>
              <a:rPr lang="zh-CN" altLang="en-US" sz="2000" b="1" dirty="0">
                <a:solidFill>
                  <a:srgbClr val="000000"/>
                </a:solidFill>
                <a:latin typeface="微软雅黑" panose="020B0503020204020204" pitchFamily="34" charset="-122"/>
                <a:ea typeface="微软雅黑" panose="020B0503020204020204" pitchFamily="34" charset="-122"/>
              </a:rPr>
              <a:t>           </a:t>
            </a:r>
            <a:r>
              <a:rPr lang="en-US" altLang="zh-CN" sz="2000" b="1" dirty="0" err="1">
                <a:solidFill>
                  <a:srgbClr val="000000"/>
                </a:solidFill>
                <a:latin typeface="微软雅黑" panose="020B0503020204020204" pitchFamily="34" charset="-122"/>
                <a:ea typeface="微软雅黑" panose="020B0503020204020204" pitchFamily="34" charset="-122"/>
              </a:rPr>
              <a:t>res.append</a:t>
            </a:r>
            <a:r>
              <a:rPr lang="en-US" altLang="zh-CN" sz="2000" b="1" dirty="0">
                <a:solidFill>
                  <a:srgbClr val="000000"/>
                </a:solidFill>
                <a:latin typeface="微软雅黑" panose="020B0503020204020204" pitchFamily="34" charset="-122"/>
                <a:ea typeface="微软雅黑" panose="020B0503020204020204" pitchFamily="34" charset="-122"/>
              </a:rPr>
              <a:t>(</a:t>
            </a:r>
            <a:r>
              <a:rPr lang="en-US" altLang="zh-CN" sz="2000" b="1" dirty="0" err="1">
                <a:solidFill>
                  <a:srgbClr val="000000"/>
                </a:solidFill>
                <a:latin typeface="微软雅黑" panose="020B0503020204020204" pitchFamily="34" charset="-122"/>
                <a:ea typeface="微软雅黑" panose="020B0503020204020204" pitchFamily="34" charset="-122"/>
              </a:rPr>
              <a:t>q.node.data</a:t>
            </a:r>
            <a:r>
              <a:rPr lang="en-US" altLang="zh-CN" sz="2000" b="1" dirty="0">
                <a:solidFill>
                  <a:srgbClr val="000000"/>
                </a:solidFill>
                <a:latin typeface="微软雅黑" panose="020B0503020204020204" pitchFamily="34" charset="-122"/>
                <a:ea typeface="微软雅黑" panose="020B0503020204020204" pitchFamily="34" charset="-122"/>
              </a:rPr>
              <a:t>)</a:t>
            </a:r>
          </a:p>
          <a:p>
            <a:pPr algn="l">
              <a:lnSpc>
                <a:spcPts val="20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rPr>
              <a:t>           q=</a:t>
            </a:r>
            <a:r>
              <a:rPr lang="en-US" altLang="zh-CN" sz="2000" b="1" dirty="0" err="1">
                <a:solidFill>
                  <a:srgbClr val="000000"/>
                </a:solidFill>
                <a:latin typeface="微软雅黑" panose="020B0503020204020204" pitchFamily="34" charset="-122"/>
                <a:ea typeface="微软雅黑" panose="020B0503020204020204" pitchFamily="34" charset="-122"/>
              </a:rPr>
              <a:t>q.pre</a:t>
            </a:r>
            <a:endParaRPr lang="en-US" altLang="zh-CN" sz="2000" b="1" dirty="0">
              <a:solidFill>
                <a:srgbClr val="000000"/>
              </a:solidFill>
              <a:latin typeface="微软雅黑" panose="020B0503020204020204" pitchFamily="34" charset="-122"/>
              <a:ea typeface="微软雅黑" panose="020B0503020204020204" pitchFamily="34" charset="-122"/>
            </a:endParaRPr>
          </a:p>
          <a:p>
            <a:pPr algn="l">
              <a:lnSpc>
                <a:spcPts val="20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rPr>
              <a:t>       	return res</a:t>
            </a:r>
          </a:p>
          <a:p>
            <a:pPr algn="l">
              <a:lnSpc>
                <a:spcPts val="20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rPr>
              <a:t>     if </a:t>
            </a:r>
            <a:r>
              <a:rPr lang="en-US" altLang="zh-CN" sz="2000" b="1" dirty="0" err="1">
                <a:solidFill>
                  <a:srgbClr val="000000"/>
                </a:solidFill>
                <a:latin typeface="微软雅黑" panose="020B0503020204020204" pitchFamily="34" charset="-122"/>
                <a:ea typeface="微软雅黑" panose="020B0503020204020204" pitchFamily="34" charset="-122"/>
              </a:rPr>
              <a:t>p.node.lchild</a:t>
            </a:r>
            <a:r>
              <a:rPr lang="en-US" altLang="zh-CN" sz="2000" b="1" dirty="0">
                <a:solidFill>
                  <a:srgbClr val="000000"/>
                </a:solidFill>
                <a:latin typeface="微软雅黑" panose="020B0503020204020204" pitchFamily="34" charset="-122"/>
                <a:ea typeface="微软雅黑" panose="020B0503020204020204" pitchFamily="34" charset="-122"/>
              </a:rPr>
              <a:t>!=None:		#</a:t>
            </a:r>
            <a:r>
              <a:rPr lang="zh-CN" altLang="en-US" sz="2000" b="1" dirty="0">
                <a:solidFill>
                  <a:srgbClr val="000000"/>
                </a:solidFill>
                <a:latin typeface="微软雅黑" panose="020B0503020204020204" pitchFamily="34" charset="-122"/>
                <a:ea typeface="微软雅黑" panose="020B0503020204020204" pitchFamily="34" charset="-122"/>
              </a:rPr>
              <a:t>有左孩子时将其进队</a:t>
            </a:r>
          </a:p>
          <a:p>
            <a:pPr algn="l">
              <a:lnSpc>
                <a:spcPts val="2000"/>
              </a:lnSpc>
              <a:spcBef>
                <a:spcPts val="0"/>
              </a:spcBef>
            </a:pPr>
            <a:r>
              <a:rPr lang="zh-CN" altLang="en-US" sz="2000" b="1" dirty="0">
                <a:solidFill>
                  <a:srgbClr val="000000"/>
                </a:solidFill>
                <a:latin typeface="微软雅黑" panose="020B0503020204020204" pitchFamily="34" charset="-122"/>
                <a:ea typeface="微软雅黑" panose="020B0503020204020204" pitchFamily="34" charset="-122"/>
              </a:rPr>
              <a:t>        </a:t>
            </a:r>
            <a:r>
              <a:rPr lang="en-US" altLang="zh-CN" sz="2000" b="1" dirty="0" err="1">
                <a:solidFill>
                  <a:srgbClr val="000000"/>
                </a:solidFill>
                <a:latin typeface="微软雅黑" panose="020B0503020204020204" pitchFamily="34" charset="-122"/>
                <a:ea typeface="微软雅黑" panose="020B0503020204020204" pitchFamily="34" charset="-122"/>
              </a:rPr>
              <a:t>qu.append</a:t>
            </a:r>
            <a:r>
              <a:rPr lang="en-US" altLang="zh-CN" sz="2000" b="1" dirty="0">
                <a:solidFill>
                  <a:srgbClr val="000000"/>
                </a:solidFill>
                <a:latin typeface="微软雅黑" panose="020B0503020204020204" pitchFamily="34" charset="-122"/>
                <a:ea typeface="微软雅黑" panose="020B0503020204020204" pitchFamily="34" charset="-122"/>
              </a:rPr>
              <a:t>(</a:t>
            </a:r>
            <a:r>
              <a:rPr lang="en-US" altLang="zh-CN" sz="2000" b="1" dirty="0" err="1">
                <a:solidFill>
                  <a:srgbClr val="000000"/>
                </a:solidFill>
                <a:latin typeface="微软雅黑" panose="020B0503020204020204" pitchFamily="34" charset="-122"/>
                <a:ea typeface="微软雅黑" panose="020B0503020204020204" pitchFamily="34" charset="-122"/>
              </a:rPr>
              <a:t>QNode</a:t>
            </a:r>
            <a:r>
              <a:rPr lang="en-US" altLang="zh-CN" sz="2000" b="1" dirty="0">
                <a:solidFill>
                  <a:srgbClr val="000000"/>
                </a:solidFill>
                <a:latin typeface="微软雅黑" panose="020B0503020204020204" pitchFamily="34" charset="-122"/>
                <a:ea typeface="微软雅黑" panose="020B0503020204020204" pitchFamily="34" charset="-122"/>
              </a:rPr>
              <a:t>(</a:t>
            </a:r>
            <a:r>
              <a:rPr lang="en-US" altLang="zh-CN" sz="2000" b="1" dirty="0" err="1">
                <a:solidFill>
                  <a:srgbClr val="000000"/>
                </a:solidFill>
                <a:latin typeface="微软雅黑" panose="020B0503020204020204" pitchFamily="34" charset="-122"/>
                <a:ea typeface="微软雅黑" panose="020B0503020204020204" pitchFamily="34" charset="-122"/>
              </a:rPr>
              <a:t>p.node.lchild,p</a:t>
            </a:r>
            <a:r>
              <a:rPr lang="en-US" altLang="zh-CN" sz="2000" b="1" dirty="0">
                <a:solidFill>
                  <a:srgbClr val="000000"/>
                </a:solidFill>
                <a:latin typeface="微软雅黑" panose="020B0503020204020204" pitchFamily="34" charset="-122"/>
                <a:ea typeface="微软雅黑" panose="020B0503020204020204" pitchFamily="34" charset="-122"/>
              </a:rPr>
              <a:t>))	  #</a:t>
            </a:r>
            <a:r>
              <a:rPr lang="zh-CN" altLang="en-US" sz="2000" b="1" dirty="0">
                <a:solidFill>
                  <a:srgbClr val="000000"/>
                </a:solidFill>
                <a:latin typeface="微软雅黑" panose="020B0503020204020204" pitchFamily="34" charset="-122"/>
                <a:ea typeface="微软雅黑" panose="020B0503020204020204" pitchFamily="34" charset="-122"/>
              </a:rPr>
              <a:t>置其双亲为</a:t>
            </a:r>
            <a:r>
              <a:rPr lang="en-US" altLang="zh-CN" sz="2000" b="1" dirty="0">
                <a:solidFill>
                  <a:srgbClr val="000000"/>
                </a:solidFill>
                <a:latin typeface="微软雅黑" panose="020B0503020204020204" pitchFamily="34" charset="-122"/>
                <a:ea typeface="微软雅黑" panose="020B0503020204020204" pitchFamily="34" charset="-122"/>
              </a:rPr>
              <a:t>p</a:t>
            </a:r>
          </a:p>
          <a:p>
            <a:pPr algn="l">
              <a:lnSpc>
                <a:spcPts val="20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rPr>
              <a:t>     if </a:t>
            </a:r>
            <a:r>
              <a:rPr lang="en-US" altLang="zh-CN" sz="2000" b="1" dirty="0" err="1">
                <a:solidFill>
                  <a:srgbClr val="000000"/>
                </a:solidFill>
                <a:latin typeface="微软雅黑" panose="020B0503020204020204" pitchFamily="34" charset="-122"/>
                <a:ea typeface="微软雅黑" panose="020B0503020204020204" pitchFamily="34" charset="-122"/>
              </a:rPr>
              <a:t>p.node.rchild</a:t>
            </a:r>
            <a:r>
              <a:rPr lang="en-US" altLang="zh-CN" sz="2000" b="1" dirty="0">
                <a:solidFill>
                  <a:srgbClr val="000000"/>
                </a:solidFill>
                <a:latin typeface="微软雅黑" panose="020B0503020204020204" pitchFamily="34" charset="-122"/>
                <a:ea typeface="微软雅黑" panose="020B0503020204020204" pitchFamily="34" charset="-122"/>
              </a:rPr>
              <a:t>!=None:		      #</a:t>
            </a:r>
            <a:r>
              <a:rPr lang="zh-CN" altLang="en-US" sz="2000" b="1" dirty="0">
                <a:solidFill>
                  <a:srgbClr val="000000"/>
                </a:solidFill>
                <a:latin typeface="微软雅黑" panose="020B0503020204020204" pitchFamily="34" charset="-122"/>
                <a:ea typeface="微软雅黑" panose="020B0503020204020204" pitchFamily="34" charset="-122"/>
              </a:rPr>
              <a:t>有右孩子时将其进队</a:t>
            </a:r>
          </a:p>
          <a:p>
            <a:pPr algn="l">
              <a:lnSpc>
                <a:spcPts val="2000"/>
              </a:lnSpc>
              <a:spcBef>
                <a:spcPts val="0"/>
              </a:spcBef>
            </a:pPr>
            <a:r>
              <a:rPr lang="zh-CN" altLang="en-US" sz="2000" b="1" dirty="0">
                <a:solidFill>
                  <a:srgbClr val="000000"/>
                </a:solidFill>
                <a:latin typeface="微软雅黑" panose="020B0503020204020204" pitchFamily="34" charset="-122"/>
                <a:ea typeface="微软雅黑" panose="020B0503020204020204" pitchFamily="34" charset="-122"/>
              </a:rPr>
              <a:t>      	</a:t>
            </a:r>
            <a:r>
              <a:rPr lang="en-US" altLang="zh-CN" sz="2000" b="1" dirty="0" err="1">
                <a:solidFill>
                  <a:srgbClr val="000000"/>
                </a:solidFill>
                <a:latin typeface="微软雅黑" panose="020B0503020204020204" pitchFamily="34" charset="-122"/>
                <a:ea typeface="微软雅黑" panose="020B0503020204020204" pitchFamily="34" charset="-122"/>
              </a:rPr>
              <a:t>qu.append</a:t>
            </a:r>
            <a:r>
              <a:rPr lang="en-US" altLang="zh-CN" sz="2000" b="1" dirty="0">
                <a:solidFill>
                  <a:srgbClr val="000000"/>
                </a:solidFill>
                <a:latin typeface="微软雅黑" panose="020B0503020204020204" pitchFamily="34" charset="-122"/>
                <a:ea typeface="微软雅黑" panose="020B0503020204020204" pitchFamily="34" charset="-122"/>
              </a:rPr>
              <a:t>(</a:t>
            </a:r>
            <a:r>
              <a:rPr lang="en-US" altLang="zh-CN" sz="2000" b="1" dirty="0" err="1">
                <a:solidFill>
                  <a:srgbClr val="000000"/>
                </a:solidFill>
                <a:latin typeface="微软雅黑" panose="020B0503020204020204" pitchFamily="34" charset="-122"/>
                <a:ea typeface="微软雅黑" panose="020B0503020204020204" pitchFamily="34" charset="-122"/>
              </a:rPr>
              <a:t>QNode</a:t>
            </a:r>
            <a:r>
              <a:rPr lang="en-US" altLang="zh-CN" sz="2000" b="1" dirty="0">
                <a:solidFill>
                  <a:srgbClr val="000000"/>
                </a:solidFill>
                <a:latin typeface="微软雅黑" panose="020B0503020204020204" pitchFamily="34" charset="-122"/>
                <a:ea typeface="微软雅黑" panose="020B0503020204020204" pitchFamily="34" charset="-122"/>
              </a:rPr>
              <a:t>(</a:t>
            </a:r>
            <a:r>
              <a:rPr lang="en-US" altLang="zh-CN" sz="2000" b="1" dirty="0" err="1">
                <a:solidFill>
                  <a:srgbClr val="000000"/>
                </a:solidFill>
                <a:latin typeface="微软雅黑" panose="020B0503020204020204" pitchFamily="34" charset="-122"/>
                <a:ea typeface="微软雅黑" panose="020B0503020204020204" pitchFamily="34" charset="-122"/>
              </a:rPr>
              <a:t>p.node.rchild,p</a:t>
            </a:r>
            <a:r>
              <a:rPr lang="en-US" altLang="zh-CN" sz="2000" b="1" dirty="0">
                <a:solidFill>
                  <a:srgbClr val="000000"/>
                </a:solidFill>
                <a:latin typeface="微软雅黑" panose="020B0503020204020204" pitchFamily="34" charset="-122"/>
                <a:ea typeface="微软雅黑" panose="020B0503020204020204" pitchFamily="34" charset="-122"/>
              </a:rPr>
              <a:t>))  #</a:t>
            </a:r>
            <a:r>
              <a:rPr lang="zh-CN" altLang="en-US" sz="2000" b="1" dirty="0">
                <a:solidFill>
                  <a:srgbClr val="000000"/>
                </a:solidFill>
                <a:latin typeface="微软雅黑" panose="020B0503020204020204" pitchFamily="34" charset="-122"/>
                <a:ea typeface="微软雅黑" panose="020B0503020204020204" pitchFamily="34" charset="-122"/>
              </a:rPr>
              <a:t>置其双亲为</a:t>
            </a:r>
            <a:r>
              <a:rPr lang="en-US" altLang="zh-CN" sz="2000" b="1" dirty="0">
                <a:solidFill>
                  <a:srgbClr val="000000"/>
                </a:solidFill>
                <a:latin typeface="微软雅黑" panose="020B0503020204020204" pitchFamily="34" charset="-122"/>
                <a:ea typeface="微软雅黑" panose="020B0503020204020204" pitchFamily="34" charset="-122"/>
              </a:rPr>
              <a:t>p</a:t>
            </a:r>
          </a:p>
          <a:p>
            <a:pPr algn="l">
              <a:lnSpc>
                <a:spcPts val="20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rPr>
              <a:t>   return res</a:t>
            </a:r>
            <a:endParaRPr kumimoji="0" lang="zh-CN"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algn="l">
              <a:lnSpc>
                <a:spcPts val="2300"/>
              </a:lnSpc>
              <a:spcBef>
                <a:spcPts val="0"/>
              </a:spcBef>
            </a:pPr>
            <a:endParaRPr kumimoji="0" lang="zh-CN"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8642642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7"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53074" y="147761"/>
            <a:ext cx="1402080" cy="460375"/>
          </a:xfrm>
          <a:prstGeom prst="rect">
            <a:avLst/>
          </a:prstGeom>
          <a:noFill/>
        </p:spPr>
        <p:txBody>
          <a:bodyPr wrap="none" rtlCol="0" anchor="ctr">
            <a:spAutoFit/>
          </a:bodyPr>
          <a:lstStyle>
            <a:defPPr>
              <a:defRPr lang="zh-CN"/>
            </a:defPPr>
            <a:lvl1pPr>
              <a:defRPr sz="2400" b="1">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zh-CN" altLang="en-US" b="0" dirty="0">
                <a:solidFill>
                  <a:schemeClr val="accent1"/>
                </a:solidFill>
                <a:latin typeface="微软雅黑" panose="020B0503020204020204" pitchFamily="34" charset="-122"/>
                <a:ea typeface="微软雅黑" panose="020B0503020204020204" pitchFamily="34" charset="-122"/>
              </a:rPr>
              <a:t>程序验证</a:t>
            </a:r>
          </a:p>
        </p:txBody>
      </p:sp>
      <p:sp>
        <p:nvSpPr>
          <p:cNvPr id="6" name="TextBox 60"/>
          <p:cNvSpPr txBox="1"/>
          <p:nvPr/>
        </p:nvSpPr>
        <p:spPr>
          <a:xfrm>
            <a:off x="463771" y="1778687"/>
            <a:ext cx="4138709" cy="4669155"/>
          </a:xfrm>
          <a:prstGeom prst="rect">
            <a:avLst/>
          </a:prstGeom>
          <a:noFill/>
          <a:ln w="9525">
            <a:noFill/>
            <a:miter lim="800000"/>
          </a:ln>
          <a:effectLst/>
        </p:spPr>
        <p:txBody>
          <a:bodyPr wrap="square">
            <a:spAutoFit/>
          </a:bodyPr>
          <a:lstStyle>
            <a:defPPr>
              <a:defRPr lang="zh-CN"/>
            </a:defPPr>
            <a:lvl1pPr marL="252095" indent="-252095" algn="just">
              <a:lnSpc>
                <a:spcPct val="130000"/>
              </a:lnSpc>
              <a:buFont typeface="Arial" panose="020B0604020202020204" pitchFamily="34" charset="0"/>
              <a:buChar char="•"/>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l">
              <a:lnSpc>
                <a:spcPts val="2100"/>
              </a:lnSpc>
              <a:spcBef>
                <a:spcPts val="0"/>
              </a:spcBef>
            </a:pPr>
            <a:r>
              <a:rPr lang="en-US" altLang="zh-CN" dirty="0">
                <a:solidFill>
                  <a:srgbClr val="000000"/>
                </a:solidFill>
                <a:latin typeface="微软雅黑" panose="020B0503020204020204" pitchFamily="34" charset="-122"/>
                <a:ea typeface="微软雅黑" panose="020B0503020204020204" pitchFamily="34" charset="-122"/>
                <a:cs typeface="+mn-cs"/>
              </a:rPr>
              <a:t>b=</a:t>
            </a:r>
            <a:r>
              <a:rPr lang="en-US" altLang="zh-CN" dirty="0" err="1">
                <a:solidFill>
                  <a:srgbClr val="000000"/>
                </a:solidFill>
                <a:latin typeface="微软雅黑" panose="020B0503020204020204" pitchFamily="34" charset="-122"/>
                <a:ea typeface="微软雅黑" panose="020B0503020204020204" pitchFamily="34" charset="-122"/>
                <a:cs typeface="+mn-cs"/>
              </a:rPr>
              <a:t>BTNode</a:t>
            </a:r>
            <a:r>
              <a:rPr lang="en-US" altLang="zh-CN" dirty="0">
                <a:solidFill>
                  <a:srgbClr val="000000"/>
                </a:solidFill>
                <a:latin typeface="微软雅黑" panose="020B0503020204020204" pitchFamily="34" charset="-122"/>
                <a:ea typeface="微软雅黑" panose="020B0503020204020204" pitchFamily="34" charset="-122"/>
                <a:cs typeface="+mn-cs"/>
              </a:rPr>
              <a:t>('A')</a:t>
            </a:r>
          </a:p>
          <a:p>
            <a:pPr algn="l">
              <a:lnSpc>
                <a:spcPts val="2100"/>
              </a:lnSpc>
              <a:spcBef>
                <a:spcPts val="0"/>
              </a:spcBef>
            </a:pPr>
            <a:r>
              <a:rPr lang="en-US" altLang="zh-CN" dirty="0">
                <a:solidFill>
                  <a:srgbClr val="000000"/>
                </a:solidFill>
                <a:latin typeface="微软雅黑" panose="020B0503020204020204" pitchFamily="34" charset="-122"/>
                <a:ea typeface="微软雅黑" panose="020B0503020204020204" pitchFamily="34" charset="-122"/>
                <a:cs typeface="+mn-cs"/>
              </a:rPr>
              <a:t>p1=</a:t>
            </a:r>
            <a:r>
              <a:rPr lang="en-US" altLang="zh-CN" dirty="0" err="1">
                <a:solidFill>
                  <a:srgbClr val="000000"/>
                </a:solidFill>
                <a:latin typeface="微软雅黑" panose="020B0503020204020204" pitchFamily="34" charset="-122"/>
                <a:ea typeface="微软雅黑" panose="020B0503020204020204" pitchFamily="34" charset="-122"/>
                <a:cs typeface="+mn-cs"/>
              </a:rPr>
              <a:t>BTNode</a:t>
            </a:r>
            <a:r>
              <a:rPr lang="en-US" altLang="zh-CN" dirty="0">
                <a:solidFill>
                  <a:srgbClr val="000000"/>
                </a:solidFill>
                <a:latin typeface="微软雅黑" panose="020B0503020204020204" pitchFamily="34" charset="-122"/>
                <a:ea typeface="微软雅黑" panose="020B0503020204020204" pitchFamily="34" charset="-122"/>
                <a:cs typeface="+mn-cs"/>
              </a:rPr>
              <a:t>('B');p2=</a:t>
            </a:r>
            <a:r>
              <a:rPr lang="en-US" altLang="zh-CN" dirty="0" err="1">
                <a:solidFill>
                  <a:srgbClr val="000000"/>
                </a:solidFill>
                <a:latin typeface="微软雅黑" panose="020B0503020204020204" pitchFamily="34" charset="-122"/>
                <a:ea typeface="微软雅黑" panose="020B0503020204020204" pitchFamily="34" charset="-122"/>
                <a:cs typeface="+mn-cs"/>
              </a:rPr>
              <a:t>BTNode</a:t>
            </a:r>
            <a:r>
              <a:rPr lang="en-US" altLang="zh-CN" dirty="0">
                <a:solidFill>
                  <a:srgbClr val="000000"/>
                </a:solidFill>
                <a:latin typeface="微软雅黑" panose="020B0503020204020204" pitchFamily="34" charset="-122"/>
                <a:ea typeface="微软雅黑" panose="020B0503020204020204" pitchFamily="34" charset="-122"/>
                <a:cs typeface="+mn-cs"/>
              </a:rPr>
              <a:t>('C')</a:t>
            </a:r>
          </a:p>
          <a:p>
            <a:pPr algn="l">
              <a:lnSpc>
                <a:spcPts val="2100"/>
              </a:lnSpc>
              <a:spcBef>
                <a:spcPts val="0"/>
              </a:spcBef>
            </a:pPr>
            <a:r>
              <a:rPr lang="en-US" altLang="zh-CN" dirty="0">
                <a:solidFill>
                  <a:srgbClr val="000000"/>
                </a:solidFill>
                <a:latin typeface="微软雅黑" panose="020B0503020204020204" pitchFamily="34" charset="-122"/>
                <a:ea typeface="微软雅黑" panose="020B0503020204020204" pitchFamily="34" charset="-122"/>
                <a:cs typeface="+mn-cs"/>
              </a:rPr>
              <a:t>p3=</a:t>
            </a:r>
            <a:r>
              <a:rPr lang="en-US" altLang="zh-CN" dirty="0" err="1">
                <a:solidFill>
                  <a:srgbClr val="000000"/>
                </a:solidFill>
                <a:latin typeface="微软雅黑" panose="020B0503020204020204" pitchFamily="34" charset="-122"/>
                <a:ea typeface="微软雅黑" panose="020B0503020204020204" pitchFamily="34" charset="-122"/>
                <a:cs typeface="+mn-cs"/>
              </a:rPr>
              <a:t>BTNode</a:t>
            </a:r>
            <a:r>
              <a:rPr lang="en-US" altLang="zh-CN" dirty="0">
                <a:solidFill>
                  <a:srgbClr val="000000"/>
                </a:solidFill>
                <a:latin typeface="微软雅黑" panose="020B0503020204020204" pitchFamily="34" charset="-122"/>
                <a:ea typeface="微软雅黑" panose="020B0503020204020204" pitchFamily="34" charset="-122"/>
                <a:cs typeface="+mn-cs"/>
              </a:rPr>
              <a:t>('D');p4=</a:t>
            </a:r>
            <a:r>
              <a:rPr lang="en-US" altLang="zh-CN" dirty="0" err="1">
                <a:solidFill>
                  <a:srgbClr val="000000"/>
                </a:solidFill>
                <a:latin typeface="微软雅黑" panose="020B0503020204020204" pitchFamily="34" charset="-122"/>
                <a:ea typeface="微软雅黑" panose="020B0503020204020204" pitchFamily="34" charset="-122"/>
                <a:cs typeface="+mn-cs"/>
              </a:rPr>
              <a:t>BTNode</a:t>
            </a:r>
            <a:r>
              <a:rPr lang="en-US" altLang="zh-CN" dirty="0">
                <a:solidFill>
                  <a:srgbClr val="000000"/>
                </a:solidFill>
                <a:latin typeface="微软雅黑" panose="020B0503020204020204" pitchFamily="34" charset="-122"/>
                <a:ea typeface="微软雅黑" panose="020B0503020204020204" pitchFamily="34" charset="-122"/>
                <a:cs typeface="+mn-cs"/>
              </a:rPr>
              <a:t>('E')</a:t>
            </a:r>
          </a:p>
          <a:p>
            <a:pPr algn="l">
              <a:lnSpc>
                <a:spcPts val="2100"/>
              </a:lnSpc>
              <a:spcBef>
                <a:spcPts val="0"/>
              </a:spcBef>
            </a:pPr>
            <a:r>
              <a:rPr lang="en-US" altLang="zh-CN" dirty="0">
                <a:solidFill>
                  <a:srgbClr val="000000"/>
                </a:solidFill>
                <a:latin typeface="微软雅黑" panose="020B0503020204020204" pitchFamily="34" charset="-122"/>
                <a:ea typeface="微软雅黑" panose="020B0503020204020204" pitchFamily="34" charset="-122"/>
                <a:cs typeface="+mn-cs"/>
              </a:rPr>
              <a:t>p5=</a:t>
            </a:r>
            <a:r>
              <a:rPr lang="en-US" altLang="zh-CN" dirty="0" err="1">
                <a:solidFill>
                  <a:srgbClr val="000000"/>
                </a:solidFill>
                <a:latin typeface="微软雅黑" panose="020B0503020204020204" pitchFamily="34" charset="-122"/>
                <a:ea typeface="微软雅黑" panose="020B0503020204020204" pitchFamily="34" charset="-122"/>
                <a:cs typeface="+mn-cs"/>
              </a:rPr>
              <a:t>BTNode</a:t>
            </a:r>
            <a:r>
              <a:rPr lang="en-US" altLang="zh-CN" dirty="0">
                <a:solidFill>
                  <a:srgbClr val="000000"/>
                </a:solidFill>
                <a:latin typeface="微软雅黑" panose="020B0503020204020204" pitchFamily="34" charset="-122"/>
                <a:ea typeface="微软雅黑" panose="020B0503020204020204" pitchFamily="34" charset="-122"/>
                <a:cs typeface="+mn-cs"/>
              </a:rPr>
              <a:t>('F');p6=</a:t>
            </a:r>
            <a:r>
              <a:rPr lang="en-US" altLang="zh-CN" dirty="0" err="1">
                <a:solidFill>
                  <a:srgbClr val="000000"/>
                </a:solidFill>
                <a:latin typeface="微软雅黑" panose="020B0503020204020204" pitchFamily="34" charset="-122"/>
                <a:ea typeface="微软雅黑" panose="020B0503020204020204" pitchFamily="34" charset="-122"/>
                <a:cs typeface="+mn-cs"/>
              </a:rPr>
              <a:t>BTNode</a:t>
            </a:r>
            <a:r>
              <a:rPr lang="en-US" altLang="zh-CN" dirty="0">
                <a:solidFill>
                  <a:srgbClr val="000000"/>
                </a:solidFill>
                <a:latin typeface="微软雅黑" panose="020B0503020204020204" pitchFamily="34" charset="-122"/>
                <a:ea typeface="微软雅黑" panose="020B0503020204020204" pitchFamily="34" charset="-122"/>
                <a:cs typeface="+mn-cs"/>
              </a:rPr>
              <a:t>('G')</a:t>
            </a:r>
          </a:p>
          <a:p>
            <a:pPr algn="l">
              <a:lnSpc>
                <a:spcPts val="2100"/>
              </a:lnSpc>
              <a:spcBef>
                <a:spcPts val="0"/>
              </a:spcBef>
            </a:pPr>
            <a:r>
              <a:rPr lang="en-US" altLang="zh-CN" dirty="0" err="1">
                <a:solidFill>
                  <a:srgbClr val="000000"/>
                </a:solidFill>
                <a:latin typeface="微软雅黑" panose="020B0503020204020204" pitchFamily="34" charset="-122"/>
                <a:ea typeface="微软雅黑" panose="020B0503020204020204" pitchFamily="34" charset="-122"/>
                <a:cs typeface="+mn-cs"/>
              </a:rPr>
              <a:t>b.lchild</a:t>
            </a:r>
            <a:r>
              <a:rPr lang="en-US" altLang="zh-CN" dirty="0">
                <a:solidFill>
                  <a:srgbClr val="000000"/>
                </a:solidFill>
                <a:latin typeface="微软雅黑" panose="020B0503020204020204" pitchFamily="34" charset="-122"/>
                <a:ea typeface="微软雅黑" panose="020B0503020204020204" pitchFamily="34" charset="-122"/>
                <a:cs typeface="+mn-cs"/>
              </a:rPr>
              <a:t>=p1;b.rchild=p2</a:t>
            </a:r>
          </a:p>
          <a:p>
            <a:pPr algn="l">
              <a:lnSpc>
                <a:spcPts val="2100"/>
              </a:lnSpc>
              <a:spcBef>
                <a:spcPts val="0"/>
              </a:spcBef>
            </a:pPr>
            <a:r>
              <a:rPr lang="en-US" altLang="zh-CN" dirty="0">
                <a:solidFill>
                  <a:srgbClr val="000000"/>
                </a:solidFill>
                <a:latin typeface="微软雅黑" panose="020B0503020204020204" pitchFamily="34" charset="-122"/>
                <a:ea typeface="微软雅黑" panose="020B0503020204020204" pitchFamily="34" charset="-122"/>
                <a:cs typeface="+mn-cs"/>
              </a:rPr>
              <a:t>p1.lchild=p3;p3.rchild=p6</a:t>
            </a:r>
          </a:p>
          <a:p>
            <a:pPr algn="l">
              <a:lnSpc>
                <a:spcPts val="2100"/>
              </a:lnSpc>
              <a:spcBef>
                <a:spcPts val="0"/>
              </a:spcBef>
            </a:pPr>
            <a:r>
              <a:rPr lang="en-US" altLang="zh-CN" dirty="0">
                <a:solidFill>
                  <a:srgbClr val="000000"/>
                </a:solidFill>
                <a:latin typeface="微软雅黑" panose="020B0503020204020204" pitchFamily="34" charset="-122"/>
                <a:ea typeface="微软雅黑" panose="020B0503020204020204" pitchFamily="34" charset="-122"/>
                <a:cs typeface="+mn-cs"/>
              </a:rPr>
              <a:t>p2.lchild=p4;p2.rchild=p5</a:t>
            </a:r>
          </a:p>
          <a:p>
            <a:pPr algn="l">
              <a:lnSpc>
                <a:spcPts val="2100"/>
              </a:lnSpc>
              <a:spcBef>
                <a:spcPts val="0"/>
              </a:spcBef>
            </a:pPr>
            <a:r>
              <a:rPr lang="en-US" altLang="zh-CN" dirty="0" err="1">
                <a:solidFill>
                  <a:srgbClr val="000000"/>
                </a:solidFill>
                <a:latin typeface="微软雅黑" panose="020B0503020204020204" pitchFamily="34" charset="-122"/>
                <a:ea typeface="微软雅黑" panose="020B0503020204020204" pitchFamily="34" charset="-122"/>
                <a:cs typeface="+mn-cs"/>
              </a:rPr>
              <a:t>bt</a:t>
            </a:r>
            <a:r>
              <a:rPr lang="en-US" altLang="zh-CN" dirty="0">
                <a:solidFill>
                  <a:srgbClr val="000000"/>
                </a:solidFill>
                <a:latin typeface="微软雅黑" panose="020B0503020204020204" pitchFamily="34" charset="-122"/>
                <a:ea typeface="微软雅黑" panose="020B0503020204020204" pitchFamily="34" charset="-122"/>
                <a:cs typeface="+mn-cs"/>
              </a:rPr>
              <a:t>=</a:t>
            </a:r>
            <a:r>
              <a:rPr lang="en-US" altLang="zh-CN" dirty="0" err="1">
                <a:solidFill>
                  <a:srgbClr val="000000"/>
                </a:solidFill>
                <a:latin typeface="微软雅黑" panose="020B0503020204020204" pitchFamily="34" charset="-122"/>
                <a:ea typeface="微软雅黑" panose="020B0503020204020204" pitchFamily="34" charset="-122"/>
                <a:cs typeface="+mn-cs"/>
              </a:rPr>
              <a:t>BTree</a:t>
            </a:r>
            <a:r>
              <a:rPr lang="en-US" altLang="zh-CN" dirty="0">
                <a:solidFill>
                  <a:srgbClr val="000000"/>
                </a:solidFill>
                <a:latin typeface="微软雅黑" panose="020B0503020204020204" pitchFamily="34" charset="-122"/>
                <a:ea typeface="微软雅黑" panose="020B0503020204020204" pitchFamily="34" charset="-122"/>
                <a:cs typeface="+mn-cs"/>
              </a:rPr>
              <a:t>()</a:t>
            </a:r>
          </a:p>
          <a:p>
            <a:pPr algn="l">
              <a:lnSpc>
                <a:spcPts val="2100"/>
              </a:lnSpc>
              <a:spcBef>
                <a:spcPts val="0"/>
              </a:spcBef>
            </a:pPr>
            <a:r>
              <a:rPr lang="en-US" altLang="zh-CN" dirty="0" err="1">
                <a:solidFill>
                  <a:srgbClr val="000000"/>
                </a:solidFill>
                <a:latin typeface="微软雅黑" panose="020B0503020204020204" pitchFamily="34" charset="-122"/>
                <a:ea typeface="微软雅黑" panose="020B0503020204020204" pitchFamily="34" charset="-122"/>
                <a:cs typeface="+mn-cs"/>
              </a:rPr>
              <a:t>bt.SetRoot</a:t>
            </a:r>
            <a:r>
              <a:rPr lang="en-US" altLang="zh-CN" dirty="0">
                <a:solidFill>
                  <a:srgbClr val="000000"/>
                </a:solidFill>
                <a:latin typeface="微软雅黑" panose="020B0503020204020204" pitchFamily="34" charset="-122"/>
                <a:ea typeface="微软雅黑" panose="020B0503020204020204" pitchFamily="34" charset="-122"/>
                <a:cs typeface="+mn-cs"/>
              </a:rPr>
              <a:t>(b)</a:t>
            </a:r>
          </a:p>
          <a:p>
            <a:pPr algn="l">
              <a:lnSpc>
                <a:spcPts val="2100"/>
              </a:lnSpc>
              <a:spcBef>
                <a:spcPts val="0"/>
              </a:spcBef>
            </a:pPr>
            <a:r>
              <a:rPr lang="en-US" altLang="zh-CN" dirty="0">
                <a:solidFill>
                  <a:srgbClr val="000000"/>
                </a:solidFill>
                <a:latin typeface="微软雅黑" panose="020B0503020204020204" pitchFamily="34" charset="-122"/>
                <a:ea typeface="微软雅黑" panose="020B0503020204020204" pitchFamily="34" charset="-122"/>
                <a:cs typeface="+mn-cs"/>
              </a:rPr>
              <a:t>print("</a:t>
            </a:r>
            <a:r>
              <a:rPr lang="en-US" altLang="zh-CN" dirty="0" err="1">
                <a:solidFill>
                  <a:srgbClr val="000000"/>
                </a:solidFill>
                <a:latin typeface="微软雅黑" panose="020B0503020204020204" pitchFamily="34" charset="-122"/>
                <a:ea typeface="微软雅黑" panose="020B0503020204020204" pitchFamily="34" charset="-122"/>
                <a:cs typeface="+mn-cs"/>
              </a:rPr>
              <a:t>bt</a:t>
            </a:r>
            <a:r>
              <a:rPr lang="en-US" altLang="zh-CN" dirty="0">
                <a:solidFill>
                  <a:srgbClr val="000000"/>
                </a:solidFill>
                <a:latin typeface="微软雅黑" panose="020B0503020204020204" pitchFamily="34" charset="-122"/>
                <a:ea typeface="微软雅黑" panose="020B0503020204020204" pitchFamily="34" charset="-122"/>
                <a:cs typeface="+mn-cs"/>
              </a:rPr>
              <a:t>:",end='  ')</a:t>
            </a:r>
          </a:p>
          <a:p>
            <a:pPr algn="l">
              <a:lnSpc>
                <a:spcPts val="2100"/>
              </a:lnSpc>
              <a:spcBef>
                <a:spcPts val="0"/>
              </a:spcBef>
            </a:pPr>
            <a:r>
              <a:rPr lang="en-US" altLang="zh-CN" dirty="0">
                <a:solidFill>
                  <a:srgbClr val="000000"/>
                </a:solidFill>
                <a:latin typeface="微软雅黑" panose="020B0503020204020204" pitchFamily="34" charset="-122"/>
                <a:ea typeface="微软雅黑" panose="020B0503020204020204" pitchFamily="34" charset="-122"/>
                <a:cs typeface="+mn-cs"/>
              </a:rPr>
              <a:t>print(</a:t>
            </a:r>
            <a:r>
              <a:rPr lang="en-US" altLang="zh-CN" dirty="0" err="1">
                <a:solidFill>
                  <a:srgbClr val="000000"/>
                </a:solidFill>
                <a:latin typeface="微软雅黑" panose="020B0503020204020204" pitchFamily="34" charset="-122"/>
                <a:ea typeface="微软雅黑" panose="020B0503020204020204" pitchFamily="34" charset="-122"/>
                <a:cs typeface="+mn-cs"/>
              </a:rPr>
              <a:t>bt.DispBTree</a:t>
            </a:r>
            <a:r>
              <a:rPr lang="en-US" altLang="zh-CN" dirty="0">
                <a:solidFill>
                  <a:srgbClr val="000000"/>
                </a:solidFill>
                <a:latin typeface="微软雅黑" panose="020B0503020204020204" pitchFamily="34" charset="-122"/>
                <a:ea typeface="微软雅黑" panose="020B0503020204020204" pitchFamily="34" charset="-122"/>
                <a:cs typeface="+mn-cs"/>
              </a:rPr>
              <a:t>())</a:t>
            </a:r>
          </a:p>
          <a:p>
            <a:pPr algn="l">
              <a:lnSpc>
                <a:spcPts val="2100"/>
              </a:lnSpc>
              <a:spcBef>
                <a:spcPts val="0"/>
              </a:spcBef>
            </a:pPr>
            <a:r>
              <a:rPr lang="en-US" altLang="zh-CN" dirty="0">
                <a:solidFill>
                  <a:srgbClr val="000000"/>
                </a:solidFill>
                <a:latin typeface="微软雅黑" panose="020B0503020204020204" pitchFamily="34" charset="-122"/>
                <a:ea typeface="微软雅黑" panose="020B0503020204020204" pitchFamily="34" charset="-122"/>
                <a:cs typeface="+mn-cs"/>
              </a:rPr>
              <a:t>x='G'</a:t>
            </a:r>
          </a:p>
          <a:p>
            <a:pPr algn="l">
              <a:lnSpc>
                <a:spcPts val="2100"/>
              </a:lnSpc>
              <a:spcBef>
                <a:spcPts val="0"/>
              </a:spcBef>
            </a:pPr>
            <a:r>
              <a:rPr lang="en-US" altLang="zh-CN" dirty="0">
                <a:solidFill>
                  <a:srgbClr val="000000"/>
                </a:solidFill>
                <a:latin typeface="微软雅黑" panose="020B0503020204020204" pitchFamily="34" charset="-122"/>
                <a:ea typeface="微软雅黑" panose="020B0503020204020204" pitchFamily="34" charset="-122"/>
                <a:cs typeface="+mn-cs"/>
              </a:rPr>
              <a:t>print(x+"</a:t>
            </a:r>
            <a:r>
              <a:rPr lang="zh-CN" altLang="en-US" dirty="0">
                <a:solidFill>
                  <a:srgbClr val="000000"/>
                </a:solidFill>
                <a:latin typeface="微软雅黑" panose="020B0503020204020204" pitchFamily="34" charset="-122"/>
                <a:ea typeface="微软雅黑" panose="020B0503020204020204" pitchFamily="34" charset="-122"/>
                <a:cs typeface="+mn-cs"/>
              </a:rPr>
              <a:t>结点的祖先</a:t>
            </a:r>
            <a:r>
              <a:rPr lang="en-US" altLang="zh-CN" dirty="0">
                <a:solidFill>
                  <a:srgbClr val="000000"/>
                </a:solidFill>
                <a:latin typeface="微软雅黑" panose="020B0503020204020204" pitchFamily="34" charset="-122"/>
                <a:ea typeface="微软雅黑" panose="020B0503020204020204" pitchFamily="34" charset="-122"/>
                <a:cs typeface="+mn-cs"/>
              </a:rPr>
              <a:t>:",Ancestor4(</a:t>
            </a:r>
            <a:r>
              <a:rPr lang="en-US" altLang="zh-CN" dirty="0" err="1">
                <a:solidFill>
                  <a:srgbClr val="000000"/>
                </a:solidFill>
                <a:latin typeface="微软雅黑" panose="020B0503020204020204" pitchFamily="34" charset="-122"/>
                <a:ea typeface="微软雅黑" panose="020B0503020204020204" pitchFamily="34" charset="-122"/>
                <a:cs typeface="+mn-cs"/>
              </a:rPr>
              <a:t>bt,x</a:t>
            </a:r>
            <a:r>
              <a:rPr lang="en-US" altLang="zh-CN" dirty="0">
                <a:solidFill>
                  <a:srgbClr val="000000"/>
                </a:solidFill>
                <a:latin typeface="微软雅黑" panose="020B0503020204020204" pitchFamily="34" charset="-122"/>
                <a:ea typeface="微软雅黑" panose="020B0503020204020204" pitchFamily="34" charset="-122"/>
                <a:cs typeface="+mn-cs"/>
              </a:rPr>
              <a:t>))</a:t>
            </a:r>
          </a:p>
        </p:txBody>
      </p:sp>
      <p:sp>
        <p:nvSpPr>
          <p:cNvPr id="7" name="Text Box 13"/>
          <p:cNvSpPr txBox="1">
            <a:spLocks noChangeArrowheads="1"/>
          </p:cNvSpPr>
          <p:nvPr>
            <p:custDataLst>
              <p:tags r:id="rId1"/>
            </p:custDataLst>
          </p:nvPr>
        </p:nvSpPr>
        <p:spPr bwMode="auto">
          <a:xfrm>
            <a:off x="5913120" y="2133600"/>
            <a:ext cx="6035040" cy="3180080"/>
          </a:xfrm>
          <a:prstGeom prst="rect">
            <a:avLst/>
          </a:prstGeom>
          <a:solidFill>
            <a:schemeClr val="bg1">
              <a:lumMod val="95000"/>
            </a:schemeClr>
          </a:solidFill>
          <a:ln w="28575" cap="rnd">
            <a:solidFill>
              <a:schemeClr val="lt1">
                <a:lumMod val="50000"/>
              </a:schemeClr>
            </a:solidFill>
            <a:prstDash val="sysDot"/>
            <a:miter lim="800000"/>
          </a:ln>
        </p:spPr>
        <p:txBody>
          <a:bodyPr vert="horz" wrap="square" lIns="91440" tIns="0" rIns="91440" bIns="0" numCol="1" anchor="t" anchorCtr="0" compatLnSpc="1"/>
          <a:lstStyle/>
          <a:p>
            <a:pPr marL="0" marR="0" lvl="0" indent="0" algn="l" defTabSz="914400" rtl="0" eaLnBrk="1" fontAlgn="base" latinLnBrk="0" hangingPunct="1">
              <a:lnSpc>
                <a:spcPts val="2400"/>
              </a:lnSpc>
              <a:spcBef>
                <a:spcPct val="0"/>
              </a:spcBef>
              <a:spcAft>
                <a:spcPct val="0"/>
              </a:spcAft>
              <a:buClrTx/>
              <a:buSzTx/>
              <a:buFontTx/>
              <a:buNone/>
            </a:pPr>
            <a:endParaRPr kumimoji="0" lang="en-US" altLang="zh-CN" b="0" i="0" u="none" strike="noStrike" cap="none" normalizeH="0" baseline="0" dirty="0">
              <a:ln>
                <a:noFill/>
              </a:ln>
              <a:solidFill>
                <a:srgbClr val="525252"/>
              </a:solidFill>
              <a:effectLst/>
              <a:latin typeface="思源黑体 CN Medium" panose="020B0600000000000000" pitchFamily="34" charset="-122"/>
              <a:ea typeface="思源黑体 CN Medium" panose="020B0600000000000000" pitchFamily="34" charset="-122"/>
              <a:cs typeface="Consolas" panose="020B0609020204030204" pitchFamily="49" charset="0"/>
            </a:endParaRPr>
          </a:p>
        </p:txBody>
      </p:sp>
      <p:grpSp>
        <p:nvGrpSpPr>
          <p:cNvPr id="9" name="组合 8"/>
          <p:cNvGrpSpPr/>
          <p:nvPr/>
        </p:nvGrpSpPr>
        <p:grpSpPr>
          <a:xfrm>
            <a:off x="557248" y="1184278"/>
            <a:ext cx="1322351" cy="532761"/>
            <a:chOff x="1396240" y="2304668"/>
            <a:chExt cx="2107000" cy="480002"/>
          </a:xfrm>
        </p:grpSpPr>
        <p:sp>
          <p:nvSpPr>
            <p:cNvPr id="10" name="矩形: 圆角 9"/>
            <p:cNvSpPr/>
            <p:nvPr>
              <p:custDataLst>
                <p:tags r:id="rId17"/>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 name="文本框 10"/>
            <p:cNvSpPr txBox="1"/>
            <p:nvPr>
              <p:custDataLst>
                <p:tags r:id="rId18"/>
              </p:custDataLst>
            </p:nvPr>
          </p:nvSpPr>
          <p:spPr>
            <a:xfrm>
              <a:off x="1433295" y="2360437"/>
              <a:ext cx="2069945" cy="331827"/>
            </a:xfrm>
            <a:prstGeom prst="rect">
              <a:avLst/>
            </a:prstGeom>
            <a:noFill/>
          </p:spPr>
          <p:txBody>
            <a:bodyPr wrap="square" rtlCol="0">
              <a:spAutoFit/>
            </a:bodyPr>
            <a:lstStyle/>
            <a:p>
              <a:pPr algn="ctr"/>
              <a:r>
                <a:rPr lang="zh-CN" altLang="en-US" b="1" dirty="0">
                  <a:solidFill>
                    <a:schemeClr val="lt1"/>
                  </a:solidFill>
                  <a:latin typeface="微软雅黑" panose="020B0503020204020204" pitchFamily="34" charset="-122"/>
                  <a:ea typeface="微软雅黑" panose="020B0503020204020204" pitchFamily="34" charset="-122"/>
                </a:rPr>
                <a:t>主程序</a:t>
              </a:r>
            </a:p>
          </p:txBody>
        </p:sp>
      </p:grpSp>
      <p:sp>
        <p:nvSpPr>
          <p:cNvPr id="12" name="矩形 11"/>
          <p:cNvSpPr/>
          <p:nvPr>
            <p:custDataLst>
              <p:tags r:id="rId2"/>
            </p:custDataLst>
          </p:nvPr>
        </p:nvSpPr>
        <p:spPr>
          <a:xfrm>
            <a:off x="458909" y="1066800"/>
            <a:ext cx="4397571" cy="5354320"/>
          </a:xfrm>
          <a:prstGeom prst="rect">
            <a:avLst/>
          </a:prstGeom>
          <a:noFill/>
          <a:ln w="19050">
            <a:solidFill>
              <a:schemeClr val="l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思源黑体 CN Medium" panose="020B0600000000000000" pitchFamily="34" charset="-122"/>
              <a:ea typeface="思源黑体 CN Medium" panose="020B0600000000000000" pitchFamily="34" charset="-122"/>
            </a:endParaRPr>
          </a:p>
        </p:txBody>
      </p:sp>
      <p:sp>
        <p:nvSpPr>
          <p:cNvPr id="37" name="右箭头 19"/>
          <p:cNvSpPr/>
          <p:nvPr>
            <p:custDataLst>
              <p:tags r:id="rId3"/>
            </p:custDataLst>
          </p:nvPr>
        </p:nvSpPr>
        <p:spPr bwMode="auto">
          <a:xfrm>
            <a:off x="5120640" y="3434080"/>
            <a:ext cx="637536" cy="386080"/>
          </a:xfrm>
          <a:prstGeom prst="rightArrow">
            <a:avLst/>
          </a:prstGeom>
          <a:solidFill>
            <a:schemeClr val="accent2"/>
          </a:solidFill>
          <a:ln>
            <a:solidFill>
              <a:srgbClr val="C00000"/>
            </a:solid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lnSpc>
                <a:spcPts val="2000"/>
              </a:lnSpc>
            </a:pPr>
            <a:endParaRPr lang="zh-CN" altLang="en-US" sz="1800" i="1">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pic>
        <p:nvPicPr>
          <p:cNvPr id="2" name="Picture 2"/>
          <p:cNvPicPr>
            <a:picLocks noChangeAspect="1" noChangeArrowheads="1"/>
          </p:cNvPicPr>
          <p:nvPr/>
        </p:nvPicPr>
        <p:blipFill>
          <a:blip r:embed="rId21" cstate="print"/>
          <a:srcRect/>
          <a:stretch>
            <a:fillRect/>
          </a:stretch>
        </p:blipFill>
        <p:spPr bwMode="auto">
          <a:xfrm>
            <a:off x="8477574" y="3018148"/>
            <a:ext cx="3362325" cy="1666875"/>
          </a:xfrm>
          <a:prstGeom prst="rect">
            <a:avLst/>
          </a:prstGeom>
          <a:noFill/>
          <a:ln w="9525">
            <a:noFill/>
            <a:miter lim="800000"/>
            <a:headEnd/>
            <a:tailEnd/>
          </a:ln>
        </p:spPr>
      </p:pic>
      <p:grpSp>
        <p:nvGrpSpPr>
          <p:cNvPr id="3" name="组合 2"/>
          <p:cNvGrpSpPr/>
          <p:nvPr/>
        </p:nvGrpSpPr>
        <p:grpSpPr>
          <a:xfrm>
            <a:off x="6195708" y="2835570"/>
            <a:ext cx="1900083" cy="1853912"/>
            <a:chOff x="1150124" y="3032607"/>
            <a:chExt cx="1900083" cy="1853912"/>
          </a:xfrm>
          <a:solidFill>
            <a:schemeClr val="accent2"/>
          </a:solidFill>
        </p:grpSpPr>
        <p:sp>
          <p:nvSpPr>
            <p:cNvPr id="5" name="Line 34"/>
            <p:cNvSpPr>
              <a:spLocks noChangeShapeType="1"/>
            </p:cNvSpPr>
            <p:nvPr>
              <p:custDataLst>
                <p:tags r:id="rId4"/>
              </p:custDataLst>
            </p:nvPr>
          </p:nvSpPr>
          <p:spPr bwMode="auto">
            <a:xfrm>
              <a:off x="2214546" y="3286124"/>
              <a:ext cx="201626" cy="255318"/>
            </a:xfrm>
            <a:prstGeom prst="line">
              <a:avLst/>
            </a:prstGeom>
            <a:solidFill>
              <a:schemeClr val="accent2"/>
            </a:solidFill>
            <a:ln w="19050">
              <a:solidFill>
                <a:srgbClr val="C0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800" b="0">
                <a:solidFill>
                  <a:schemeClr val="lt1"/>
                </a:solidFill>
                <a:latin typeface="Consolas" panose="020B0609020204030204" pitchFamily="49" charset="0"/>
                <a:ea typeface="仿宋" panose="02010609060101010101" pitchFamily="49" charset="-122"/>
                <a:cs typeface="Consolas" panose="020B0609020204030204" pitchFamily="49" charset="0"/>
              </a:endParaRPr>
            </a:p>
          </p:txBody>
        </p:sp>
        <p:sp>
          <p:nvSpPr>
            <p:cNvPr id="8" name="Freeform 45"/>
            <p:cNvSpPr/>
            <p:nvPr>
              <p:custDataLst>
                <p:tags r:id="rId5"/>
              </p:custDataLst>
            </p:nvPr>
          </p:nvSpPr>
          <p:spPr bwMode="auto">
            <a:xfrm>
              <a:off x="2204420" y="3770162"/>
              <a:ext cx="208179" cy="328087"/>
            </a:xfrm>
            <a:custGeom>
              <a:avLst/>
              <a:gdLst/>
              <a:ahLst/>
              <a:cxnLst>
                <a:cxn ang="0">
                  <a:pos x="233" y="0"/>
                </a:cxn>
                <a:cxn ang="0">
                  <a:pos x="0" y="383"/>
                </a:cxn>
              </a:cxnLst>
              <a:rect l="0" t="0" r="r" b="b"/>
              <a:pathLst>
                <a:path w="233" h="383">
                  <a:moveTo>
                    <a:pt x="233" y="0"/>
                  </a:moveTo>
                  <a:lnTo>
                    <a:pt x="0" y="383"/>
                  </a:lnTo>
                </a:path>
              </a:pathLst>
            </a:custGeom>
            <a:solidFill>
              <a:schemeClr val="accent2"/>
            </a:solidFill>
            <a:ln w="19050">
              <a:solidFill>
                <a:srgbClr val="C0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800" b="0">
                <a:solidFill>
                  <a:schemeClr val="lt1"/>
                </a:solidFill>
                <a:latin typeface="Consolas" panose="020B0609020204030204" pitchFamily="49" charset="0"/>
                <a:ea typeface="仿宋" panose="02010609060101010101" pitchFamily="49" charset="-122"/>
                <a:cs typeface="Consolas" panose="020B0609020204030204" pitchFamily="49" charset="0"/>
              </a:endParaRPr>
            </a:p>
          </p:txBody>
        </p:sp>
        <p:sp>
          <p:nvSpPr>
            <p:cNvPr id="19" name="Line 44"/>
            <p:cNvSpPr>
              <a:spLocks noChangeShapeType="1"/>
            </p:cNvSpPr>
            <p:nvPr>
              <p:custDataLst>
                <p:tags r:id="rId6"/>
              </p:custDataLst>
            </p:nvPr>
          </p:nvSpPr>
          <p:spPr bwMode="auto">
            <a:xfrm>
              <a:off x="1369024" y="4327825"/>
              <a:ext cx="308248" cy="334084"/>
            </a:xfrm>
            <a:prstGeom prst="line">
              <a:avLst/>
            </a:prstGeom>
            <a:solidFill>
              <a:schemeClr val="accent2"/>
            </a:solidFill>
            <a:ln w="19050">
              <a:solidFill>
                <a:srgbClr val="C0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800" b="0">
                <a:solidFill>
                  <a:schemeClr val="lt1"/>
                </a:solidFill>
                <a:latin typeface="Consolas" panose="020B0609020204030204" pitchFamily="49" charset="0"/>
                <a:ea typeface="仿宋" panose="02010609060101010101" pitchFamily="49" charset="-122"/>
                <a:cs typeface="Consolas" panose="020B0609020204030204" pitchFamily="49" charset="0"/>
              </a:endParaRPr>
            </a:p>
          </p:txBody>
        </p:sp>
        <p:sp>
          <p:nvSpPr>
            <p:cNvPr id="26" name="Freeform 43"/>
            <p:cNvSpPr/>
            <p:nvPr>
              <p:custDataLst>
                <p:tags r:id="rId7"/>
              </p:custDataLst>
            </p:nvPr>
          </p:nvSpPr>
          <p:spPr bwMode="auto">
            <a:xfrm>
              <a:off x="2579678" y="3739324"/>
              <a:ext cx="234983" cy="365779"/>
            </a:xfrm>
            <a:custGeom>
              <a:avLst/>
              <a:gdLst/>
              <a:ahLst/>
              <a:cxnLst>
                <a:cxn ang="0">
                  <a:pos x="0" y="0"/>
                </a:cxn>
                <a:cxn ang="0">
                  <a:pos x="263" y="427"/>
                </a:cxn>
              </a:cxnLst>
              <a:rect l="0" t="0" r="r" b="b"/>
              <a:pathLst>
                <a:path w="263" h="427">
                  <a:moveTo>
                    <a:pt x="0" y="0"/>
                  </a:moveTo>
                  <a:lnTo>
                    <a:pt x="263" y="427"/>
                  </a:lnTo>
                </a:path>
              </a:pathLst>
            </a:custGeom>
            <a:solidFill>
              <a:schemeClr val="accent2"/>
            </a:solidFill>
            <a:ln w="19050">
              <a:solidFill>
                <a:srgbClr val="C0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800" b="0">
                <a:solidFill>
                  <a:schemeClr val="lt1"/>
                </a:solidFill>
                <a:latin typeface="Consolas" panose="020B0609020204030204" pitchFamily="49" charset="0"/>
                <a:ea typeface="仿宋" panose="02010609060101010101" pitchFamily="49" charset="-122"/>
                <a:cs typeface="Consolas" panose="020B0609020204030204" pitchFamily="49" charset="0"/>
              </a:endParaRPr>
            </a:p>
          </p:txBody>
        </p:sp>
        <p:sp>
          <p:nvSpPr>
            <p:cNvPr id="27" name="Line 42"/>
            <p:cNvSpPr>
              <a:spLocks noChangeShapeType="1"/>
            </p:cNvSpPr>
            <p:nvPr>
              <p:custDataLst>
                <p:tags r:id="rId8"/>
              </p:custDataLst>
            </p:nvPr>
          </p:nvSpPr>
          <p:spPr bwMode="auto">
            <a:xfrm flipH="1">
              <a:off x="1296653" y="3705059"/>
              <a:ext cx="285911" cy="406897"/>
            </a:xfrm>
            <a:prstGeom prst="line">
              <a:avLst/>
            </a:prstGeom>
            <a:solidFill>
              <a:schemeClr val="accent2"/>
            </a:solidFill>
            <a:ln w="19050">
              <a:solidFill>
                <a:srgbClr val="C0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800" b="0">
                <a:solidFill>
                  <a:schemeClr val="lt1"/>
                </a:solidFill>
                <a:latin typeface="Consolas" panose="020B0609020204030204" pitchFamily="49" charset="0"/>
                <a:ea typeface="仿宋" panose="02010609060101010101" pitchFamily="49" charset="-122"/>
                <a:cs typeface="Consolas" panose="020B0609020204030204" pitchFamily="49" charset="0"/>
              </a:endParaRPr>
            </a:p>
          </p:txBody>
        </p:sp>
        <p:sp>
          <p:nvSpPr>
            <p:cNvPr id="28" name="Line 41"/>
            <p:cNvSpPr>
              <a:spLocks noChangeShapeType="1"/>
            </p:cNvSpPr>
            <p:nvPr>
              <p:custDataLst>
                <p:tags r:id="rId9"/>
              </p:custDataLst>
            </p:nvPr>
          </p:nvSpPr>
          <p:spPr bwMode="auto">
            <a:xfrm flipH="1">
              <a:off x="1632598" y="3155105"/>
              <a:ext cx="477114" cy="409467"/>
            </a:xfrm>
            <a:prstGeom prst="line">
              <a:avLst/>
            </a:prstGeom>
            <a:solidFill>
              <a:schemeClr val="accent2"/>
            </a:solidFill>
            <a:ln w="19050">
              <a:solidFill>
                <a:srgbClr val="C0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800" b="0">
                <a:solidFill>
                  <a:schemeClr val="lt1"/>
                </a:solidFill>
                <a:latin typeface="Consolas" panose="020B0609020204030204" pitchFamily="49" charset="0"/>
                <a:ea typeface="仿宋" panose="02010609060101010101" pitchFamily="49" charset="-122"/>
                <a:cs typeface="Consolas" panose="020B0609020204030204" pitchFamily="49" charset="0"/>
              </a:endParaRPr>
            </a:p>
          </p:txBody>
        </p:sp>
        <p:sp>
          <p:nvSpPr>
            <p:cNvPr id="29" name="Oval 40"/>
            <p:cNvSpPr>
              <a:spLocks noChangeArrowheads="1"/>
            </p:cNvSpPr>
            <p:nvPr>
              <p:custDataLst>
                <p:tags r:id="rId10"/>
              </p:custDataLst>
            </p:nvPr>
          </p:nvSpPr>
          <p:spPr bwMode="auto">
            <a:xfrm>
              <a:off x="1955141" y="3032607"/>
              <a:ext cx="324000" cy="324000"/>
            </a:xfrm>
            <a:prstGeom prst="ellipse">
              <a:avLst/>
            </a:prstGeom>
            <a:solidFill>
              <a:schemeClr val="accent2"/>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u="none" strike="noStrike" cap="none" normalizeH="0" baseline="0" dirty="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A</a:t>
              </a:r>
            </a:p>
          </p:txBody>
        </p:sp>
        <p:sp>
          <p:nvSpPr>
            <p:cNvPr id="30" name="Oval 39"/>
            <p:cNvSpPr>
              <a:spLocks noChangeArrowheads="1"/>
            </p:cNvSpPr>
            <p:nvPr>
              <p:custDataLst>
                <p:tags r:id="rId11"/>
              </p:custDataLst>
            </p:nvPr>
          </p:nvSpPr>
          <p:spPr bwMode="auto">
            <a:xfrm>
              <a:off x="1486069" y="3482335"/>
              <a:ext cx="324000" cy="324000"/>
            </a:xfrm>
            <a:prstGeom prst="ellipse">
              <a:avLst/>
            </a:prstGeom>
            <a:solidFill>
              <a:schemeClr val="accent2"/>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u="none" strike="noStrike" cap="none" normalizeH="0" baseline="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B</a:t>
              </a:r>
            </a:p>
          </p:txBody>
        </p:sp>
        <p:sp>
          <p:nvSpPr>
            <p:cNvPr id="31" name="Oval 38"/>
            <p:cNvSpPr>
              <a:spLocks noChangeArrowheads="1"/>
            </p:cNvSpPr>
            <p:nvPr>
              <p:custDataLst>
                <p:tags r:id="rId12"/>
              </p:custDataLst>
            </p:nvPr>
          </p:nvSpPr>
          <p:spPr bwMode="auto">
            <a:xfrm>
              <a:off x="2357204" y="3520883"/>
              <a:ext cx="324000" cy="324000"/>
            </a:xfrm>
            <a:prstGeom prst="ellipse">
              <a:avLst/>
            </a:prstGeom>
            <a:solidFill>
              <a:schemeClr val="accent2"/>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u="none" strike="noStrike" cap="none" normalizeH="0" baseline="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C</a:t>
              </a:r>
            </a:p>
          </p:txBody>
        </p:sp>
        <p:sp>
          <p:nvSpPr>
            <p:cNvPr id="32" name="Oval 37"/>
            <p:cNvSpPr>
              <a:spLocks noChangeArrowheads="1"/>
            </p:cNvSpPr>
            <p:nvPr>
              <p:custDataLst>
                <p:tags r:id="rId13"/>
              </p:custDataLst>
            </p:nvPr>
          </p:nvSpPr>
          <p:spPr bwMode="auto">
            <a:xfrm>
              <a:off x="2065038" y="4099105"/>
              <a:ext cx="324000" cy="324000"/>
            </a:xfrm>
            <a:prstGeom prst="ellipse">
              <a:avLst/>
            </a:prstGeom>
            <a:solidFill>
              <a:schemeClr val="accent2"/>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u="none" strike="noStrike" cap="none" normalizeH="0" baseline="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E</a:t>
              </a:r>
            </a:p>
          </p:txBody>
        </p:sp>
        <p:sp>
          <p:nvSpPr>
            <p:cNvPr id="33" name="Oval 36"/>
            <p:cNvSpPr>
              <a:spLocks noChangeArrowheads="1"/>
            </p:cNvSpPr>
            <p:nvPr>
              <p:custDataLst>
                <p:tags r:id="rId14"/>
              </p:custDataLst>
            </p:nvPr>
          </p:nvSpPr>
          <p:spPr bwMode="auto">
            <a:xfrm>
              <a:off x="2726207" y="4099105"/>
              <a:ext cx="324000" cy="324000"/>
            </a:xfrm>
            <a:prstGeom prst="ellipse">
              <a:avLst/>
            </a:prstGeom>
            <a:solidFill>
              <a:schemeClr val="accent2"/>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u="none" strike="noStrike" cap="none" normalizeH="0" baseline="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F</a:t>
              </a:r>
            </a:p>
          </p:txBody>
        </p:sp>
        <p:sp>
          <p:nvSpPr>
            <p:cNvPr id="36" name="Oval 35"/>
            <p:cNvSpPr>
              <a:spLocks noChangeArrowheads="1"/>
            </p:cNvSpPr>
            <p:nvPr>
              <p:custDataLst>
                <p:tags r:id="rId15"/>
              </p:custDataLst>
            </p:nvPr>
          </p:nvSpPr>
          <p:spPr bwMode="auto">
            <a:xfrm>
              <a:off x="1150124" y="4111954"/>
              <a:ext cx="324000" cy="324000"/>
            </a:xfrm>
            <a:prstGeom prst="ellipse">
              <a:avLst/>
            </a:prstGeom>
            <a:solidFill>
              <a:schemeClr val="accent2"/>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u="none" strike="noStrike" cap="none" normalizeH="0" baseline="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D</a:t>
              </a:r>
            </a:p>
          </p:txBody>
        </p:sp>
        <p:sp>
          <p:nvSpPr>
            <p:cNvPr id="39" name="Oval 33"/>
            <p:cNvSpPr>
              <a:spLocks noChangeArrowheads="1"/>
            </p:cNvSpPr>
            <p:nvPr>
              <p:custDataLst>
                <p:tags r:id="rId16"/>
              </p:custDataLst>
            </p:nvPr>
          </p:nvSpPr>
          <p:spPr bwMode="auto">
            <a:xfrm>
              <a:off x="1568268" y="4562519"/>
              <a:ext cx="324000" cy="324000"/>
            </a:xfrm>
            <a:prstGeom prst="ellipse">
              <a:avLst/>
            </a:prstGeom>
            <a:solidFill>
              <a:schemeClr val="accent2"/>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u="none" strike="noStrike" cap="none" normalizeH="0" baseline="0" dirty="0">
                  <a:ln>
                    <a:noFill/>
                  </a:ln>
                  <a:solidFill>
                    <a:schemeClr val="lt1"/>
                  </a:solidFill>
                  <a:effectLst/>
                  <a:latin typeface="微软雅黑" panose="020B0503020204020204" pitchFamily="34" charset="-122"/>
                  <a:ea typeface="微软雅黑" panose="020B0503020204020204" pitchFamily="34" charset="-122"/>
                  <a:cs typeface="Consolas" panose="020B0609020204030204" pitchFamily="49" charset="0"/>
                </a:rPr>
                <a:t>G</a:t>
              </a:r>
            </a:p>
          </p:txBody>
        </p:sp>
      </p:grpSp>
    </p:spTree>
    <p:extLst>
      <p:ext uri="{BB962C8B-B14F-4D97-AF65-F5344CB8AC3E}">
        <p14:creationId xmlns:p14="http://schemas.microsoft.com/office/powerpoint/2010/main" val="41103761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left)">
                                      <p:cBhvr>
                                        <p:cTn id="24" dur="500"/>
                                        <p:tgtEl>
                                          <p:spTgt spid="37"/>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par>
                                <p:cTn id="28" presetID="22" presetClass="entr" presetSubtype="8"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par>
                                <p:cTn id="31" presetID="22" presetClass="entr" presetSubtype="8"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ldLvl="0" animBg="1"/>
      <p:bldP spid="7" grpId="0" bldLvl="0" animBg="1"/>
      <p:bldP spid="12" grpId="0" bldLvl="0" animBg="1"/>
      <p:bldP spid="37" grpId="0" bldLvl="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53074" y="147761"/>
            <a:ext cx="244221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6.5</a:t>
            </a:r>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rPr>
              <a:t>二叉树的构造</a:t>
            </a:r>
          </a:p>
        </p:txBody>
      </p:sp>
      <p:sp>
        <p:nvSpPr>
          <p:cNvPr id="5" name="Text Box 5"/>
          <p:cNvSpPr txBox="1">
            <a:spLocks noChangeArrowheads="1"/>
          </p:cNvSpPr>
          <p:nvPr/>
        </p:nvSpPr>
        <p:spPr bwMode="auto">
          <a:xfrm>
            <a:off x="764354" y="898345"/>
            <a:ext cx="6195246" cy="706755"/>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dirty="0">
                <a:solidFill>
                  <a:srgbClr val="000000"/>
                </a:solidFill>
                <a:latin typeface="微软雅黑" panose="020B0503020204020204" pitchFamily="34" charset="-122"/>
                <a:ea typeface="微软雅黑" panose="020B0503020204020204" pitchFamily="34" charset="-122"/>
              </a:rPr>
              <a:t>6.5.1 </a:t>
            </a:r>
            <a:r>
              <a:rPr lang="zh-CN" altLang="en-US" dirty="0">
                <a:solidFill>
                  <a:srgbClr val="000000"/>
                </a:solidFill>
                <a:latin typeface="微软雅黑" panose="020B0503020204020204" pitchFamily="34" charset="-122"/>
                <a:ea typeface="微软雅黑" panose="020B0503020204020204" pitchFamily="34" charset="-122"/>
              </a:rPr>
              <a:t>由先序</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中序序列或后序</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中序序列构造二叉树</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109" y="1713815"/>
            <a:ext cx="3365402" cy="4646688"/>
          </a:xfrm>
          <a:prstGeom prst="rect">
            <a:avLst/>
          </a:prstGeom>
        </p:spPr>
      </p:pic>
      <p:sp>
        <p:nvSpPr>
          <p:cNvPr id="3" name="TextBox 8"/>
          <p:cNvSpPr txBox="1"/>
          <p:nvPr>
            <p:custDataLst>
              <p:tags r:id="rId1"/>
            </p:custDataLst>
          </p:nvPr>
        </p:nvSpPr>
        <p:spPr>
          <a:xfrm>
            <a:off x="4360671" y="2168298"/>
            <a:ext cx="6858048" cy="3056890"/>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pP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一棵所有结点值不同的二叉树，其先序、中序、后序和层次遍历都是唯一的，也就是说一棵这样的二叉树，不可以有两种不同的先序遍历序列，也不可能有两种不同的中序序列。</a:t>
            </a:r>
            <a:endPar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二叉树的构造就是给定某些遍历序列，反过来唯一地确定该二叉树。</a:t>
            </a:r>
          </a:p>
        </p:txBody>
      </p:sp>
    </p:spTree>
    <p:extLst>
      <p:ext uri="{BB962C8B-B14F-4D97-AF65-F5344CB8AC3E}">
        <p14:creationId xmlns:p14="http://schemas.microsoft.com/office/powerpoint/2010/main" val="15803935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1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 grpId="0" bldLvl="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53074" y="147761"/>
            <a:ext cx="7007225" cy="460375"/>
          </a:xfrm>
          <a:prstGeom prst="rect">
            <a:avLst/>
          </a:prstGeom>
          <a:noFill/>
        </p:spPr>
        <p:txBody>
          <a:bodyPr wrap="none" rtlCol="0" anchor="ctr">
            <a:spAutoFit/>
          </a:bodyPr>
          <a:lstStyle>
            <a:defPPr>
              <a:defRPr lang="zh-CN"/>
            </a:defPPr>
            <a:lvl1pPr>
              <a:defRPr sz="2400" b="1">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en-US" altLang="zh-CN" b="0" dirty="0">
                <a:solidFill>
                  <a:schemeClr val="accent1"/>
                </a:solidFill>
                <a:latin typeface="微软雅黑" panose="020B0503020204020204" pitchFamily="34" charset="-122"/>
                <a:ea typeface="微软雅黑" panose="020B0503020204020204" pitchFamily="34" charset="-122"/>
              </a:rPr>
              <a:t>6.5.1 </a:t>
            </a:r>
            <a:r>
              <a:rPr lang="zh-CN" altLang="en-US" b="0" dirty="0">
                <a:solidFill>
                  <a:schemeClr val="accent1"/>
                </a:solidFill>
                <a:latin typeface="微软雅黑" panose="020B0503020204020204" pitchFamily="34" charset="-122"/>
                <a:ea typeface="微软雅黑" panose="020B0503020204020204" pitchFamily="34" charset="-122"/>
              </a:rPr>
              <a:t>由先序</a:t>
            </a:r>
            <a:r>
              <a:rPr lang="en-US" altLang="zh-CN" b="0" dirty="0">
                <a:solidFill>
                  <a:schemeClr val="accent1"/>
                </a:solidFill>
                <a:latin typeface="微软雅黑" panose="020B0503020204020204" pitchFamily="34" charset="-122"/>
                <a:ea typeface="微软雅黑" panose="020B0503020204020204" pitchFamily="34" charset="-122"/>
              </a:rPr>
              <a:t>/</a:t>
            </a:r>
            <a:r>
              <a:rPr lang="zh-CN" altLang="en-US" b="0" dirty="0">
                <a:solidFill>
                  <a:schemeClr val="accent1"/>
                </a:solidFill>
                <a:latin typeface="微软雅黑" panose="020B0503020204020204" pitchFamily="34" charset="-122"/>
                <a:ea typeface="微软雅黑" panose="020B0503020204020204" pitchFamily="34" charset="-122"/>
              </a:rPr>
              <a:t>中序序列或后序</a:t>
            </a:r>
            <a:r>
              <a:rPr lang="en-US" altLang="zh-CN" b="0" dirty="0">
                <a:solidFill>
                  <a:schemeClr val="accent1"/>
                </a:solidFill>
                <a:latin typeface="微软雅黑" panose="020B0503020204020204" pitchFamily="34" charset="-122"/>
                <a:ea typeface="微软雅黑" panose="020B0503020204020204" pitchFamily="34" charset="-122"/>
              </a:rPr>
              <a:t>/</a:t>
            </a:r>
            <a:r>
              <a:rPr lang="zh-CN" altLang="en-US" b="0" dirty="0">
                <a:solidFill>
                  <a:schemeClr val="accent1"/>
                </a:solidFill>
                <a:latin typeface="微软雅黑" panose="020B0503020204020204" pitchFamily="34" charset="-122"/>
                <a:ea typeface="微软雅黑" panose="020B0503020204020204" pitchFamily="34" charset="-122"/>
              </a:rPr>
              <a:t>中序序列构造二叉树</a:t>
            </a:r>
          </a:p>
        </p:txBody>
      </p:sp>
      <p:grpSp>
        <p:nvGrpSpPr>
          <p:cNvPr id="2" name="组合 1"/>
          <p:cNvGrpSpPr/>
          <p:nvPr/>
        </p:nvGrpSpPr>
        <p:grpSpPr>
          <a:xfrm>
            <a:off x="2007530" y="4470400"/>
            <a:ext cx="6648790" cy="2171112"/>
            <a:chOff x="1357290" y="3714752"/>
            <a:chExt cx="7000924" cy="2998453"/>
          </a:xfrm>
        </p:grpSpPr>
        <p:sp>
          <p:nvSpPr>
            <p:cNvPr id="3" name="椭圆 2"/>
            <p:cNvSpPr/>
            <p:nvPr>
              <p:custDataLst>
                <p:tags r:id="rId2"/>
              </p:custDataLst>
            </p:nvPr>
          </p:nvSpPr>
          <p:spPr>
            <a:xfrm>
              <a:off x="1714480" y="3786190"/>
              <a:ext cx="357190" cy="428628"/>
            </a:xfrm>
            <a:prstGeom prst="ellipse">
              <a:avLst/>
            </a:prstGeom>
            <a:gradFill>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 pos="0">
                  <a:srgbClr val="C30000">
                    <a:lumMod val="98000"/>
                    <a:lumOff val="2000"/>
                  </a:srgbClr>
                </a:gs>
                <a:gs pos="50000">
                  <a:srgbClr val="C30000"/>
                </a:gs>
                <a:gs pos="100000">
                  <a:srgbClr val="C30000">
                    <a:lumMod val="99000"/>
                  </a:srgbClr>
                </a:gs>
              </a:gsLst>
              <a:lin ang="5400000" scaled="0"/>
            </a:gradFill>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lnSpc>
                  <a:spcPts val="2100"/>
                </a:lnSpc>
                <a:spcBef>
                  <a:spcPts val="0"/>
                </a:spcBef>
              </a:pPr>
              <a:r>
                <a:rPr lang="en-US" altLang="zh-CN" sz="1800" b="0">
                  <a:solidFill>
                    <a:schemeClr val="lt1"/>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6" name="椭圆 15"/>
            <p:cNvSpPr/>
            <p:nvPr>
              <p:custDataLst>
                <p:tags r:id="rId3"/>
              </p:custDataLst>
            </p:nvPr>
          </p:nvSpPr>
          <p:spPr>
            <a:xfrm>
              <a:off x="1357290" y="4786322"/>
              <a:ext cx="357190"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lnSpc>
                  <a:spcPts val="2100"/>
                </a:lnSpc>
                <a:spcBef>
                  <a:spcPts val="0"/>
                </a:spcBef>
              </a:pPr>
              <a:r>
                <a:rPr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7" name="椭圆 16"/>
            <p:cNvSpPr/>
            <p:nvPr>
              <p:custDataLst>
                <p:tags r:id="rId4"/>
              </p:custDataLst>
            </p:nvPr>
          </p:nvSpPr>
          <p:spPr>
            <a:xfrm>
              <a:off x="2071670" y="4786322"/>
              <a:ext cx="357190"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lnSpc>
                  <a:spcPts val="2100"/>
                </a:lnSpc>
                <a:spcBef>
                  <a:spcPts val="0"/>
                </a:spcBef>
              </a:pPr>
              <a:r>
                <a:rPr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18" name="椭圆 17"/>
            <p:cNvSpPr/>
            <p:nvPr>
              <p:custDataLst>
                <p:tags r:id="rId5"/>
              </p:custDataLst>
            </p:nvPr>
          </p:nvSpPr>
          <p:spPr>
            <a:xfrm>
              <a:off x="3214678" y="3714752"/>
              <a:ext cx="357190" cy="428628"/>
            </a:xfrm>
            <a:prstGeom prst="ellipse">
              <a:avLst/>
            </a:prstGeom>
            <a:gradFill>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 pos="0">
                  <a:srgbClr val="C30000">
                    <a:lumMod val="98000"/>
                    <a:lumOff val="2000"/>
                  </a:srgbClr>
                </a:gs>
                <a:gs pos="50000">
                  <a:srgbClr val="C30000"/>
                </a:gs>
                <a:gs pos="100000">
                  <a:srgbClr val="C30000">
                    <a:lumMod val="99000"/>
                  </a:srgbClr>
                </a:gs>
              </a:gsLst>
              <a:lin ang="5400000" scaled="0"/>
            </a:gradFill>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lnSpc>
                  <a:spcPts val="2100"/>
                </a:lnSpc>
                <a:spcBef>
                  <a:spcPts val="0"/>
                </a:spcBef>
              </a:pPr>
              <a:r>
                <a:rPr lang="en-US" altLang="zh-CN" sz="1800" b="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9" name="椭圆 18"/>
            <p:cNvSpPr/>
            <p:nvPr>
              <p:custDataLst>
                <p:tags r:id="rId6"/>
              </p:custDataLst>
            </p:nvPr>
          </p:nvSpPr>
          <p:spPr>
            <a:xfrm>
              <a:off x="2928926" y="4643446"/>
              <a:ext cx="357190"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lnSpc>
                  <a:spcPts val="2100"/>
                </a:lnSpc>
                <a:spcBef>
                  <a:spcPts val="0"/>
                </a:spcBef>
              </a:pPr>
              <a:r>
                <a:rPr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27" name="椭圆 26"/>
            <p:cNvSpPr/>
            <p:nvPr>
              <p:custDataLst>
                <p:tags r:id="rId7"/>
              </p:custDataLst>
            </p:nvPr>
          </p:nvSpPr>
          <p:spPr>
            <a:xfrm>
              <a:off x="3357554" y="5572140"/>
              <a:ext cx="357190"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lnSpc>
                  <a:spcPts val="2100"/>
                </a:lnSpc>
                <a:spcBef>
                  <a:spcPts val="0"/>
                </a:spcBef>
              </a:pPr>
              <a:r>
                <a:rPr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cxnSp>
          <p:nvCxnSpPr>
            <p:cNvPr id="28" name="直接连接符 27"/>
            <p:cNvCxnSpPr>
              <a:stCxn id="3" idx="3"/>
              <a:endCxn id="16" idx="0"/>
            </p:cNvCxnSpPr>
            <p:nvPr>
              <p:custDataLst>
                <p:tags r:id="rId8"/>
              </p:custDataLst>
            </p:nvPr>
          </p:nvCxnSpPr>
          <p:spPr>
            <a:xfrm rot="5400000">
              <a:off x="1334200" y="4353732"/>
              <a:ext cx="634275" cy="230904"/>
            </a:xfrm>
            <a:prstGeom prst="line">
              <a:avLst/>
            </a:prstGeom>
            <a:ln>
              <a:solidFill>
                <a:schemeClr val="accent2"/>
              </a:solidFill>
            </a:ln>
          </p:spPr>
          <p:style>
            <a:lnRef idx="2">
              <a:schemeClr val="accent2"/>
            </a:lnRef>
            <a:fillRef idx="0">
              <a:schemeClr val="accent2"/>
            </a:fillRef>
            <a:effectRef idx="1">
              <a:schemeClr val="accent2"/>
            </a:effectRef>
            <a:fontRef idx="minor">
              <a:schemeClr val="tx1"/>
            </a:fontRef>
          </p:style>
        </p:cxnSp>
        <p:cxnSp>
          <p:nvCxnSpPr>
            <p:cNvPr id="29" name="直接连接符 28"/>
            <p:cNvCxnSpPr>
              <a:stCxn id="3" idx="5"/>
              <a:endCxn id="17" idx="0"/>
            </p:cNvCxnSpPr>
            <p:nvPr>
              <p:custDataLst>
                <p:tags r:id="rId9"/>
              </p:custDataLst>
            </p:nvPr>
          </p:nvCxnSpPr>
          <p:spPr>
            <a:xfrm rot="16200000" flipH="1">
              <a:off x="1817676" y="4353732"/>
              <a:ext cx="634275" cy="230904"/>
            </a:xfrm>
            <a:prstGeom prst="line">
              <a:avLst/>
            </a:prstGeom>
            <a:ln>
              <a:solidFill>
                <a:schemeClr val="accent2"/>
              </a:solidFill>
            </a:ln>
          </p:spPr>
          <p:style>
            <a:lnRef idx="2">
              <a:schemeClr val="accent2"/>
            </a:lnRef>
            <a:fillRef idx="0">
              <a:schemeClr val="accent2"/>
            </a:fillRef>
            <a:effectRef idx="1">
              <a:schemeClr val="accent2"/>
            </a:effectRef>
            <a:fontRef idx="minor">
              <a:schemeClr val="tx1"/>
            </a:fontRef>
          </p:style>
        </p:cxnSp>
        <p:cxnSp>
          <p:nvCxnSpPr>
            <p:cNvPr id="30" name="直接连接符 29"/>
            <p:cNvCxnSpPr>
              <a:stCxn id="18" idx="3"/>
              <a:endCxn id="19" idx="0"/>
            </p:cNvCxnSpPr>
            <p:nvPr>
              <p:custDataLst>
                <p:tags r:id="rId10"/>
              </p:custDataLst>
            </p:nvPr>
          </p:nvCxnSpPr>
          <p:spPr>
            <a:xfrm rot="5400000">
              <a:off x="2905836" y="4282294"/>
              <a:ext cx="562837" cy="159466"/>
            </a:xfrm>
            <a:prstGeom prst="line">
              <a:avLst/>
            </a:prstGeom>
            <a:ln>
              <a:solidFill>
                <a:schemeClr val="accent2"/>
              </a:solidFill>
            </a:ln>
          </p:spPr>
          <p:style>
            <a:lnRef idx="2">
              <a:schemeClr val="accent2"/>
            </a:lnRef>
            <a:fillRef idx="0">
              <a:schemeClr val="accent2"/>
            </a:fillRef>
            <a:effectRef idx="1">
              <a:schemeClr val="accent2"/>
            </a:effectRef>
            <a:fontRef idx="minor">
              <a:schemeClr val="tx1"/>
            </a:fontRef>
          </p:style>
        </p:cxnSp>
        <p:cxnSp>
          <p:nvCxnSpPr>
            <p:cNvPr id="31" name="直接连接符 30"/>
            <p:cNvCxnSpPr>
              <a:stCxn id="19" idx="5"/>
              <a:endCxn id="27" idx="0"/>
            </p:cNvCxnSpPr>
            <p:nvPr>
              <p:custDataLst>
                <p:tags r:id="rId11"/>
              </p:custDataLst>
            </p:nvPr>
          </p:nvCxnSpPr>
          <p:spPr>
            <a:xfrm rot="16200000" flipH="1">
              <a:off x="3103560" y="5139550"/>
              <a:ext cx="562837" cy="302342"/>
            </a:xfrm>
            <a:prstGeom prst="line">
              <a:avLst/>
            </a:prstGeom>
            <a:ln>
              <a:solidFill>
                <a:schemeClr val="accent2"/>
              </a:solidFill>
            </a:ln>
          </p:spPr>
          <p:style>
            <a:lnRef idx="2">
              <a:schemeClr val="accent2"/>
            </a:lnRef>
            <a:fillRef idx="0">
              <a:schemeClr val="accent2"/>
            </a:fillRef>
            <a:effectRef idx="1">
              <a:schemeClr val="accent2"/>
            </a:effectRef>
            <a:fontRef idx="minor">
              <a:schemeClr val="tx1"/>
            </a:fontRef>
          </p:style>
        </p:cxnSp>
        <p:sp>
          <p:nvSpPr>
            <p:cNvPr id="32" name="椭圆 31"/>
            <p:cNvSpPr/>
            <p:nvPr>
              <p:custDataLst>
                <p:tags r:id="rId12"/>
              </p:custDataLst>
            </p:nvPr>
          </p:nvSpPr>
          <p:spPr>
            <a:xfrm>
              <a:off x="4357686" y="3714752"/>
              <a:ext cx="357190" cy="428628"/>
            </a:xfrm>
            <a:prstGeom prst="ellipse">
              <a:avLst/>
            </a:prstGeom>
            <a:gradFill>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 pos="0">
                  <a:srgbClr val="C30000">
                    <a:lumMod val="98000"/>
                    <a:lumOff val="2000"/>
                  </a:srgbClr>
                </a:gs>
                <a:gs pos="50000">
                  <a:srgbClr val="C30000"/>
                </a:gs>
                <a:gs pos="100000">
                  <a:srgbClr val="C30000">
                    <a:lumMod val="99000"/>
                  </a:srgbClr>
                </a:gs>
              </a:gsLst>
              <a:lin ang="5400000" scaled="0"/>
            </a:gradFill>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lnSpc>
                  <a:spcPts val="2100"/>
                </a:lnSpc>
                <a:spcBef>
                  <a:spcPts val="0"/>
                </a:spcBef>
              </a:pPr>
              <a:r>
                <a:rPr lang="en-US" altLang="zh-CN" sz="1800" b="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33" name="椭圆 32"/>
            <p:cNvSpPr/>
            <p:nvPr>
              <p:custDataLst>
                <p:tags r:id="rId13"/>
              </p:custDataLst>
            </p:nvPr>
          </p:nvSpPr>
          <p:spPr>
            <a:xfrm>
              <a:off x="4857752" y="4643446"/>
              <a:ext cx="357190"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lnSpc>
                  <a:spcPts val="2100"/>
                </a:lnSpc>
                <a:spcBef>
                  <a:spcPts val="0"/>
                </a:spcBef>
              </a:pPr>
              <a:r>
                <a:rPr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36" name="椭圆 35"/>
            <p:cNvSpPr/>
            <p:nvPr>
              <p:custDataLst>
                <p:tags r:id="rId14"/>
              </p:custDataLst>
            </p:nvPr>
          </p:nvSpPr>
          <p:spPr>
            <a:xfrm>
              <a:off x="4500562" y="5572140"/>
              <a:ext cx="357190"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lnSpc>
                  <a:spcPts val="2100"/>
                </a:lnSpc>
                <a:spcBef>
                  <a:spcPts val="0"/>
                </a:spcBef>
              </a:pPr>
              <a:r>
                <a:rPr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cxnSp>
          <p:nvCxnSpPr>
            <p:cNvPr id="40" name="直接连接符 39"/>
            <p:cNvCxnSpPr>
              <a:stCxn id="32" idx="5"/>
              <a:endCxn id="33" idx="0"/>
            </p:cNvCxnSpPr>
            <p:nvPr>
              <p:custDataLst>
                <p:tags r:id="rId15"/>
              </p:custDataLst>
            </p:nvPr>
          </p:nvCxnSpPr>
          <p:spPr>
            <a:xfrm rot="16200000" flipH="1">
              <a:off x="4568039" y="4175137"/>
              <a:ext cx="562837" cy="373780"/>
            </a:xfrm>
            <a:prstGeom prst="line">
              <a:avLst/>
            </a:prstGeom>
            <a:ln>
              <a:solidFill>
                <a:schemeClr val="accent2"/>
              </a:solidFill>
            </a:ln>
          </p:spPr>
          <p:style>
            <a:lnRef idx="2">
              <a:schemeClr val="accent2"/>
            </a:lnRef>
            <a:fillRef idx="0">
              <a:schemeClr val="accent2"/>
            </a:fillRef>
            <a:effectRef idx="1">
              <a:schemeClr val="accent2"/>
            </a:effectRef>
            <a:fontRef idx="minor">
              <a:schemeClr val="tx1"/>
            </a:fontRef>
          </p:style>
        </p:cxnSp>
        <p:cxnSp>
          <p:nvCxnSpPr>
            <p:cNvPr id="41" name="直接连接符 40"/>
            <p:cNvCxnSpPr>
              <a:stCxn id="33" idx="3"/>
              <a:endCxn id="36" idx="0"/>
            </p:cNvCxnSpPr>
            <p:nvPr>
              <p:custDataLst>
                <p:tags r:id="rId16"/>
              </p:custDataLst>
            </p:nvPr>
          </p:nvCxnSpPr>
          <p:spPr>
            <a:xfrm rot="5400000">
              <a:off x="4513191" y="5175269"/>
              <a:ext cx="562837" cy="230904"/>
            </a:xfrm>
            <a:prstGeom prst="line">
              <a:avLst/>
            </a:prstGeom>
            <a:ln>
              <a:solidFill>
                <a:schemeClr val="accent2"/>
              </a:solidFill>
            </a:ln>
          </p:spPr>
          <p:style>
            <a:lnRef idx="2">
              <a:schemeClr val="accent2"/>
            </a:lnRef>
            <a:fillRef idx="0">
              <a:schemeClr val="accent2"/>
            </a:fillRef>
            <a:effectRef idx="1">
              <a:schemeClr val="accent2"/>
            </a:effectRef>
            <a:fontRef idx="minor">
              <a:schemeClr val="tx1"/>
            </a:fontRef>
          </p:style>
        </p:cxnSp>
        <p:sp>
          <p:nvSpPr>
            <p:cNvPr id="42" name="椭圆 41"/>
            <p:cNvSpPr/>
            <p:nvPr>
              <p:custDataLst>
                <p:tags r:id="rId17"/>
              </p:custDataLst>
            </p:nvPr>
          </p:nvSpPr>
          <p:spPr>
            <a:xfrm>
              <a:off x="6357950" y="3714752"/>
              <a:ext cx="357190" cy="428628"/>
            </a:xfrm>
            <a:prstGeom prst="ellipse">
              <a:avLst/>
            </a:prstGeom>
            <a:gradFill>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 pos="0">
                  <a:srgbClr val="C30000">
                    <a:lumMod val="98000"/>
                    <a:lumOff val="2000"/>
                  </a:srgbClr>
                </a:gs>
                <a:gs pos="50000">
                  <a:srgbClr val="C30000"/>
                </a:gs>
                <a:gs pos="100000">
                  <a:srgbClr val="C30000">
                    <a:lumMod val="99000"/>
                  </a:srgbClr>
                </a:gs>
              </a:gsLst>
              <a:lin ang="5400000" scaled="0"/>
            </a:gradFill>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lnSpc>
                  <a:spcPts val="2100"/>
                </a:lnSpc>
                <a:spcBef>
                  <a:spcPts val="0"/>
                </a:spcBef>
              </a:pPr>
              <a:r>
                <a:rPr lang="en-US" altLang="zh-CN" sz="1800" b="0">
                  <a:solidFill>
                    <a:schemeClr val="lt1"/>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43" name="椭圆 42"/>
            <p:cNvSpPr/>
            <p:nvPr>
              <p:custDataLst>
                <p:tags r:id="rId18"/>
              </p:custDataLst>
            </p:nvPr>
          </p:nvSpPr>
          <p:spPr>
            <a:xfrm>
              <a:off x="6143636" y="4643446"/>
              <a:ext cx="357190"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lnSpc>
                  <a:spcPts val="2100"/>
                </a:lnSpc>
                <a:spcBef>
                  <a:spcPts val="0"/>
                </a:spcBef>
              </a:pPr>
              <a:r>
                <a:rPr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44" name="椭圆 43"/>
            <p:cNvSpPr/>
            <p:nvPr>
              <p:custDataLst>
                <p:tags r:id="rId19"/>
              </p:custDataLst>
            </p:nvPr>
          </p:nvSpPr>
          <p:spPr>
            <a:xfrm>
              <a:off x="5857884" y="5572140"/>
              <a:ext cx="357190"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lnSpc>
                  <a:spcPts val="2100"/>
                </a:lnSpc>
                <a:spcBef>
                  <a:spcPts val="0"/>
                </a:spcBef>
              </a:pPr>
              <a:r>
                <a:rPr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cxnSp>
          <p:nvCxnSpPr>
            <p:cNvPr id="45" name="直接连接符 44"/>
            <p:cNvCxnSpPr>
              <a:endCxn id="43" idx="0"/>
            </p:cNvCxnSpPr>
            <p:nvPr>
              <p:custDataLst>
                <p:tags r:id="rId20"/>
              </p:custDataLst>
            </p:nvPr>
          </p:nvCxnSpPr>
          <p:spPr>
            <a:xfrm rot="5400000">
              <a:off x="6197216" y="4339836"/>
              <a:ext cx="428626" cy="178595"/>
            </a:xfrm>
            <a:prstGeom prst="line">
              <a:avLst/>
            </a:prstGeom>
            <a:ln>
              <a:solidFill>
                <a:schemeClr val="accent2"/>
              </a:solidFill>
            </a:ln>
          </p:spPr>
          <p:style>
            <a:lnRef idx="2">
              <a:schemeClr val="accent2"/>
            </a:lnRef>
            <a:fillRef idx="0">
              <a:schemeClr val="accent2"/>
            </a:fillRef>
            <a:effectRef idx="1">
              <a:schemeClr val="accent2"/>
            </a:effectRef>
            <a:fontRef idx="minor">
              <a:schemeClr val="tx1"/>
            </a:fontRef>
          </p:style>
        </p:cxnSp>
        <p:cxnSp>
          <p:nvCxnSpPr>
            <p:cNvPr id="46" name="直接连接符 45"/>
            <p:cNvCxnSpPr>
              <a:stCxn id="43" idx="3"/>
              <a:endCxn id="44" idx="0"/>
            </p:cNvCxnSpPr>
            <p:nvPr>
              <p:custDataLst>
                <p:tags r:id="rId21"/>
              </p:custDataLst>
            </p:nvPr>
          </p:nvCxnSpPr>
          <p:spPr>
            <a:xfrm rot="5400000">
              <a:off x="5834794" y="5210988"/>
              <a:ext cx="562837" cy="159466"/>
            </a:xfrm>
            <a:prstGeom prst="line">
              <a:avLst/>
            </a:prstGeom>
            <a:ln>
              <a:solidFill>
                <a:schemeClr val="accent2"/>
              </a:solidFill>
            </a:ln>
          </p:spPr>
          <p:style>
            <a:lnRef idx="2">
              <a:schemeClr val="accent2"/>
            </a:lnRef>
            <a:fillRef idx="0">
              <a:schemeClr val="accent2"/>
            </a:fillRef>
            <a:effectRef idx="1">
              <a:schemeClr val="accent2"/>
            </a:effectRef>
            <a:fontRef idx="minor">
              <a:schemeClr val="tx1"/>
            </a:fontRef>
          </p:style>
        </p:cxnSp>
        <p:sp>
          <p:nvSpPr>
            <p:cNvPr id="47" name="椭圆 46"/>
            <p:cNvSpPr/>
            <p:nvPr>
              <p:custDataLst>
                <p:tags r:id="rId22"/>
              </p:custDataLst>
            </p:nvPr>
          </p:nvSpPr>
          <p:spPr>
            <a:xfrm>
              <a:off x="7286644" y="3714752"/>
              <a:ext cx="357190" cy="428628"/>
            </a:xfrm>
            <a:prstGeom prst="ellipse">
              <a:avLst/>
            </a:prstGeom>
            <a:gradFill>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 pos="0">
                  <a:srgbClr val="C30000">
                    <a:lumMod val="98000"/>
                    <a:lumOff val="2000"/>
                  </a:srgbClr>
                </a:gs>
                <a:gs pos="50000">
                  <a:srgbClr val="C30000"/>
                </a:gs>
                <a:gs pos="100000">
                  <a:srgbClr val="C30000">
                    <a:lumMod val="99000"/>
                  </a:srgbClr>
                </a:gs>
              </a:gsLst>
              <a:lin ang="5400000" scaled="0"/>
            </a:gradFill>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lnSpc>
                  <a:spcPts val="2100"/>
                </a:lnSpc>
                <a:spcBef>
                  <a:spcPts val="0"/>
                </a:spcBef>
              </a:pPr>
              <a:r>
                <a:rPr lang="en-US" altLang="zh-CN" sz="1800" b="0">
                  <a:solidFill>
                    <a:schemeClr val="lt1"/>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48" name="椭圆 47"/>
            <p:cNvSpPr/>
            <p:nvPr>
              <p:custDataLst>
                <p:tags r:id="rId23"/>
              </p:custDataLst>
            </p:nvPr>
          </p:nvSpPr>
          <p:spPr>
            <a:xfrm>
              <a:off x="7643834" y="4643446"/>
              <a:ext cx="357190"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lnSpc>
                  <a:spcPts val="2100"/>
                </a:lnSpc>
                <a:spcBef>
                  <a:spcPts val="0"/>
                </a:spcBef>
              </a:pPr>
              <a:r>
                <a:rPr lang="en-US" altLang="zh-CN" sz="1800" b="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49" name="椭圆 48"/>
            <p:cNvSpPr/>
            <p:nvPr>
              <p:custDataLst>
                <p:tags r:id="rId24"/>
              </p:custDataLst>
            </p:nvPr>
          </p:nvSpPr>
          <p:spPr>
            <a:xfrm>
              <a:off x="8001024" y="5572140"/>
              <a:ext cx="357190"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lnSpc>
                  <a:spcPts val="2100"/>
                </a:lnSpc>
                <a:spcBef>
                  <a:spcPts val="0"/>
                </a:spcBef>
              </a:pPr>
              <a:r>
                <a:rPr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cxnSp>
          <p:nvCxnSpPr>
            <p:cNvPr id="50" name="直接连接符 49"/>
            <p:cNvCxnSpPr>
              <a:stCxn id="47" idx="5"/>
              <a:endCxn id="48" idx="0"/>
            </p:cNvCxnSpPr>
            <p:nvPr>
              <p:custDataLst>
                <p:tags r:id="rId25"/>
              </p:custDataLst>
            </p:nvPr>
          </p:nvCxnSpPr>
          <p:spPr>
            <a:xfrm rot="16200000" flipH="1">
              <a:off x="7425559" y="4246575"/>
              <a:ext cx="562837" cy="230904"/>
            </a:xfrm>
            <a:prstGeom prst="line">
              <a:avLst/>
            </a:prstGeom>
            <a:ln>
              <a:solidFill>
                <a:schemeClr val="accent2"/>
              </a:solidFill>
            </a:ln>
          </p:spPr>
          <p:style>
            <a:lnRef idx="2">
              <a:schemeClr val="accent2"/>
            </a:lnRef>
            <a:fillRef idx="0">
              <a:schemeClr val="accent2"/>
            </a:fillRef>
            <a:effectRef idx="1">
              <a:schemeClr val="accent2"/>
            </a:effectRef>
            <a:fontRef idx="minor">
              <a:schemeClr val="tx1"/>
            </a:fontRef>
          </p:style>
        </p:cxnSp>
        <p:cxnSp>
          <p:nvCxnSpPr>
            <p:cNvPr id="51" name="直接连接符 50"/>
            <p:cNvCxnSpPr>
              <a:stCxn id="48" idx="5"/>
              <a:endCxn id="49" idx="0"/>
            </p:cNvCxnSpPr>
            <p:nvPr>
              <p:custDataLst>
                <p:tags r:id="rId26"/>
              </p:custDataLst>
            </p:nvPr>
          </p:nvCxnSpPr>
          <p:spPr>
            <a:xfrm rot="16200000" flipH="1">
              <a:off x="7782749" y="5175269"/>
              <a:ext cx="562837" cy="230904"/>
            </a:xfrm>
            <a:prstGeom prst="line">
              <a:avLst/>
            </a:prstGeom>
            <a:ln>
              <a:solidFill>
                <a:schemeClr val="accent2"/>
              </a:solidFill>
            </a:ln>
          </p:spPr>
          <p:style>
            <a:lnRef idx="2">
              <a:schemeClr val="accent2"/>
            </a:lnRef>
            <a:fillRef idx="0">
              <a:schemeClr val="accent2"/>
            </a:fillRef>
            <a:effectRef idx="1">
              <a:schemeClr val="accent2"/>
            </a:effectRef>
            <a:fontRef idx="minor">
              <a:schemeClr val="tx1"/>
            </a:fontRef>
          </p:style>
        </p:cxnSp>
        <p:sp>
          <p:nvSpPr>
            <p:cNvPr id="52" name="TextBox 29"/>
            <p:cNvSpPr txBox="1"/>
            <p:nvPr/>
          </p:nvSpPr>
          <p:spPr>
            <a:xfrm>
              <a:off x="1643042" y="6172162"/>
              <a:ext cx="642942" cy="498123"/>
            </a:xfrm>
            <a:prstGeom prst="rect">
              <a:avLst/>
            </a:prstGeom>
            <a:noFill/>
          </p:spPr>
          <p:txBody>
            <a:bodyPr wrap="square" rtlCol="0">
              <a:spAutoFit/>
            </a:bodyPr>
            <a:lstStyle/>
            <a:p>
              <a:pPr>
                <a:lnSpc>
                  <a:spcPts val="2100"/>
                </a:lnSpc>
                <a:spcBef>
                  <a:spcPts val="0"/>
                </a:spcBef>
              </a:pPr>
              <a:r>
                <a:rPr lang="en-US" altLang="zh-CN" sz="1800" b="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53" name="TextBox 30"/>
            <p:cNvSpPr txBox="1"/>
            <p:nvPr/>
          </p:nvSpPr>
          <p:spPr>
            <a:xfrm>
              <a:off x="3071802" y="6215082"/>
              <a:ext cx="642942" cy="498123"/>
            </a:xfrm>
            <a:prstGeom prst="rect">
              <a:avLst/>
            </a:prstGeom>
            <a:noFill/>
          </p:spPr>
          <p:txBody>
            <a:bodyPr wrap="square" rtlCol="0">
              <a:spAutoFit/>
            </a:bodyPr>
            <a:lstStyle/>
            <a:p>
              <a:pPr>
                <a:lnSpc>
                  <a:spcPts val="2100"/>
                </a:lnSpc>
                <a:spcBef>
                  <a:spcPts val="0"/>
                </a:spcBef>
              </a:pPr>
              <a:r>
                <a:rPr lang="en-US" altLang="zh-CN" sz="1800" b="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54" name="TextBox 31"/>
            <p:cNvSpPr txBox="1"/>
            <p:nvPr/>
          </p:nvSpPr>
          <p:spPr>
            <a:xfrm>
              <a:off x="4429124" y="6215082"/>
              <a:ext cx="642942" cy="498123"/>
            </a:xfrm>
            <a:prstGeom prst="rect">
              <a:avLst/>
            </a:prstGeom>
            <a:noFill/>
          </p:spPr>
          <p:txBody>
            <a:bodyPr wrap="square" rtlCol="0">
              <a:spAutoFit/>
            </a:bodyPr>
            <a:lstStyle/>
            <a:p>
              <a:pPr>
                <a:lnSpc>
                  <a:spcPts val="2100"/>
                </a:lnSpc>
                <a:spcBef>
                  <a:spcPts val="0"/>
                </a:spcBef>
              </a:pPr>
              <a:r>
                <a:rPr lang="en-US" altLang="zh-CN" sz="1800" b="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55" name="TextBox 32"/>
            <p:cNvSpPr txBox="1"/>
            <p:nvPr/>
          </p:nvSpPr>
          <p:spPr>
            <a:xfrm>
              <a:off x="6143636" y="6215082"/>
              <a:ext cx="642942" cy="498123"/>
            </a:xfrm>
            <a:prstGeom prst="rect">
              <a:avLst/>
            </a:prstGeom>
            <a:noFill/>
          </p:spPr>
          <p:txBody>
            <a:bodyPr wrap="square" rtlCol="0">
              <a:spAutoFit/>
            </a:bodyPr>
            <a:lstStyle/>
            <a:p>
              <a:pPr>
                <a:lnSpc>
                  <a:spcPts val="2100"/>
                </a:lnSpc>
                <a:spcBef>
                  <a:spcPts val="0"/>
                </a:spcBef>
              </a:pPr>
              <a:r>
                <a:rPr lang="en-US" altLang="zh-CN" sz="1800" b="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56" name="TextBox 33"/>
            <p:cNvSpPr txBox="1"/>
            <p:nvPr/>
          </p:nvSpPr>
          <p:spPr>
            <a:xfrm>
              <a:off x="7500958" y="6215082"/>
              <a:ext cx="642942" cy="498123"/>
            </a:xfrm>
            <a:prstGeom prst="rect">
              <a:avLst/>
            </a:prstGeom>
            <a:noFill/>
          </p:spPr>
          <p:txBody>
            <a:bodyPr wrap="square" rtlCol="0">
              <a:spAutoFit/>
            </a:bodyPr>
            <a:lstStyle/>
            <a:p>
              <a:pPr>
                <a:lnSpc>
                  <a:spcPts val="2100"/>
                </a:lnSpc>
                <a:spcBef>
                  <a:spcPts val="0"/>
                </a:spcBef>
              </a:pPr>
              <a:r>
                <a:rPr lang="en-US" altLang="zh-CN" sz="1800" b="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p>
          </p:txBody>
        </p:sp>
      </p:grpSp>
      <p:sp>
        <p:nvSpPr>
          <p:cNvPr id="57" name="TextBox 6"/>
          <p:cNvSpPr txBox="1"/>
          <p:nvPr>
            <p:custDataLst>
              <p:tags r:id="rId1"/>
            </p:custDataLst>
          </p:nvPr>
        </p:nvSpPr>
        <p:spPr>
          <a:xfrm>
            <a:off x="1007277" y="1324641"/>
            <a:ext cx="9437204" cy="2749519"/>
          </a:xfrm>
          <a:prstGeom prst="rect">
            <a:avLst/>
          </a:prstGeom>
          <a:noFill/>
          <a:ln w="19050">
            <a:solidFill>
              <a:schemeClr val="lt1">
                <a:lumMod val="50000"/>
              </a:schemeClr>
            </a:solidFill>
            <a:prstDash val="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pPr algn="l">
              <a:lnSpc>
                <a:spcPct val="150000"/>
              </a:lnSpc>
            </a:pPr>
            <a:endParaRPr lang="zh-CN"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aphicFrame>
        <p:nvGraphicFramePr>
          <p:cNvPr id="58" name="Group 169"/>
          <p:cNvGraphicFramePr>
            <a:graphicFrameLocks noGrp="1"/>
          </p:cNvGraphicFramePr>
          <p:nvPr/>
        </p:nvGraphicFramePr>
        <p:xfrm>
          <a:off x="1544320" y="1608436"/>
          <a:ext cx="7931461" cy="2214579"/>
        </p:xfrm>
        <a:graphic>
          <a:graphicData uri="http://schemas.openxmlformats.org/drawingml/2006/table">
            <a:tbl>
              <a:tblPr>
                <a:tableStyleId>{2D5ABB26-0587-4C30-8999-92F81FD0307C}</a:tableStyleId>
              </a:tblPr>
              <a:tblGrid>
                <a:gridCol w="1859231">
                  <a:extLst>
                    <a:ext uri="{9D8B030D-6E8A-4147-A177-3AD203B41FA5}">
                      <a16:colId xmlns:a16="http://schemas.microsoft.com/office/drawing/2014/main" val="20000"/>
                    </a:ext>
                  </a:extLst>
                </a:gridCol>
                <a:gridCol w="1295102">
                  <a:extLst>
                    <a:ext uri="{9D8B030D-6E8A-4147-A177-3AD203B41FA5}">
                      <a16:colId xmlns:a16="http://schemas.microsoft.com/office/drawing/2014/main" val="20001"/>
                    </a:ext>
                  </a:extLst>
                </a:gridCol>
                <a:gridCol w="1273620">
                  <a:extLst>
                    <a:ext uri="{9D8B030D-6E8A-4147-A177-3AD203B41FA5}">
                      <a16:colId xmlns:a16="http://schemas.microsoft.com/office/drawing/2014/main" val="20002"/>
                    </a:ext>
                  </a:extLst>
                </a:gridCol>
                <a:gridCol w="1147241">
                  <a:extLst>
                    <a:ext uri="{9D8B030D-6E8A-4147-A177-3AD203B41FA5}">
                      <a16:colId xmlns:a16="http://schemas.microsoft.com/office/drawing/2014/main" val="20003"/>
                    </a:ext>
                  </a:extLst>
                </a:gridCol>
                <a:gridCol w="1209026">
                  <a:extLst>
                    <a:ext uri="{9D8B030D-6E8A-4147-A177-3AD203B41FA5}">
                      <a16:colId xmlns:a16="http://schemas.microsoft.com/office/drawing/2014/main" val="20004"/>
                    </a:ext>
                  </a:extLst>
                </a:gridCol>
                <a:gridCol w="1147241">
                  <a:extLst>
                    <a:ext uri="{9D8B030D-6E8A-4147-A177-3AD203B41FA5}">
                      <a16:colId xmlns:a16="http://schemas.microsoft.com/office/drawing/2014/main" val="20005"/>
                    </a:ext>
                  </a:extLst>
                </a:gridCol>
              </a:tblGrid>
              <a:tr h="809172">
                <a:tc>
                  <a:txBody>
                    <a:bodyPr/>
                    <a:lstStyle/>
                    <a:p>
                      <a:pPr marL="0" marR="0" lvl="0" indent="0" algn="l" defTabSz="914400" rtl="0" eaLnBrk="1" fontAlgn="base" latinLnBrk="0" hangingPunct="1">
                        <a:lnSpc>
                          <a:spcPts val="2700"/>
                        </a:lnSpc>
                        <a:spcBef>
                          <a:spcPct val="0"/>
                        </a:spcBef>
                        <a:spcAft>
                          <a:spcPct val="0"/>
                        </a:spcAft>
                        <a:buClrTx/>
                        <a:buSzTx/>
                        <a:buFontTx/>
                        <a:buNone/>
                      </a:pPr>
                      <a:r>
                        <a:rPr lang="zh-CN" altLang="en-US" sz="2000" b="1" kern="1200" dirty="0">
                          <a:solidFill>
                            <a:srgbClr val="525252"/>
                          </a:solidFill>
                          <a:latin typeface="微软雅黑" panose="020B0503020204020204" pitchFamily="34" charset="-122"/>
                          <a:ea typeface="微软雅黑" panose="020B0503020204020204" pitchFamily="34" charset="-122"/>
                          <a:cs typeface="+mn-cs"/>
                        </a:rPr>
                        <a:t>二叉树</a:t>
                      </a:r>
                    </a:p>
                    <a:p>
                      <a:pPr marL="0" marR="0" lvl="0" indent="0" algn="l" defTabSz="914400" rtl="0" eaLnBrk="0" fontAlgn="base" latinLnBrk="0" hangingPunct="0">
                        <a:lnSpc>
                          <a:spcPts val="2700"/>
                        </a:lnSpc>
                        <a:spcBef>
                          <a:spcPct val="0"/>
                        </a:spcBef>
                        <a:spcAft>
                          <a:spcPct val="0"/>
                        </a:spcAft>
                        <a:buClrTx/>
                        <a:buSzTx/>
                        <a:buFontTx/>
                        <a:buNone/>
                      </a:pPr>
                      <a:r>
                        <a:rPr lang="zh-CN" altLang="en-US" sz="2000" b="1" kern="1200" dirty="0">
                          <a:solidFill>
                            <a:srgbClr val="525252"/>
                          </a:solidFill>
                          <a:latin typeface="微软雅黑" panose="020B0503020204020204" pitchFamily="34" charset="-122"/>
                          <a:ea typeface="微软雅黑" panose="020B0503020204020204" pitchFamily="34" charset="-122"/>
                          <a:cs typeface="+mn-cs"/>
                        </a:rPr>
                        <a:t>遍历序列</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ts val="2700"/>
                        </a:lnSpc>
                        <a:spcBef>
                          <a:spcPct val="0"/>
                        </a:spcBef>
                        <a:spcAft>
                          <a:spcPct val="0"/>
                        </a:spcAft>
                        <a:buClrTx/>
                        <a:buSzTx/>
                        <a:buFontTx/>
                        <a:buNone/>
                      </a:pPr>
                      <a:r>
                        <a:rPr lang="zh-CN" altLang="en-US" sz="2000" b="1" kern="1200">
                          <a:solidFill>
                            <a:srgbClr val="525252"/>
                          </a:solidFill>
                          <a:latin typeface="微软雅黑" panose="020B0503020204020204" pitchFamily="34" charset="-122"/>
                          <a:ea typeface="微软雅黑" panose="020B0503020204020204" pitchFamily="34" charset="-122"/>
                          <a:cs typeface="+mn-cs"/>
                        </a:rPr>
                        <a:t>图</a:t>
                      </a:r>
                      <a:r>
                        <a:rPr lang="en-US" altLang="zh-CN" sz="2000" b="1" kern="1200">
                          <a:solidFill>
                            <a:srgbClr val="525252"/>
                          </a:solidFill>
                          <a:latin typeface="微软雅黑" panose="020B0503020204020204" pitchFamily="34" charset="-122"/>
                          <a:ea typeface="微软雅黑" panose="020B0503020204020204" pitchFamily="34" charset="-122"/>
                          <a:cs typeface="+mn-cs"/>
                        </a:rPr>
                        <a:t>(a</a:t>
                      </a:r>
                      <a:r>
                        <a:rPr lang="en-US" altLang="zh-CN" sz="2000" b="1" kern="1200" dirty="0">
                          <a:solidFill>
                            <a:srgbClr val="525252"/>
                          </a:solidFill>
                          <a:latin typeface="微软雅黑" panose="020B0503020204020204" pitchFamily="34" charset="-122"/>
                          <a:ea typeface="微软雅黑" panose="020B0503020204020204" pitchFamily="34" charset="-122"/>
                          <a:cs typeface="+mn-cs"/>
                        </a:rPr>
                        <a:t>)</a:t>
                      </a:r>
                      <a:r>
                        <a:rPr lang="zh-CN" altLang="en-US" sz="2000" b="1" kern="1200" dirty="0">
                          <a:solidFill>
                            <a:srgbClr val="525252"/>
                          </a:solidFill>
                          <a:latin typeface="微软雅黑" panose="020B0503020204020204" pitchFamily="34" charset="-122"/>
                          <a:ea typeface="微软雅黑" panose="020B0503020204020204" pitchFamily="34" charset="-122"/>
                          <a:cs typeface="+mn-cs"/>
                        </a:rPr>
                        <a:t>的二叉树</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ts val="2700"/>
                        </a:lnSpc>
                        <a:spcBef>
                          <a:spcPct val="0"/>
                        </a:spcBef>
                        <a:spcAft>
                          <a:spcPct val="0"/>
                        </a:spcAft>
                        <a:buClrTx/>
                        <a:buSzTx/>
                        <a:buFontTx/>
                        <a:buNone/>
                      </a:pPr>
                      <a:r>
                        <a:rPr lang="zh-CN" altLang="en-US" sz="2000" b="1" kern="1200">
                          <a:solidFill>
                            <a:srgbClr val="525252"/>
                          </a:solidFill>
                          <a:latin typeface="微软雅黑" panose="020B0503020204020204" pitchFamily="34" charset="-122"/>
                          <a:ea typeface="微软雅黑" panose="020B0503020204020204" pitchFamily="34" charset="-122"/>
                          <a:cs typeface="+mn-cs"/>
                        </a:rPr>
                        <a:t>图</a:t>
                      </a:r>
                      <a:r>
                        <a:rPr lang="en-US" altLang="zh-CN" sz="2000" b="1" kern="1200">
                          <a:solidFill>
                            <a:srgbClr val="525252"/>
                          </a:solidFill>
                          <a:latin typeface="微软雅黑" panose="020B0503020204020204" pitchFamily="34" charset="-122"/>
                          <a:ea typeface="微软雅黑" panose="020B0503020204020204" pitchFamily="34" charset="-122"/>
                          <a:cs typeface="+mn-cs"/>
                        </a:rPr>
                        <a:t>(b</a:t>
                      </a:r>
                      <a:r>
                        <a:rPr lang="en-US" altLang="zh-CN" sz="2000" b="1" kern="1200" dirty="0">
                          <a:solidFill>
                            <a:srgbClr val="525252"/>
                          </a:solidFill>
                          <a:latin typeface="微软雅黑" panose="020B0503020204020204" pitchFamily="34" charset="-122"/>
                          <a:ea typeface="微软雅黑" panose="020B0503020204020204" pitchFamily="34" charset="-122"/>
                          <a:cs typeface="+mn-cs"/>
                        </a:rPr>
                        <a:t>)</a:t>
                      </a:r>
                      <a:r>
                        <a:rPr lang="zh-CN" altLang="en-US" sz="2000" b="1" kern="1200" dirty="0">
                          <a:solidFill>
                            <a:srgbClr val="525252"/>
                          </a:solidFill>
                          <a:latin typeface="微软雅黑" panose="020B0503020204020204" pitchFamily="34" charset="-122"/>
                          <a:ea typeface="微软雅黑" panose="020B0503020204020204" pitchFamily="34" charset="-122"/>
                          <a:cs typeface="+mn-cs"/>
                        </a:rPr>
                        <a:t>的二叉树</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ts val="2700"/>
                        </a:lnSpc>
                        <a:spcBef>
                          <a:spcPct val="0"/>
                        </a:spcBef>
                        <a:spcAft>
                          <a:spcPct val="0"/>
                        </a:spcAft>
                        <a:buClrTx/>
                        <a:buSzTx/>
                        <a:buFontTx/>
                        <a:buNone/>
                      </a:pPr>
                      <a:r>
                        <a:rPr lang="zh-CN" altLang="en-US" sz="2000" b="1" kern="1200">
                          <a:solidFill>
                            <a:srgbClr val="525252"/>
                          </a:solidFill>
                          <a:latin typeface="微软雅黑" panose="020B0503020204020204" pitchFamily="34" charset="-122"/>
                          <a:ea typeface="微软雅黑" panose="020B0503020204020204" pitchFamily="34" charset="-122"/>
                          <a:cs typeface="+mn-cs"/>
                        </a:rPr>
                        <a:t>图</a:t>
                      </a:r>
                      <a:r>
                        <a:rPr lang="en-US" altLang="zh-CN" sz="2000" b="1" kern="1200">
                          <a:solidFill>
                            <a:srgbClr val="525252"/>
                          </a:solidFill>
                          <a:latin typeface="微软雅黑" panose="020B0503020204020204" pitchFamily="34" charset="-122"/>
                          <a:ea typeface="微软雅黑" panose="020B0503020204020204" pitchFamily="34" charset="-122"/>
                          <a:cs typeface="+mn-cs"/>
                        </a:rPr>
                        <a:t>(c)</a:t>
                      </a:r>
                      <a:r>
                        <a:rPr lang="zh-CN" altLang="en-US" sz="2000" b="1" kern="1200">
                          <a:solidFill>
                            <a:srgbClr val="525252"/>
                          </a:solidFill>
                          <a:latin typeface="微软雅黑" panose="020B0503020204020204" pitchFamily="34" charset="-122"/>
                          <a:ea typeface="微软雅黑" panose="020B0503020204020204" pitchFamily="34" charset="-122"/>
                          <a:cs typeface="+mn-cs"/>
                        </a:rPr>
                        <a:t>的二叉树</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ts val="2700"/>
                        </a:lnSpc>
                        <a:spcBef>
                          <a:spcPct val="0"/>
                        </a:spcBef>
                        <a:spcAft>
                          <a:spcPct val="0"/>
                        </a:spcAft>
                        <a:buClrTx/>
                        <a:buSzTx/>
                        <a:buFontTx/>
                        <a:buNone/>
                      </a:pPr>
                      <a:r>
                        <a:rPr lang="zh-CN" altLang="en-US" sz="2000" b="1" kern="1200">
                          <a:solidFill>
                            <a:srgbClr val="525252"/>
                          </a:solidFill>
                          <a:latin typeface="微软雅黑" panose="020B0503020204020204" pitchFamily="34" charset="-122"/>
                          <a:ea typeface="微软雅黑" panose="020B0503020204020204" pitchFamily="34" charset="-122"/>
                          <a:cs typeface="+mn-cs"/>
                        </a:rPr>
                        <a:t>图</a:t>
                      </a:r>
                      <a:r>
                        <a:rPr lang="en-US" altLang="zh-CN" sz="2000" b="1" kern="1200">
                          <a:solidFill>
                            <a:srgbClr val="525252"/>
                          </a:solidFill>
                          <a:latin typeface="微软雅黑" panose="020B0503020204020204" pitchFamily="34" charset="-122"/>
                          <a:ea typeface="微软雅黑" panose="020B0503020204020204" pitchFamily="34" charset="-122"/>
                          <a:cs typeface="+mn-cs"/>
                        </a:rPr>
                        <a:t>(d)</a:t>
                      </a:r>
                      <a:r>
                        <a:rPr lang="zh-CN" altLang="en-US" sz="2000" b="1" kern="1200">
                          <a:solidFill>
                            <a:srgbClr val="525252"/>
                          </a:solidFill>
                          <a:latin typeface="微软雅黑" panose="020B0503020204020204" pitchFamily="34" charset="-122"/>
                          <a:ea typeface="微软雅黑" panose="020B0503020204020204" pitchFamily="34" charset="-122"/>
                          <a:cs typeface="+mn-cs"/>
                        </a:rPr>
                        <a:t>的二叉树</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ts val="2700"/>
                        </a:lnSpc>
                        <a:spcBef>
                          <a:spcPct val="0"/>
                        </a:spcBef>
                        <a:spcAft>
                          <a:spcPct val="0"/>
                        </a:spcAft>
                        <a:buClrTx/>
                        <a:buSzTx/>
                        <a:buFontTx/>
                        <a:buNone/>
                      </a:pPr>
                      <a:r>
                        <a:rPr lang="zh-CN" altLang="en-US" sz="2000" b="1" kern="1200">
                          <a:solidFill>
                            <a:srgbClr val="525252"/>
                          </a:solidFill>
                          <a:latin typeface="微软雅黑" panose="020B0503020204020204" pitchFamily="34" charset="-122"/>
                          <a:ea typeface="微软雅黑" panose="020B0503020204020204" pitchFamily="34" charset="-122"/>
                          <a:cs typeface="+mn-cs"/>
                        </a:rPr>
                        <a:t>图</a:t>
                      </a:r>
                      <a:r>
                        <a:rPr lang="en-US" altLang="zh-CN" sz="2000" b="1" kern="1200">
                          <a:solidFill>
                            <a:srgbClr val="525252"/>
                          </a:solidFill>
                          <a:latin typeface="微软雅黑" panose="020B0503020204020204" pitchFamily="34" charset="-122"/>
                          <a:ea typeface="微软雅黑" panose="020B0503020204020204" pitchFamily="34" charset="-122"/>
                          <a:cs typeface="+mn-cs"/>
                        </a:rPr>
                        <a:t>(e)</a:t>
                      </a:r>
                      <a:r>
                        <a:rPr lang="zh-CN" altLang="en-US" sz="2000" b="1" kern="1200">
                          <a:solidFill>
                            <a:srgbClr val="525252"/>
                          </a:solidFill>
                          <a:latin typeface="微软雅黑" panose="020B0503020204020204" pitchFamily="34" charset="-122"/>
                          <a:ea typeface="微软雅黑" panose="020B0503020204020204" pitchFamily="34" charset="-122"/>
                          <a:cs typeface="+mn-cs"/>
                        </a:rPr>
                        <a:t>的二叉树</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68469">
                <a:tc>
                  <a:txBody>
                    <a:bodyPr/>
                    <a:lstStyle/>
                    <a:p>
                      <a:pPr marL="0" marR="0" lvl="0" indent="0" algn="l" defTabSz="914400" rtl="0" eaLnBrk="1" fontAlgn="base" latinLnBrk="0" hangingPunct="1">
                        <a:lnSpc>
                          <a:spcPts val="2700"/>
                        </a:lnSpc>
                        <a:spcBef>
                          <a:spcPct val="0"/>
                        </a:spcBef>
                        <a:spcAft>
                          <a:spcPct val="0"/>
                        </a:spcAft>
                        <a:buClrTx/>
                        <a:buSzTx/>
                        <a:buFontTx/>
                        <a:buNone/>
                      </a:pPr>
                      <a:r>
                        <a:rPr lang="zh-CN" altLang="en-US" sz="2000" b="1" kern="1200" dirty="0">
                          <a:solidFill>
                            <a:srgbClr val="525252"/>
                          </a:solidFill>
                          <a:latin typeface="微软雅黑" panose="020B0503020204020204" pitchFamily="34" charset="-122"/>
                          <a:ea typeface="微软雅黑" panose="020B0503020204020204" pitchFamily="34" charset="-122"/>
                          <a:cs typeface="+mn-cs"/>
                        </a:rPr>
                        <a:t>先序遍历序列</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ts val="2700"/>
                        </a:lnSpc>
                        <a:spcBef>
                          <a:spcPct val="0"/>
                        </a:spcBef>
                        <a:spcAft>
                          <a:spcPct val="0"/>
                        </a:spcAft>
                        <a:buClrTx/>
                        <a:buSzTx/>
                        <a:buFontTx/>
                        <a:buNone/>
                      </a:pPr>
                      <a:r>
                        <a:rPr lang="en-US" altLang="zh-CN" sz="2000" b="1" kern="1200" dirty="0">
                          <a:solidFill>
                            <a:srgbClr val="525252"/>
                          </a:solidFill>
                          <a:latin typeface="微软雅黑" panose="020B0503020204020204" pitchFamily="34" charset="-122"/>
                          <a:ea typeface="微软雅黑" panose="020B0503020204020204" pitchFamily="34" charset="-122"/>
                          <a:cs typeface="+mn-cs"/>
                        </a:rPr>
                        <a:t>ABC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ts val="2700"/>
                        </a:lnSpc>
                        <a:spcBef>
                          <a:spcPct val="0"/>
                        </a:spcBef>
                        <a:spcAft>
                          <a:spcPct val="0"/>
                        </a:spcAft>
                        <a:buClrTx/>
                        <a:buSzTx/>
                        <a:buFontTx/>
                        <a:buNone/>
                      </a:pPr>
                      <a:r>
                        <a:rPr lang="en-US" altLang="zh-CN" sz="2000" b="1" kern="1200" dirty="0">
                          <a:solidFill>
                            <a:srgbClr val="525252"/>
                          </a:solidFill>
                          <a:latin typeface="微软雅黑" panose="020B0503020204020204" pitchFamily="34" charset="-122"/>
                          <a:ea typeface="微软雅黑" panose="020B0503020204020204" pitchFamily="34" charset="-122"/>
                          <a:cs typeface="+mn-cs"/>
                        </a:rPr>
                        <a:t>ABC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ts val="2700"/>
                        </a:lnSpc>
                        <a:spcBef>
                          <a:spcPct val="0"/>
                        </a:spcBef>
                        <a:spcAft>
                          <a:spcPct val="0"/>
                        </a:spcAft>
                        <a:buClrTx/>
                        <a:buSzTx/>
                        <a:buFontTx/>
                        <a:buNone/>
                      </a:pPr>
                      <a:r>
                        <a:rPr lang="en-US" altLang="zh-CN" sz="2000" b="1" kern="1200" dirty="0">
                          <a:solidFill>
                            <a:srgbClr val="525252"/>
                          </a:solidFill>
                          <a:latin typeface="微软雅黑" panose="020B0503020204020204" pitchFamily="34" charset="-122"/>
                          <a:ea typeface="微软雅黑" panose="020B0503020204020204" pitchFamily="34" charset="-122"/>
                          <a:cs typeface="+mn-cs"/>
                        </a:rPr>
                        <a:t>ABC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ts val="2700"/>
                        </a:lnSpc>
                        <a:spcBef>
                          <a:spcPct val="0"/>
                        </a:spcBef>
                        <a:spcAft>
                          <a:spcPct val="0"/>
                        </a:spcAft>
                        <a:buClrTx/>
                        <a:buSzTx/>
                        <a:buFontTx/>
                        <a:buNone/>
                      </a:pPr>
                      <a:r>
                        <a:rPr lang="en-US" altLang="zh-CN" sz="2000" b="1" kern="1200" dirty="0">
                          <a:solidFill>
                            <a:srgbClr val="525252"/>
                          </a:solidFill>
                          <a:latin typeface="微软雅黑" panose="020B0503020204020204" pitchFamily="34" charset="-122"/>
                          <a:ea typeface="微软雅黑" panose="020B0503020204020204" pitchFamily="34" charset="-122"/>
                          <a:cs typeface="+mn-cs"/>
                        </a:rPr>
                        <a:t>ABC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ts val="2700"/>
                        </a:lnSpc>
                        <a:spcBef>
                          <a:spcPct val="0"/>
                        </a:spcBef>
                        <a:spcAft>
                          <a:spcPct val="0"/>
                        </a:spcAft>
                        <a:buClrTx/>
                        <a:buSzTx/>
                        <a:buFontTx/>
                        <a:buNone/>
                      </a:pPr>
                      <a:r>
                        <a:rPr lang="en-US" altLang="zh-CN" sz="2000" b="1" kern="1200">
                          <a:solidFill>
                            <a:srgbClr val="525252"/>
                          </a:solidFill>
                          <a:latin typeface="微软雅黑" panose="020B0503020204020204" pitchFamily="34" charset="-122"/>
                          <a:ea typeface="微软雅黑" panose="020B0503020204020204" pitchFamily="34" charset="-122"/>
                          <a:cs typeface="+mn-cs"/>
                        </a:rPr>
                        <a:t>ABC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68469">
                <a:tc>
                  <a:txBody>
                    <a:bodyPr/>
                    <a:lstStyle/>
                    <a:p>
                      <a:pPr marL="0" marR="0" lvl="0" indent="0" algn="l" defTabSz="914400" rtl="0" eaLnBrk="1" fontAlgn="base" latinLnBrk="0" hangingPunct="1">
                        <a:lnSpc>
                          <a:spcPts val="2700"/>
                        </a:lnSpc>
                        <a:spcBef>
                          <a:spcPct val="0"/>
                        </a:spcBef>
                        <a:spcAft>
                          <a:spcPct val="0"/>
                        </a:spcAft>
                        <a:buClrTx/>
                        <a:buSzTx/>
                        <a:buFontTx/>
                        <a:buNone/>
                      </a:pPr>
                      <a:r>
                        <a:rPr lang="zh-CN" altLang="en-US" sz="2000" b="1" kern="1200" dirty="0">
                          <a:solidFill>
                            <a:srgbClr val="525252"/>
                          </a:solidFill>
                          <a:latin typeface="微软雅黑" panose="020B0503020204020204" pitchFamily="34" charset="-122"/>
                          <a:ea typeface="微软雅黑" panose="020B0503020204020204" pitchFamily="34" charset="-122"/>
                          <a:cs typeface="+mn-cs"/>
                        </a:rPr>
                        <a:t>中序遍历序列</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ts val="2700"/>
                        </a:lnSpc>
                        <a:spcBef>
                          <a:spcPct val="0"/>
                        </a:spcBef>
                        <a:spcAft>
                          <a:spcPct val="0"/>
                        </a:spcAft>
                        <a:buClrTx/>
                        <a:buSzTx/>
                        <a:buFontTx/>
                        <a:buNone/>
                      </a:pPr>
                      <a:r>
                        <a:rPr lang="en-US" altLang="zh-CN" sz="2000" b="1" kern="1200">
                          <a:solidFill>
                            <a:srgbClr val="525252"/>
                          </a:solidFill>
                          <a:latin typeface="微软雅黑" panose="020B0503020204020204" pitchFamily="34" charset="-122"/>
                          <a:ea typeface="微软雅黑" panose="020B0503020204020204" pitchFamily="34" charset="-122"/>
                          <a:cs typeface="+mn-cs"/>
                        </a:rPr>
                        <a:t>BAC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ts val="2700"/>
                        </a:lnSpc>
                        <a:spcBef>
                          <a:spcPct val="0"/>
                        </a:spcBef>
                        <a:spcAft>
                          <a:spcPct val="0"/>
                        </a:spcAft>
                        <a:buClrTx/>
                        <a:buSzTx/>
                        <a:buFontTx/>
                        <a:buNone/>
                      </a:pPr>
                      <a:r>
                        <a:rPr lang="en-US" altLang="zh-CN" sz="2000" b="1" kern="1200">
                          <a:solidFill>
                            <a:srgbClr val="525252"/>
                          </a:solidFill>
                          <a:latin typeface="微软雅黑" panose="020B0503020204020204" pitchFamily="34" charset="-122"/>
                          <a:ea typeface="微软雅黑" panose="020B0503020204020204" pitchFamily="34" charset="-122"/>
                          <a:cs typeface="+mn-cs"/>
                        </a:rPr>
                        <a:t>BCA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ts val="2700"/>
                        </a:lnSpc>
                        <a:spcBef>
                          <a:spcPct val="0"/>
                        </a:spcBef>
                        <a:spcAft>
                          <a:spcPct val="0"/>
                        </a:spcAft>
                        <a:buClrTx/>
                        <a:buSzTx/>
                        <a:buFontTx/>
                        <a:buNone/>
                      </a:pPr>
                      <a:r>
                        <a:rPr lang="en-US" altLang="zh-CN" sz="2000" b="1" kern="1200" dirty="0" err="1">
                          <a:solidFill>
                            <a:srgbClr val="525252"/>
                          </a:solidFill>
                          <a:latin typeface="微软雅黑" panose="020B0503020204020204" pitchFamily="34" charset="-122"/>
                          <a:ea typeface="微软雅黑" panose="020B0503020204020204" pitchFamily="34" charset="-122"/>
                          <a:cs typeface="+mn-cs"/>
                        </a:rPr>
                        <a:t>ACB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ts val="2700"/>
                        </a:lnSpc>
                        <a:spcBef>
                          <a:spcPct val="0"/>
                        </a:spcBef>
                        <a:spcAft>
                          <a:spcPct val="0"/>
                        </a:spcAft>
                        <a:buClrTx/>
                        <a:buSzTx/>
                        <a:buFontTx/>
                        <a:buNone/>
                      </a:pPr>
                      <a:r>
                        <a:rPr lang="en-US" altLang="zh-CN" sz="2000" b="1" kern="1200" dirty="0" err="1">
                          <a:solidFill>
                            <a:srgbClr val="525252"/>
                          </a:solidFill>
                          <a:latin typeface="微软雅黑" panose="020B0503020204020204" pitchFamily="34" charset="-122"/>
                          <a:ea typeface="微软雅黑" panose="020B0503020204020204" pitchFamily="34" charset="-122"/>
                          <a:cs typeface="+mn-cs"/>
                        </a:rPr>
                        <a:t>CBA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ts val="2700"/>
                        </a:lnSpc>
                        <a:spcBef>
                          <a:spcPct val="0"/>
                        </a:spcBef>
                        <a:spcAft>
                          <a:spcPct val="0"/>
                        </a:spcAft>
                        <a:buClrTx/>
                        <a:buSzTx/>
                        <a:buFontTx/>
                        <a:buNone/>
                      </a:pPr>
                      <a:r>
                        <a:rPr lang="en-US" altLang="zh-CN" sz="2000" b="1" kern="1200" dirty="0">
                          <a:solidFill>
                            <a:srgbClr val="525252"/>
                          </a:solidFill>
                          <a:latin typeface="微软雅黑" panose="020B0503020204020204" pitchFamily="34" charset="-122"/>
                          <a:ea typeface="微软雅黑" panose="020B0503020204020204" pitchFamily="34" charset="-122"/>
                          <a:cs typeface="+mn-cs"/>
                        </a:rPr>
                        <a:t>ABC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8469">
                <a:tc>
                  <a:txBody>
                    <a:bodyPr/>
                    <a:lstStyle/>
                    <a:p>
                      <a:pPr marL="0" marR="0" lvl="0" indent="0" algn="l" defTabSz="914400" rtl="0" eaLnBrk="1" fontAlgn="base" latinLnBrk="0" hangingPunct="1">
                        <a:lnSpc>
                          <a:spcPts val="2700"/>
                        </a:lnSpc>
                        <a:spcBef>
                          <a:spcPct val="0"/>
                        </a:spcBef>
                        <a:spcAft>
                          <a:spcPct val="0"/>
                        </a:spcAft>
                        <a:buClrTx/>
                        <a:buSzTx/>
                        <a:buFontTx/>
                        <a:buNone/>
                      </a:pPr>
                      <a:r>
                        <a:rPr lang="zh-CN" altLang="en-US" sz="2000" b="1" kern="1200" dirty="0">
                          <a:solidFill>
                            <a:srgbClr val="525252"/>
                          </a:solidFill>
                          <a:latin typeface="微软雅黑" panose="020B0503020204020204" pitchFamily="34" charset="-122"/>
                          <a:ea typeface="微软雅黑" panose="020B0503020204020204" pitchFamily="34" charset="-122"/>
                          <a:cs typeface="+mn-cs"/>
                        </a:rPr>
                        <a:t>后序遍历序列</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ts val="2700"/>
                        </a:lnSpc>
                        <a:spcBef>
                          <a:spcPct val="0"/>
                        </a:spcBef>
                        <a:spcAft>
                          <a:spcPct val="0"/>
                        </a:spcAft>
                        <a:buClrTx/>
                        <a:buSzTx/>
                        <a:buFontTx/>
                        <a:buNone/>
                      </a:pPr>
                      <a:r>
                        <a:rPr lang="en-US" altLang="zh-CN" sz="2000" b="1" kern="1200">
                          <a:solidFill>
                            <a:srgbClr val="525252"/>
                          </a:solidFill>
                          <a:latin typeface="微软雅黑" panose="020B0503020204020204" pitchFamily="34" charset="-122"/>
                          <a:ea typeface="微软雅黑" panose="020B0503020204020204" pitchFamily="34" charset="-122"/>
                          <a:cs typeface="+mn-cs"/>
                        </a:rPr>
                        <a:t>BCA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ts val="2700"/>
                        </a:lnSpc>
                        <a:spcBef>
                          <a:spcPct val="0"/>
                        </a:spcBef>
                        <a:spcAft>
                          <a:spcPct val="0"/>
                        </a:spcAft>
                        <a:buClrTx/>
                        <a:buSzTx/>
                        <a:buFontTx/>
                        <a:buNone/>
                      </a:pPr>
                      <a:r>
                        <a:rPr lang="en-US" altLang="zh-CN" sz="2000" b="1" kern="1200">
                          <a:solidFill>
                            <a:srgbClr val="525252"/>
                          </a:solidFill>
                          <a:latin typeface="微软雅黑" panose="020B0503020204020204" pitchFamily="34" charset="-122"/>
                          <a:ea typeface="微软雅黑" panose="020B0503020204020204" pitchFamily="34" charset="-122"/>
                          <a:cs typeface="+mn-cs"/>
                        </a:rPr>
                        <a:t>CBA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ts val="2700"/>
                        </a:lnSpc>
                        <a:spcBef>
                          <a:spcPct val="0"/>
                        </a:spcBef>
                        <a:spcAft>
                          <a:spcPct val="0"/>
                        </a:spcAft>
                        <a:buClrTx/>
                        <a:buSzTx/>
                        <a:buFontTx/>
                        <a:buNone/>
                      </a:pPr>
                      <a:r>
                        <a:rPr lang="en-US" altLang="zh-CN" sz="2000" b="1" kern="1200" dirty="0">
                          <a:solidFill>
                            <a:srgbClr val="525252"/>
                          </a:solidFill>
                          <a:latin typeface="微软雅黑" panose="020B0503020204020204" pitchFamily="34" charset="-122"/>
                          <a:ea typeface="微软雅黑" panose="020B0503020204020204" pitchFamily="34" charset="-122"/>
                          <a:cs typeface="+mn-cs"/>
                        </a:rPr>
                        <a:t>CBA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ts val="2700"/>
                        </a:lnSpc>
                        <a:spcBef>
                          <a:spcPct val="0"/>
                        </a:spcBef>
                        <a:spcAft>
                          <a:spcPct val="0"/>
                        </a:spcAft>
                        <a:buClrTx/>
                        <a:buSzTx/>
                        <a:buFontTx/>
                        <a:buNone/>
                      </a:pPr>
                      <a:r>
                        <a:rPr lang="en-US" altLang="zh-CN" sz="2000" b="1" kern="1200">
                          <a:solidFill>
                            <a:srgbClr val="525252"/>
                          </a:solidFill>
                          <a:latin typeface="微软雅黑" panose="020B0503020204020204" pitchFamily="34" charset="-122"/>
                          <a:ea typeface="微软雅黑" panose="020B0503020204020204" pitchFamily="34" charset="-122"/>
                          <a:cs typeface="+mn-cs"/>
                        </a:rPr>
                        <a:t>CBA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ts val="2700"/>
                        </a:lnSpc>
                        <a:spcBef>
                          <a:spcPct val="0"/>
                        </a:spcBef>
                        <a:spcAft>
                          <a:spcPct val="0"/>
                        </a:spcAft>
                        <a:buClrTx/>
                        <a:buSzTx/>
                        <a:buFontTx/>
                        <a:buNone/>
                      </a:pPr>
                      <a:r>
                        <a:rPr lang="en-US" altLang="zh-CN" sz="2000" b="1" kern="1200" dirty="0" err="1">
                          <a:solidFill>
                            <a:srgbClr val="525252"/>
                          </a:solidFill>
                          <a:latin typeface="微软雅黑" panose="020B0503020204020204" pitchFamily="34" charset="-122"/>
                          <a:ea typeface="微软雅黑" panose="020B0503020204020204" pitchFamily="34" charset="-122"/>
                          <a:cs typeface="+mn-cs"/>
                        </a:rPr>
                        <a:t>CBA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611485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par>
                          <p:cTn id="14" fill="hold">
                            <p:stCondLst>
                              <p:cond delay="0"/>
                            </p:stCondLst>
                            <p:childTnLst>
                              <p:par>
                                <p:cTn id="15" presetID="22" presetClass="entr" presetSubtype="1" fill="hold" grpId="0" nodeType="after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wipe(up)">
                                      <p:cBhvr>
                                        <p:cTn id="17"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7"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12718" t="15389" r="18940" b="12728"/>
          <a:stretch>
            <a:fillRect/>
          </a:stretch>
        </p:blipFill>
        <p:spPr>
          <a:xfrm>
            <a:off x="452508" y="2069970"/>
            <a:ext cx="6291378" cy="4788030"/>
          </a:xfrm>
          <a:prstGeom prst="rect">
            <a:avLst/>
          </a:pr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r="7351" b="-600"/>
          <a:stretch>
            <a:fillRect/>
          </a:stretch>
        </p:blipFill>
        <p:spPr>
          <a:xfrm flipH="1">
            <a:off x="7564464" y="2314725"/>
            <a:ext cx="3754304" cy="4025593"/>
          </a:xfrm>
          <a:prstGeom prst="rect">
            <a:avLst/>
          </a:prstGeom>
        </p:spPr>
      </p:pic>
      <p:sp>
        <p:nvSpPr>
          <p:cNvPr id="2" name="文本框 1"/>
          <p:cNvSpPr txBox="1"/>
          <p:nvPr/>
        </p:nvSpPr>
        <p:spPr>
          <a:xfrm>
            <a:off x="1053074" y="147761"/>
            <a:ext cx="27844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6.1.3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树的基本术语</a:t>
            </a:r>
          </a:p>
        </p:txBody>
      </p:sp>
      <p:grpSp>
        <p:nvGrpSpPr>
          <p:cNvPr id="31" name="组合 30"/>
          <p:cNvGrpSpPr/>
          <p:nvPr/>
        </p:nvGrpSpPr>
        <p:grpSpPr>
          <a:xfrm>
            <a:off x="1985210" y="2742029"/>
            <a:ext cx="3547700" cy="1962437"/>
            <a:chOff x="2243121" y="2651931"/>
            <a:chExt cx="3608639" cy="2940738"/>
          </a:xfrm>
        </p:grpSpPr>
        <p:sp>
          <p:nvSpPr>
            <p:cNvPr id="3" name="Line 30"/>
            <p:cNvSpPr>
              <a:spLocks noChangeShapeType="1"/>
            </p:cNvSpPr>
            <p:nvPr/>
          </p:nvSpPr>
          <p:spPr bwMode="auto">
            <a:xfrm flipH="1">
              <a:off x="3705219" y="2973294"/>
              <a:ext cx="357190" cy="217486"/>
            </a:xfrm>
            <a:prstGeom prst="line">
              <a:avLst/>
            </a:prstGeom>
            <a:noFill/>
            <a:ln w="28575">
              <a:solidFill>
                <a:srgbClr val="C0262E"/>
              </a:solidFill>
              <a:round/>
              <a:tailEnd type="stealth" w="med" len="lg"/>
            </a:ln>
          </p:spPr>
          <p:txBody>
            <a:bodyPr wrap="none"/>
            <a:lstStyle/>
            <a:p>
              <a:pPr algn="ctr"/>
              <a:endParaRPr lang="zh-CN" altLang="en-US">
                <a:solidFill>
                  <a:srgbClr val="525252"/>
                </a:solidFill>
                <a:latin typeface="微软雅黑" panose="020B0503020204020204" pitchFamily="34" charset="-122"/>
                <a:ea typeface="微软雅黑" panose="020B0503020204020204" pitchFamily="34" charset="-122"/>
              </a:endParaRPr>
            </a:p>
          </p:txBody>
        </p:sp>
        <p:sp>
          <p:nvSpPr>
            <p:cNvPr id="6" name="Text Box 31"/>
            <p:cNvSpPr txBox="1">
              <a:spLocks noChangeArrowheads="1"/>
            </p:cNvSpPr>
            <p:nvPr/>
          </p:nvSpPr>
          <p:spPr bwMode="auto">
            <a:xfrm>
              <a:off x="4094643" y="2651931"/>
              <a:ext cx="1079500" cy="551902"/>
            </a:xfrm>
            <a:prstGeom prst="rect">
              <a:avLst/>
            </a:prstGeom>
            <a:noFill/>
            <a:ln w="9525" algn="ctr">
              <a:noFill/>
              <a:miter lim="800000"/>
              <a:tailEnd type="none" w="med" len="lg"/>
            </a:ln>
          </p:spPr>
          <p:txBody>
            <a:bodyPr>
              <a:spAutoFit/>
            </a:bodyPr>
            <a:lstStyle/>
            <a:p>
              <a:pPr algn="ctr">
                <a:spcBef>
                  <a:spcPct val="50000"/>
                </a:spcBef>
              </a:pPr>
              <a:r>
                <a:rPr lang="zh-CN" altLang="en-US"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度为</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7" name="Text Box 32"/>
            <p:cNvSpPr txBox="1">
              <a:spLocks noChangeArrowheads="1"/>
            </p:cNvSpPr>
            <p:nvPr/>
          </p:nvSpPr>
          <p:spPr bwMode="auto">
            <a:xfrm>
              <a:off x="4772260" y="3196772"/>
              <a:ext cx="1079500" cy="551902"/>
            </a:xfrm>
            <a:prstGeom prst="rect">
              <a:avLst/>
            </a:prstGeom>
            <a:noFill/>
            <a:ln w="9525" algn="ctr">
              <a:noFill/>
              <a:miter lim="800000"/>
              <a:tailEnd type="none" w="med" len="lg"/>
            </a:ln>
          </p:spPr>
          <p:txBody>
            <a:bodyPr>
              <a:spAutoFit/>
            </a:bodyPr>
            <a:lstStyle/>
            <a:p>
              <a:pPr algn="ctr">
                <a:spcBef>
                  <a:spcPct val="50000"/>
                </a:spcBef>
              </a:pPr>
              <a:r>
                <a:rPr lang="zh-CN" altLang="en-US"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度为</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8" name="Line 33"/>
            <p:cNvSpPr>
              <a:spLocks noChangeShapeType="1"/>
            </p:cNvSpPr>
            <p:nvPr/>
          </p:nvSpPr>
          <p:spPr bwMode="auto">
            <a:xfrm flipH="1">
              <a:off x="4606919" y="3686079"/>
              <a:ext cx="215900" cy="215900"/>
            </a:xfrm>
            <a:prstGeom prst="line">
              <a:avLst/>
            </a:prstGeom>
            <a:noFill/>
            <a:ln w="28575">
              <a:solidFill>
                <a:srgbClr val="C0262E"/>
              </a:solidFill>
              <a:round/>
              <a:tailEnd type="stealth" w="med" len="lg"/>
            </a:ln>
          </p:spPr>
          <p:txBody>
            <a:bodyPr wrap="none"/>
            <a:lstStyle/>
            <a:p>
              <a:pPr algn="ctr"/>
              <a:endParaRPr lang="zh-CN" altLang="en-US">
                <a:solidFill>
                  <a:srgbClr val="525252"/>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2243121" y="3173319"/>
              <a:ext cx="2808288" cy="2419350"/>
              <a:chOff x="3357554" y="2786058"/>
              <a:chExt cx="2808288" cy="2419350"/>
            </a:xfrm>
            <a:solidFill>
              <a:srgbClr val="F6B69B"/>
            </a:solidFill>
          </p:grpSpPr>
          <p:sp>
            <p:nvSpPr>
              <p:cNvPr id="15" name="Oval 7"/>
              <p:cNvSpPr>
                <a:spLocks noChangeArrowheads="1"/>
              </p:cNvSpPr>
              <p:nvPr/>
            </p:nvSpPr>
            <p:spPr bwMode="auto">
              <a:xfrm>
                <a:off x="4365617" y="2786058"/>
                <a:ext cx="360362" cy="36036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6" name="Line 22"/>
              <p:cNvSpPr>
                <a:spLocks noChangeShapeType="1"/>
              </p:cNvSpPr>
              <p:nvPr/>
            </p:nvSpPr>
            <p:spPr bwMode="auto">
              <a:xfrm>
                <a:off x="4724392" y="2998783"/>
                <a:ext cx="731859" cy="593713"/>
              </a:xfrm>
              <a:prstGeom prst="line">
                <a:avLst/>
              </a:prstGeom>
              <a:grpFill/>
              <a:ln w="28575">
                <a:solidFill>
                  <a:srgbClr val="C0262E"/>
                </a:solidFill>
                <a:miter lim="800000"/>
              </a:ln>
            </p:spPr>
            <p:txBody>
              <a:bodyPr wrap="none" lIns="0" rIns="0"/>
              <a:lstStyle/>
              <a:p>
                <a:pPr algn="ctr"/>
                <a:endParaRPr lang="zh-CN" altLang="en-US" b="0">
                  <a:solidFill>
                    <a:srgbClr val="525252"/>
                  </a:solidFill>
                  <a:latin typeface="微软雅黑" panose="020B0503020204020204" pitchFamily="34" charset="-122"/>
                  <a:ea typeface="微软雅黑" panose="020B0503020204020204" pitchFamily="34" charset="-122"/>
                </a:endParaRPr>
              </a:p>
            </p:txBody>
          </p:sp>
          <p:sp>
            <p:nvSpPr>
              <p:cNvPr id="17" name="Line 20"/>
              <p:cNvSpPr>
                <a:spLocks noChangeShapeType="1"/>
              </p:cNvSpPr>
              <p:nvPr/>
            </p:nvSpPr>
            <p:spPr bwMode="auto">
              <a:xfrm flipH="1">
                <a:off x="3598862" y="3020991"/>
                <a:ext cx="785817" cy="571505"/>
              </a:xfrm>
              <a:prstGeom prst="line">
                <a:avLst/>
              </a:prstGeom>
              <a:grpFill/>
              <a:ln w="28575">
                <a:solidFill>
                  <a:srgbClr val="C0262E"/>
                </a:solidFill>
                <a:miter lim="800000"/>
              </a:ln>
            </p:spPr>
            <p:txBody>
              <a:bodyPr wrap="none" lIns="0" rIns="0"/>
              <a:lstStyle/>
              <a:p>
                <a:pPr algn="ctr"/>
                <a:endParaRPr lang="zh-CN" altLang="en-US" b="0">
                  <a:solidFill>
                    <a:srgbClr val="525252"/>
                  </a:solidFill>
                  <a:latin typeface="微软雅黑" panose="020B0503020204020204" pitchFamily="34" charset="-122"/>
                  <a:ea typeface="微软雅黑" panose="020B0503020204020204" pitchFamily="34" charset="-122"/>
                </a:endParaRPr>
              </a:p>
            </p:txBody>
          </p:sp>
          <p:sp>
            <p:nvSpPr>
              <p:cNvPr id="18" name="Freeform 5"/>
              <p:cNvSpPr/>
              <p:nvPr/>
            </p:nvSpPr>
            <p:spPr bwMode="auto">
              <a:xfrm>
                <a:off x="4241792" y="3844920"/>
                <a:ext cx="214312" cy="390525"/>
              </a:xfrm>
              <a:custGeom>
                <a:avLst/>
                <a:gdLst>
                  <a:gd name="T0" fmla="*/ 214314 w 121"/>
                  <a:gd name="T1" fmla="*/ 0 h 144"/>
                  <a:gd name="T2" fmla="*/ 0 w 121"/>
                  <a:gd name="T3" fmla="*/ 391057 h 144"/>
                  <a:gd name="T4" fmla="*/ 0 60000 65536"/>
                  <a:gd name="T5" fmla="*/ 0 60000 65536"/>
                  <a:gd name="T6" fmla="*/ 0 w 121"/>
                  <a:gd name="T7" fmla="*/ 0 h 144"/>
                  <a:gd name="T8" fmla="*/ 121 w 121"/>
                  <a:gd name="T9" fmla="*/ 144 h 144"/>
                </a:gdLst>
                <a:ahLst/>
                <a:cxnLst>
                  <a:cxn ang="T4">
                    <a:pos x="T0" y="T1"/>
                  </a:cxn>
                  <a:cxn ang="T5">
                    <a:pos x="T2" y="T3"/>
                  </a:cxn>
                </a:cxnLst>
                <a:rect l="T6" t="T7" r="T8" b="T9"/>
                <a:pathLst>
                  <a:path w="121" h="144">
                    <a:moveTo>
                      <a:pt x="121" y="0"/>
                    </a:moveTo>
                    <a:lnTo>
                      <a:pt x="0" y="144"/>
                    </a:lnTo>
                  </a:path>
                </a:pathLst>
              </a:custGeom>
              <a:grpFill/>
              <a:ln w="28575">
                <a:solidFill>
                  <a:srgbClr val="C0262E"/>
                </a:solidFill>
                <a:miter lim="800000"/>
              </a:ln>
            </p:spPr>
            <p:txBody>
              <a:bodyPr wrap="none" lIns="0" rIns="0"/>
              <a:lstStyle/>
              <a:p>
                <a:pPr algn="ctr"/>
                <a:endParaRPr lang="zh-CN" altLang="en-US" b="0">
                  <a:solidFill>
                    <a:srgbClr val="525252"/>
                  </a:solidFill>
                  <a:latin typeface="微软雅黑" panose="020B0503020204020204" pitchFamily="34" charset="-122"/>
                  <a:ea typeface="微软雅黑" panose="020B0503020204020204" pitchFamily="34" charset="-122"/>
                </a:endParaRPr>
              </a:p>
            </p:txBody>
          </p:sp>
          <p:sp>
            <p:nvSpPr>
              <p:cNvPr id="19" name="Freeform 6"/>
              <p:cNvSpPr/>
              <p:nvPr/>
            </p:nvSpPr>
            <p:spPr bwMode="auto">
              <a:xfrm>
                <a:off x="4659304" y="3844920"/>
                <a:ext cx="214313" cy="357188"/>
              </a:xfrm>
              <a:custGeom>
                <a:avLst/>
                <a:gdLst>
                  <a:gd name="T0" fmla="*/ 0 w 72"/>
                  <a:gd name="T1" fmla="*/ 0 h 150"/>
                  <a:gd name="T2" fmla="*/ 214314 w 72"/>
                  <a:gd name="T3" fmla="*/ 357190 h 150"/>
                  <a:gd name="T4" fmla="*/ 0 60000 65536"/>
                  <a:gd name="T5" fmla="*/ 0 60000 65536"/>
                  <a:gd name="T6" fmla="*/ 0 w 72"/>
                  <a:gd name="T7" fmla="*/ 0 h 150"/>
                  <a:gd name="T8" fmla="*/ 72 w 72"/>
                  <a:gd name="T9" fmla="*/ 150 h 150"/>
                </a:gdLst>
                <a:ahLst/>
                <a:cxnLst>
                  <a:cxn ang="T4">
                    <a:pos x="T0" y="T1"/>
                  </a:cxn>
                  <a:cxn ang="T5">
                    <a:pos x="T2" y="T3"/>
                  </a:cxn>
                </a:cxnLst>
                <a:rect l="T6" t="T7" r="T8" b="T9"/>
                <a:pathLst>
                  <a:path w="72" h="150">
                    <a:moveTo>
                      <a:pt x="0" y="0"/>
                    </a:moveTo>
                    <a:lnTo>
                      <a:pt x="72" y="150"/>
                    </a:lnTo>
                  </a:path>
                </a:pathLst>
              </a:custGeom>
              <a:grpFill/>
              <a:ln w="28575">
                <a:solidFill>
                  <a:srgbClr val="C0262E"/>
                </a:solidFill>
                <a:miter lim="800000"/>
              </a:ln>
            </p:spPr>
            <p:txBody>
              <a:bodyPr wrap="none" lIns="0" rIns="0"/>
              <a:lstStyle/>
              <a:p>
                <a:pPr algn="ctr"/>
                <a:endParaRPr lang="zh-CN" altLang="en-US" b="0">
                  <a:solidFill>
                    <a:srgbClr val="525252"/>
                  </a:solidFill>
                  <a:latin typeface="微软雅黑" panose="020B0503020204020204" pitchFamily="34" charset="-122"/>
                  <a:ea typeface="微软雅黑" panose="020B0503020204020204" pitchFamily="34" charset="-122"/>
                </a:endParaRPr>
              </a:p>
            </p:txBody>
          </p:sp>
          <p:sp>
            <p:nvSpPr>
              <p:cNvPr id="20" name="Oval 8"/>
              <p:cNvSpPr>
                <a:spLocks noChangeArrowheads="1"/>
              </p:cNvSpPr>
              <p:nvPr/>
            </p:nvSpPr>
            <p:spPr bwMode="auto">
              <a:xfrm>
                <a:off x="3357554" y="3525657"/>
                <a:ext cx="360363" cy="36036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21" name="Oval 9"/>
              <p:cNvSpPr>
                <a:spLocks noChangeArrowheads="1"/>
              </p:cNvSpPr>
              <p:nvPr/>
            </p:nvSpPr>
            <p:spPr bwMode="auto">
              <a:xfrm>
                <a:off x="4365617" y="3525657"/>
                <a:ext cx="360362" cy="36036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22" name="Oval 10"/>
              <p:cNvSpPr>
                <a:spLocks noChangeArrowheads="1"/>
              </p:cNvSpPr>
              <p:nvPr/>
            </p:nvSpPr>
            <p:spPr bwMode="auto">
              <a:xfrm>
                <a:off x="5373679" y="3525657"/>
                <a:ext cx="360363" cy="360363"/>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a:solidFill>
                      <a:srgbClr val="525252"/>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23" name="Oval 11"/>
              <p:cNvSpPr>
                <a:spLocks noChangeArrowheads="1"/>
              </p:cNvSpPr>
              <p:nvPr/>
            </p:nvSpPr>
            <p:spPr bwMode="auto">
              <a:xfrm>
                <a:off x="4051292" y="4184646"/>
                <a:ext cx="360362" cy="36036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24" name="Oval 12"/>
              <p:cNvSpPr>
                <a:spLocks noChangeArrowheads="1"/>
              </p:cNvSpPr>
              <p:nvPr/>
            </p:nvSpPr>
            <p:spPr bwMode="auto">
              <a:xfrm>
                <a:off x="4730742" y="4184646"/>
                <a:ext cx="360362" cy="36036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25" name="Oval 15"/>
              <p:cNvSpPr>
                <a:spLocks noChangeArrowheads="1"/>
              </p:cNvSpPr>
              <p:nvPr/>
            </p:nvSpPr>
            <p:spPr bwMode="auto">
              <a:xfrm>
                <a:off x="4051292" y="4845045"/>
                <a:ext cx="360363" cy="360363"/>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a:solidFill>
                      <a:srgbClr val="525252"/>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26" name="Oval 16"/>
              <p:cNvSpPr>
                <a:spLocks noChangeArrowheads="1"/>
              </p:cNvSpPr>
              <p:nvPr/>
            </p:nvSpPr>
            <p:spPr bwMode="auto">
              <a:xfrm>
                <a:off x="5805479" y="4184646"/>
                <a:ext cx="360363" cy="360363"/>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G</a:t>
                </a:r>
              </a:p>
            </p:txBody>
          </p:sp>
          <p:sp>
            <p:nvSpPr>
              <p:cNvPr id="27" name="Line 21"/>
              <p:cNvSpPr>
                <a:spLocks noChangeShapeType="1"/>
              </p:cNvSpPr>
              <p:nvPr/>
            </p:nvSpPr>
            <p:spPr bwMode="auto">
              <a:xfrm>
                <a:off x="4543417" y="3146420"/>
                <a:ext cx="0" cy="360363"/>
              </a:xfrm>
              <a:prstGeom prst="line">
                <a:avLst/>
              </a:prstGeom>
              <a:grpFill/>
              <a:ln w="28575">
                <a:solidFill>
                  <a:srgbClr val="C0262E"/>
                </a:solidFill>
                <a:miter lim="800000"/>
              </a:ln>
            </p:spPr>
            <p:txBody>
              <a:bodyPr wrap="none" lIns="0" rIns="0"/>
              <a:lstStyle/>
              <a:p>
                <a:pPr algn="ctr"/>
                <a:endParaRPr lang="zh-CN" altLang="en-US" b="0">
                  <a:solidFill>
                    <a:srgbClr val="525252"/>
                  </a:solidFill>
                  <a:latin typeface="微软雅黑" panose="020B0503020204020204" pitchFamily="34" charset="-122"/>
                  <a:ea typeface="微软雅黑" panose="020B0503020204020204" pitchFamily="34" charset="-122"/>
                </a:endParaRPr>
              </a:p>
            </p:txBody>
          </p:sp>
          <p:sp>
            <p:nvSpPr>
              <p:cNvPr id="28" name="Freeform 26"/>
              <p:cNvSpPr/>
              <p:nvPr/>
            </p:nvSpPr>
            <p:spPr bwMode="auto">
              <a:xfrm>
                <a:off x="5650962" y="3865735"/>
                <a:ext cx="265113" cy="330200"/>
              </a:xfrm>
              <a:custGeom>
                <a:avLst/>
                <a:gdLst>
                  <a:gd name="T0" fmla="*/ 0 w 167"/>
                  <a:gd name="T1" fmla="*/ 0 h 208"/>
                  <a:gd name="T2" fmla="*/ 265113 w 167"/>
                  <a:gd name="T3" fmla="*/ 330200 h 208"/>
                  <a:gd name="T4" fmla="*/ 0 60000 65536"/>
                  <a:gd name="T5" fmla="*/ 0 60000 65536"/>
                  <a:gd name="T6" fmla="*/ 0 w 167"/>
                  <a:gd name="T7" fmla="*/ 0 h 208"/>
                  <a:gd name="T8" fmla="*/ 167 w 167"/>
                  <a:gd name="T9" fmla="*/ 208 h 208"/>
                </a:gdLst>
                <a:ahLst/>
                <a:cxnLst>
                  <a:cxn ang="T4">
                    <a:pos x="T0" y="T1"/>
                  </a:cxn>
                  <a:cxn ang="T5">
                    <a:pos x="T2" y="T3"/>
                  </a:cxn>
                </a:cxnLst>
                <a:rect l="T6" t="T7" r="T8" b="T9"/>
                <a:pathLst>
                  <a:path w="167" h="208">
                    <a:moveTo>
                      <a:pt x="0" y="0"/>
                    </a:moveTo>
                    <a:lnTo>
                      <a:pt x="167" y="208"/>
                    </a:lnTo>
                  </a:path>
                </a:pathLst>
              </a:custGeom>
              <a:grpFill/>
              <a:ln w="28575">
                <a:solidFill>
                  <a:srgbClr val="C0262E"/>
                </a:solidFill>
                <a:miter lim="800000"/>
              </a:ln>
            </p:spPr>
            <p:txBody>
              <a:bodyPr wrap="none" lIns="0" rIns="0"/>
              <a:lstStyle/>
              <a:p>
                <a:pPr algn="ctr"/>
                <a:endParaRPr lang="zh-CN" altLang="en-US" b="0">
                  <a:solidFill>
                    <a:srgbClr val="525252"/>
                  </a:solidFill>
                  <a:latin typeface="微软雅黑" panose="020B0503020204020204" pitchFamily="34" charset="-122"/>
                  <a:ea typeface="微软雅黑" panose="020B0503020204020204" pitchFamily="34" charset="-122"/>
                </a:endParaRPr>
              </a:p>
            </p:txBody>
          </p:sp>
          <p:cxnSp>
            <p:nvCxnSpPr>
              <p:cNvPr id="29" name="直接连接符 35"/>
              <p:cNvCxnSpPr>
                <a:cxnSpLocks noChangeShapeType="1"/>
                <a:stCxn id="23" idx="4"/>
                <a:endCxn id="25" idx="0"/>
              </p:cNvCxnSpPr>
              <p:nvPr/>
            </p:nvCxnSpPr>
            <p:spPr bwMode="auto">
              <a:xfrm rot="16200000" flipH="1">
                <a:off x="4081455" y="4695025"/>
                <a:ext cx="300037" cy="1"/>
              </a:xfrm>
              <a:prstGeom prst="line">
                <a:avLst/>
              </a:prstGeom>
              <a:grpFill/>
              <a:ln w="28575" algn="ctr">
                <a:solidFill>
                  <a:srgbClr val="C0262E"/>
                </a:solidFill>
                <a:round/>
              </a:ln>
            </p:spPr>
          </p:cxnSp>
        </p:grpSp>
      </p:grpSp>
      <p:sp>
        <p:nvSpPr>
          <p:cNvPr id="32"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10/42</a:t>
            </a:r>
          </a:p>
        </p:txBody>
      </p:sp>
      <p:sp>
        <p:nvSpPr>
          <p:cNvPr id="5" name="TextBox 42"/>
          <p:cNvSpPr txBox="1"/>
          <p:nvPr/>
        </p:nvSpPr>
        <p:spPr>
          <a:xfrm>
            <a:off x="1109833" y="1305995"/>
            <a:ext cx="8510334" cy="523240"/>
          </a:xfrm>
          <a:prstGeom prst="rect">
            <a:avLst/>
          </a:prstGeom>
          <a:ln>
            <a:solidFill>
              <a:schemeClr val="accent6">
                <a:lumMod val="20000"/>
                <a:lumOff val="8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nSpc>
                <a:spcPts val="2400"/>
              </a:lnSpc>
            </a:pPr>
            <a:r>
              <a:rPr lang="zh-CN" altLang="en-US" b="1"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结点的度。</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树中每个结点具有的子树数或者后继结点数称为该结点的度。</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up)">
                                      <p:cBhvr>
                                        <p:cTn id="19" dur="500"/>
                                        <p:tgtEl>
                                          <p:spTgt spid="3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ldLvl="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53074" y="147761"/>
            <a:ext cx="7007225" cy="460375"/>
          </a:xfrm>
          <a:prstGeom prst="rect">
            <a:avLst/>
          </a:prstGeom>
          <a:noFill/>
        </p:spPr>
        <p:txBody>
          <a:bodyPr wrap="none" rtlCol="0" anchor="ctr">
            <a:spAutoFit/>
          </a:bodyPr>
          <a:lstStyle>
            <a:defPPr>
              <a:defRPr lang="zh-CN"/>
            </a:defPPr>
            <a:lvl1pPr>
              <a:defRPr sz="2400" b="1">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en-US" altLang="zh-CN" b="0" dirty="0">
                <a:solidFill>
                  <a:schemeClr val="accent1"/>
                </a:solidFill>
                <a:latin typeface="微软雅黑" panose="020B0503020204020204" pitchFamily="34" charset="-122"/>
                <a:ea typeface="微软雅黑" panose="020B0503020204020204" pitchFamily="34" charset="-122"/>
              </a:rPr>
              <a:t>6.5.1 </a:t>
            </a:r>
            <a:r>
              <a:rPr lang="zh-CN" altLang="en-US" b="0" dirty="0">
                <a:solidFill>
                  <a:schemeClr val="accent1"/>
                </a:solidFill>
                <a:latin typeface="微软雅黑" panose="020B0503020204020204" pitchFamily="34" charset="-122"/>
                <a:ea typeface="微软雅黑" panose="020B0503020204020204" pitchFamily="34" charset="-122"/>
              </a:rPr>
              <a:t>由先序</a:t>
            </a:r>
            <a:r>
              <a:rPr lang="en-US" altLang="zh-CN" b="0" dirty="0">
                <a:solidFill>
                  <a:schemeClr val="accent1"/>
                </a:solidFill>
                <a:latin typeface="微软雅黑" panose="020B0503020204020204" pitchFamily="34" charset="-122"/>
                <a:ea typeface="微软雅黑" panose="020B0503020204020204" pitchFamily="34" charset="-122"/>
              </a:rPr>
              <a:t>/</a:t>
            </a:r>
            <a:r>
              <a:rPr lang="zh-CN" altLang="en-US" b="0" dirty="0">
                <a:solidFill>
                  <a:schemeClr val="accent1"/>
                </a:solidFill>
                <a:latin typeface="微软雅黑" panose="020B0503020204020204" pitchFamily="34" charset="-122"/>
                <a:ea typeface="微软雅黑" panose="020B0503020204020204" pitchFamily="34" charset="-122"/>
              </a:rPr>
              <a:t>中序序列或后序</a:t>
            </a:r>
            <a:r>
              <a:rPr lang="en-US" altLang="zh-CN" b="0" dirty="0">
                <a:solidFill>
                  <a:schemeClr val="accent1"/>
                </a:solidFill>
                <a:latin typeface="微软雅黑" panose="020B0503020204020204" pitchFamily="34" charset="-122"/>
                <a:ea typeface="微软雅黑" panose="020B0503020204020204" pitchFamily="34" charset="-122"/>
              </a:rPr>
              <a:t>/</a:t>
            </a:r>
            <a:r>
              <a:rPr lang="zh-CN" altLang="en-US" b="0" dirty="0">
                <a:solidFill>
                  <a:schemeClr val="accent1"/>
                </a:solidFill>
                <a:latin typeface="微软雅黑" panose="020B0503020204020204" pitchFamily="34" charset="-122"/>
                <a:ea typeface="微软雅黑" panose="020B0503020204020204" pitchFamily="34" charset="-122"/>
              </a:rPr>
              <a:t>中序序列构造二叉树</a:t>
            </a:r>
          </a:p>
        </p:txBody>
      </p:sp>
      <p:grpSp>
        <p:nvGrpSpPr>
          <p:cNvPr id="7" name="组合 6"/>
          <p:cNvGrpSpPr/>
          <p:nvPr/>
        </p:nvGrpSpPr>
        <p:grpSpPr>
          <a:xfrm>
            <a:off x="7646330" y="1819567"/>
            <a:ext cx="1017672" cy="1034533"/>
            <a:chOff x="1977050" y="4542447"/>
            <a:chExt cx="1017672" cy="1034533"/>
          </a:xfrm>
        </p:grpSpPr>
        <p:sp>
          <p:nvSpPr>
            <p:cNvPr id="3" name="椭圆 2"/>
            <p:cNvSpPr/>
            <p:nvPr>
              <p:custDataLst>
                <p:tags r:id="rId22"/>
              </p:custDataLst>
            </p:nvPr>
          </p:nvSpPr>
          <p:spPr>
            <a:xfrm>
              <a:off x="2316274" y="4542447"/>
              <a:ext cx="339224" cy="310360"/>
            </a:xfrm>
            <a:prstGeom prst="ellipse">
              <a:avLst/>
            </a:prstGeom>
            <a:gradFill>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 pos="0">
                  <a:srgbClr val="C30000">
                    <a:lumMod val="98000"/>
                    <a:lumOff val="2000"/>
                  </a:srgbClr>
                </a:gs>
                <a:gs pos="50000">
                  <a:srgbClr val="C30000"/>
                </a:gs>
                <a:gs pos="100000">
                  <a:srgbClr val="C30000">
                    <a:lumMod val="99000"/>
                  </a:srgbClr>
                </a:gs>
              </a:gsLst>
              <a:lin ang="5400000" scaled="0"/>
            </a:gradFill>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lnSpc>
                  <a:spcPts val="2100"/>
                </a:lnSpc>
                <a:spcBef>
                  <a:spcPts val="0"/>
                </a:spcBef>
              </a:pPr>
              <a:r>
                <a:rPr lang="en-US" altLang="zh-CN" sz="1800" b="0">
                  <a:solidFill>
                    <a:schemeClr val="lt1"/>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6" name="椭圆 15"/>
            <p:cNvSpPr/>
            <p:nvPr>
              <p:custDataLst>
                <p:tags r:id="rId23"/>
              </p:custDataLst>
            </p:nvPr>
          </p:nvSpPr>
          <p:spPr>
            <a:xfrm>
              <a:off x="1977050" y="5266620"/>
              <a:ext cx="339224" cy="31036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lnSpc>
                  <a:spcPts val="2100"/>
                </a:lnSpc>
                <a:spcBef>
                  <a:spcPts val="0"/>
                </a:spcBef>
              </a:pPr>
              <a:r>
                <a:rPr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7" name="椭圆 16"/>
            <p:cNvSpPr/>
            <p:nvPr>
              <p:custDataLst>
                <p:tags r:id="rId24"/>
              </p:custDataLst>
            </p:nvPr>
          </p:nvSpPr>
          <p:spPr>
            <a:xfrm>
              <a:off x="2655498" y="5266620"/>
              <a:ext cx="339224" cy="31036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lnSpc>
                  <a:spcPts val="2100"/>
                </a:lnSpc>
                <a:spcBef>
                  <a:spcPts val="0"/>
                </a:spcBef>
              </a:pPr>
              <a:r>
                <a:rPr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cxnSp>
          <p:nvCxnSpPr>
            <p:cNvPr id="28" name="直接连接符 27"/>
            <p:cNvCxnSpPr>
              <a:stCxn id="3" idx="3"/>
              <a:endCxn id="16" idx="0"/>
            </p:cNvCxnSpPr>
            <p:nvPr>
              <p:custDataLst>
                <p:tags r:id="rId25"/>
              </p:custDataLst>
            </p:nvPr>
          </p:nvCxnSpPr>
          <p:spPr>
            <a:xfrm rot="5400000">
              <a:off x="2026675" y="4927342"/>
              <a:ext cx="459264" cy="219290"/>
            </a:xfrm>
            <a:prstGeom prst="line">
              <a:avLst/>
            </a:prstGeom>
            <a:ln>
              <a:solidFill>
                <a:schemeClr val="accent2"/>
              </a:solidFill>
            </a:ln>
          </p:spPr>
          <p:style>
            <a:lnRef idx="2">
              <a:schemeClr val="accent2"/>
            </a:lnRef>
            <a:fillRef idx="0">
              <a:schemeClr val="accent2"/>
            </a:fillRef>
            <a:effectRef idx="1">
              <a:schemeClr val="accent2"/>
            </a:effectRef>
            <a:fontRef idx="minor">
              <a:schemeClr val="tx1"/>
            </a:fontRef>
          </p:style>
        </p:cxnSp>
        <p:cxnSp>
          <p:nvCxnSpPr>
            <p:cNvPr id="29" name="直接连接符 28"/>
            <p:cNvCxnSpPr>
              <a:stCxn id="3" idx="5"/>
              <a:endCxn id="17" idx="0"/>
            </p:cNvCxnSpPr>
            <p:nvPr>
              <p:custDataLst>
                <p:tags r:id="rId26"/>
              </p:custDataLst>
            </p:nvPr>
          </p:nvCxnSpPr>
          <p:spPr>
            <a:xfrm rot="16200000" flipH="1">
              <a:off x="2485833" y="4927342"/>
              <a:ext cx="459264" cy="219290"/>
            </a:xfrm>
            <a:prstGeom prst="line">
              <a:avLst/>
            </a:prstGeom>
            <a:ln>
              <a:solidFill>
                <a:schemeClr val="accent2"/>
              </a:solidFill>
            </a:ln>
          </p:spPr>
          <p:style>
            <a:lnRef idx="2">
              <a:schemeClr val="accent2"/>
            </a:lnRef>
            <a:fillRef idx="0">
              <a:schemeClr val="accent2"/>
            </a:fillRef>
            <a:effectRef idx="1">
              <a:schemeClr val="accent2"/>
            </a:effectRef>
            <a:fontRef idx="minor">
              <a:schemeClr val="tx1"/>
            </a:fontRef>
          </p:style>
        </p:cxnSp>
      </p:grpSp>
      <p:grpSp>
        <p:nvGrpSpPr>
          <p:cNvPr id="8" name="组合 7"/>
          <p:cNvGrpSpPr/>
          <p:nvPr/>
        </p:nvGrpSpPr>
        <p:grpSpPr>
          <a:xfrm>
            <a:off x="10327636" y="1849120"/>
            <a:ext cx="746292" cy="1655253"/>
            <a:chOff x="3500116" y="4470400"/>
            <a:chExt cx="746292" cy="1655253"/>
          </a:xfrm>
        </p:grpSpPr>
        <p:sp>
          <p:nvSpPr>
            <p:cNvPr id="18" name="椭圆 17"/>
            <p:cNvSpPr/>
            <p:nvPr>
              <p:custDataLst>
                <p:tags r:id="rId17"/>
              </p:custDataLst>
            </p:nvPr>
          </p:nvSpPr>
          <p:spPr>
            <a:xfrm>
              <a:off x="3771495" y="4470400"/>
              <a:ext cx="339224" cy="310360"/>
            </a:xfrm>
            <a:prstGeom prst="ellipse">
              <a:avLst/>
            </a:prstGeom>
            <a:gradFill>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 pos="0">
                  <a:srgbClr val="C30000">
                    <a:lumMod val="98000"/>
                    <a:lumOff val="2000"/>
                  </a:srgbClr>
                </a:gs>
                <a:gs pos="50000">
                  <a:srgbClr val="C30000"/>
                </a:gs>
                <a:gs pos="100000">
                  <a:srgbClr val="C30000">
                    <a:lumMod val="99000"/>
                  </a:srgbClr>
                </a:gs>
              </a:gsLst>
              <a:lin ang="5400000" scaled="0"/>
            </a:gradFill>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lnSpc>
                  <a:spcPts val="2100"/>
                </a:lnSpc>
                <a:spcBef>
                  <a:spcPts val="0"/>
                </a:spcBef>
              </a:pPr>
              <a:r>
                <a:rPr lang="en-US" altLang="zh-CN" sz="1800" b="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9" name="椭圆 18"/>
            <p:cNvSpPr/>
            <p:nvPr>
              <p:custDataLst>
                <p:tags r:id="rId18"/>
              </p:custDataLst>
            </p:nvPr>
          </p:nvSpPr>
          <p:spPr>
            <a:xfrm>
              <a:off x="3500116" y="5142846"/>
              <a:ext cx="339224" cy="31036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lnSpc>
                  <a:spcPts val="2100"/>
                </a:lnSpc>
                <a:spcBef>
                  <a:spcPts val="0"/>
                </a:spcBef>
              </a:pPr>
              <a:r>
                <a:rPr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27" name="椭圆 26"/>
            <p:cNvSpPr/>
            <p:nvPr>
              <p:custDataLst>
                <p:tags r:id="rId19"/>
              </p:custDataLst>
            </p:nvPr>
          </p:nvSpPr>
          <p:spPr>
            <a:xfrm>
              <a:off x="3907184" y="5815293"/>
              <a:ext cx="339224" cy="31036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lnSpc>
                  <a:spcPts val="2100"/>
                </a:lnSpc>
                <a:spcBef>
                  <a:spcPts val="0"/>
                </a:spcBef>
              </a:pPr>
              <a:r>
                <a:rPr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cxnSp>
          <p:nvCxnSpPr>
            <p:cNvPr id="30" name="直接连接符 29"/>
            <p:cNvCxnSpPr>
              <a:stCxn id="18" idx="3"/>
              <a:endCxn id="19" idx="0"/>
            </p:cNvCxnSpPr>
            <p:nvPr>
              <p:custDataLst>
                <p:tags r:id="rId20"/>
              </p:custDataLst>
            </p:nvPr>
          </p:nvCxnSpPr>
          <p:spPr>
            <a:xfrm rot="5400000">
              <a:off x="3541682" y="4863355"/>
              <a:ext cx="407538" cy="151445"/>
            </a:xfrm>
            <a:prstGeom prst="line">
              <a:avLst/>
            </a:prstGeom>
            <a:ln>
              <a:solidFill>
                <a:schemeClr val="accent2"/>
              </a:solidFill>
            </a:ln>
          </p:spPr>
          <p:style>
            <a:lnRef idx="2">
              <a:schemeClr val="accent2"/>
            </a:lnRef>
            <a:fillRef idx="0">
              <a:schemeClr val="accent2"/>
            </a:fillRef>
            <a:effectRef idx="1">
              <a:schemeClr val="accent2"/>
            </a:effectRef>
            <a:fontRef idx="minor">
              <a:schemeClr val="tx1"/>
            </a:fontRef>
          </p:style>
        </p:cxnSp>
        <p:cxnSp>
          <p:nvCxnSpPr>
            <p:cNvPr id="31" name="直接连接符 30"/>
            <p:cNvCxnSpPr>
              <a:stCxn id="19" idx="5"/>
              <a:endCxn id="27" idx="0"/>
            </p:cNvCxnSpPr>
            <p:nvPr>
              <p:custDataLst>
                <p:tags r:id="rId21"/>
              </p:custDataLst>
            </p:nvPr>
          </p:nvCxnSpPr>
          <p:spPr>
            <a:xfrm rot="16200000" flipH="1">
              <a:off x="3729461" y="5467956"/>
              <a:ext cx="407538" cy="287135"/>
            </a:xfrm>
            <a:prstGeom prst="line">
              <a:avLst/>
            </a:prstGeom>
            <a:ln>
              <a:solidFill>
                <a:schemeClr val="accent2"/>
              </a:solidFill>
            </a:ln>
          </p:spPr>
          <p:style>
            <a:lnRef idx="2">
              <a:schemeClr val="accent2"/>
            </a:lnRef>
            <a:fillRef idx="0">
              <a:schemeClr val="accent2"/>
            </a:fillRef>
            <a:effectRef idx="1">
              <a:schemeClr val="accent2"/>
            </a:effectRef>
            <a:fontRef idx="minor">
              <a:schemeClr val="tx1"/>
            </a:fontRef>
          </p:style>
        </p:cxnSp>
      </p:grpSp>
      <p:grpSp>
        <p:nvGrpSpPr>
          <p:cNvPr id="9" name="组合 8"/>
          <p:cNvGrpSpPr/>
          <p:nvPr/>
        </p:nvGrpSpPr>
        <p:grpSpPr>
          <a:xfrm>
            <a:off x="7590051" y="3698240"/>
            <a:ext cx="814138" cy="1655253"/>
            <a:chOff x="4857011" y="4470400"/>
            <a:chExt cx="814138" cy="1655253"/>
          </a:xfrm>
        </p:grpSpPr>
        <p:sp>
          <p:nvSpPr>
            <p:cNvPr id="32" name="椭圆 31"/>
            <p:cNvSpPr/>
            <p:nvPr>
              <p:custDataLst>
                <p:tags r:id="rId12"/>
              </p:custDataLst>
            </p:nvPr>
          </p:nvSpPr>
          <p:spPr>
            <a:xfrm>
              <a:off x="4857011" y="4470400"/>
              <a:ext cx="339224" cy="310360"/>
            </a:xfrm>
            <a:prstGeom prst="ellipse">
              <a:avLst/>
            </a:prstGeom>
            <a:gradFill>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 pos="0">
                  <a:srgbClr val="C30000">
                    <a:lumMod val="98000"/>
                    <a:lumOff val="2000"/>
                  </a:srgbClr>
                </a:gs>
                <a:gs pos="50000">
                  <a:srgbClr val="C30000"/>
                </a:gs>
                <a:gs pos="100000">
                  <a:srgbClr val="C30000">
                    <a:lumMod val="99000"/>
                  </a:srgbClr>
                </a:gs>
              </a:gsLst>
              <a:lin ang="5400000" scaled="0"/>
            </a:gradFill>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lnSpc>
                  <a:spcPts val="2100"/>
                </a:lnSpc>
                <a:spcBef>
                  <a:spcPts val="0"/>
                </a:spcBef>
              </a:pPr>
              <a:r>
                <a:rPr lang="en-US" altLang="zh-CN" sz="1800" b="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33" name="椭圆 32"/>
            <p:cNvSpPr/>
            <p:nvPr>
              <p:custDataLst>
                <p:tags r:id="rId13"/>
              </p:custDataLst>
            </p:nvPr>
          </p:nvSpPr>
          <p:spPr>
            <a:xfrm>
              <a:off x="5331925" y="5142846"/>
              <a:ext cx="339224" cy="31036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lnSpc>
                  <a:spcPts val="2100"/>
                </a:lnSpc>
                <a:spcBef>
                  <a:spcPts val="0"/>
                </a:spcBef>
              </a:pPr>
              <a:r>
                <a:rPr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36" name="椭圆 35"/>
            <p:cNvSpPr/>
            <p:nvPr>
              <p:custDataLst>
                <p:tags r:id="rId14"/>
              </p:custDataLst>
            </p:nvPr>
          </p:nvSpPr>
          <p:spPr>
            <a:xfrm>
              <a:off x="4992701" y="5815293"/>
              <a:ext cx="339224" cy="31036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lnSpc>
                  <a:spcPts val="2100"/>
                </a:lnSpc>
                <a:spcBef>
                  <a:spcPts val="0"/>
                </a:spcBef>
              </a:pPr>
              <a:r>
                <a:rPr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cxnSp>
          <p:nvCxnSpPr>
            <p:cNvPr id="40" name="直接连接符 39"/>
            <p:cNvCxnSpPr>
              <a:stCxn id="32" idx="5"/>
              <a:endCxn id="33" idx="0"/>
            </p:cNvCxnSpPr>
            <p:nvPr>
              <p:custDataLst>
                <p:tags r:id="rId15"/>
              </p:custDataLst>
            </p:nvPr>
          </p:nvCxnSpPr>
          <p:spPr>
            <a:xfrm rot="16200000" flipH="1">
              <a:off x="5120279" y="4761587"/>
              <a:ext cx="407538" cy="354980"/>
            </a:xfrm>
            <a:prstGeom prst="line">
              <a:avLst/>
            </a:prstGeom>
            <a:ln>
              <a:solidFill>
                <a:schemeClr val="accent2"/>
              </a:solidFill>
            </a:ln>
          </p:spPr>
          <p:style>
            <a:lnRef idx="2">
              <a:schemeClr val="accent2"/>
            </a:lnRef>
            <a:fillRef idx="0">
              <a:schemeClr val="accent2"/>
            </a:fillRef>
            <a:effectRef idx="1">
              <a:schemeClr val="accent2"/>
            </a:effectRef>
            <a:fontRef idx="minor">
              <a:schemeClr val="tx1"/>
            </a:fontRef>
          </p:style>
        </p:cxnSp>
        <p:cxnSp>
          <p:nvCxnSpPr>
            <p:cNvPr id="41" name="直接连接符 40"/>
            <p:cNvCxnSpPr>
              <a:stCxn id="33" idx="3"/>
              <a:endCxn id="36" idx="0"/>
            </p:cNvCxnSpPr>
            <p:nvPr>
              <p:custDataLst>
                <p:tags r:id="rId16"/>
              </p:custDataLst>
            </p:nvPr>
          </p:nvCxnSpPr>
          <p:spPr>
            <a:xfrm rot="5400000">
              <a:off x="5068190" y="5501879"/>
              <a:ext cx="407538" cy="219290"/>
            </a:xfrm>
            <a:prstGeom prst="line">
              <a:avLst/>
            </a:prstGeom>
            <a:ln>
              <a:solidFill>
                <a:schemeClr val="accent2"/>
              </a:solidFill>
            </a:ln>
          </p:spPr>
          <p:style>
            <a:lnRef idx="2">
              <a:schemeClr val="accent2"/>
            </a:lnRef>
            <a:fillRef idx="0">
              <a:schemeClr val="accent2"/>
            </a:fillRef>
            <a:effectRef idx="1">
              <a:schemeClr val="accent2"/>
            </a:effectRef>
            <a:fontRef idx="minor">
              <a:schemeClr val="tx1"/>
            </a:fontRef>
          </p:style>
        </p:cxnSp>
      </p:grpSp>
      <p:grpSp>
        <p:nvGrpSpPr>
          <p:cNvPr id="10" name="组合 9"/>
          <p:cNvGrpSpPr/>
          <p:nvPr/>
        </p:nvGrpSpPr>
        <p:grpSpPr>
          <a:xfrm>
            <a:off x="9136712" y="3830320"/>
            <a:ext cx="885258" cy="1573973"/>
            <a:chOff x="6281752" y="4551680"/>
            <a:chExt cx="885258" cy="1573973"/>
          </a:xfrm>
        </p:grpSpPr>
        <p:sp>
          <p:nvSpPr>
            <p:cNvPr id="42" name="椭圆 41"/>
            <p:cNvSpPr/>
            <p:nvPr>
              <p:custDataLst>
                <p:tags r:id="rId7"/>
              </p:custDataLst>
            </p:nvPr>
          </p:nvSpPr>
          <p:spPr>
            <a:xfrm>
              <a:off x="6827786" y="4551680"/>
              <a:ext cx="339224" cy="310360"/>
            </a:xfrm>
            <a:prstGeom prst="ellipse">
              <a:avLst/>
            </a:prstGeom>
            <a:gradFill>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 pos="0">
                  <a:srgbClr val="C30000">
                    <a:lumMod val="98000"/>
                    <a:lumOff val="2000"/>
                  </a:srgbClr>
                </a:gs>
                <a:gs pos="50000">
                  <a:srgbClr val="C30000"/>
                </a:gs>
                <a:gs pos="100000">
                  <a:srgbClr val="C30000">
                    <a:lumMod val="99000"/>
                  </a:srgbClr>
                </a:gs>
              </a:gsLst>
              <a:lin ang="5400000" scaled="0"/>
            </a:gradFill>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lnSpc>
                  <a:spcPts val="2100"/>
                </a:lnSpc>
                <a:spcBef>
                  <a:spcPts val="0"/>
                </a:spcBef>
              </a:pPr>
              <a:r>
                <a:rPr lang="en-US" altLang="zh-CN" sz="1800" b="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43" name="椭圆 42"/>
            <p:cNvSpPr/>
            <p:nvPr>
              <p:custDataLst>
                <p:tags r:id="rId8"/>
              </p:custDataLst>
            </p:nvPr>
          </p:nvSpPr>
          <p:spPr>
            <a:xfrm>
              <a:off x="6553131" y="5142846"/>
              <a:ext cx="339224" cy="31036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lnSpc>
                  <a:spcPts val="2100"/>
                </a:lnSpc>
                <a:spcBef>
                  <a:spcPts val="0"/>
                </a:spcBef>
              </a:pPr>
              <a:r>
                <a:rPr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44" name="椭圆 43"/>
            <p:cNvSpPr/>
            <p:nvPr>
              <p:custDataLst>
                <p:tags r:id="rId9"/>
              </p:custDataLst>
            </p:nvPr>
          </p:nvSpPr>
          <p:spPr>
            <a:xfrm>
              <a:off x="6281752" y="5815293"/>
              <a:ext cx="339224" cy="31036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lnSpc>
                  <a:spcPts val="2100"/>
                </a:lnSpc>
                <a:spcBef>
                  <a:spcPts val="0"/>
                </a:spcBef>
              </a:pPr>
              <a:r>
                <a:rPr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cxnSp>
          <p:nvCxnSpPr>
            <p:cNvPr id="45" name="直接连接符 44"/>
            <p:cNvCxnSpPr>
              <a:endCxn id="43" idx="0"/>
            </p:cNvCxnSpPr>
            <p:nvPr>
              <p:custDataLst>
                <p:tags r:id="rId10"/>
              </p:custDataLst>
            </p:nvPr>
          </p:nvCxnSpPr>
          <p:spPr>
            <a:xfrm rot="5400000">
              <a:off x="6652371" y="4902862"/>
              <a:ext cx="310358" cy="169612"/>
            </a:xfrm>
            <a:prstGeom prst="line">
              <a:avLst/>
            </a:prstGeom>
            <a:ln>
              <a:solidFill>
                <a:schemeClr val="accent2"/>
              </a:solidFill>
            </a:ln>
          </p:spPr>
          <p:style>
            <a:lnRef idx="2">
              <a:schemeClr val="accent2"/>
            </a:lnRef>
            <a:fillRef idx="0">
              <a:schemeClr val="accent2"/>
            </a:fillRef>
            <a:effectRef idx="1">
              <a:schemeClr val="accent2"/>
            </a:effectRef>
            <a:fontRef idx="minor">
              <a:schemeClr val="tx1"/>
            </a:fontRef>
          </p:style>
        </p:cxnSp>
        <p:cxnSp>
          <p:nvCxnSpPr>
            <p:cNvPr id="46" name="直接连接符 45"/>
            <p:cNvCxnSpPr>
              <a:stCxn id="43" idx="3"/>
              <a:endCxn id="44" idx="0"/>
            </p:cNvCxnSpPr>
            <p:nvPr>
              <p:custDataLst>
                <p:tags r:id="rId11"/>
              </p:custDataLst>
            </p:nvPr>
          </p:nvCxnSpPr>
          <p:spPr>
            <a:xfrm rot="5400000">
              <a:off x="6323318" y="5535801"/>
              <a:ext cx="407538" cy="151445"/>
            </a:xfrm>
            <a:prstGeom prst="line">
              <a:avLst/>
            </a:prstGeom>
            <a:ln>
              <a:solidFill>
                <a:schemeClr val="accent2"/>
              </a:solidFill>
            </a:ln>
          </p:spPr>
          <p:style>
            <a:lnRef idx="2">
              <a:schemeClr val="accent2"/>
            </a:lnRef>
            <a:fillRef idx="0">
              <a:schemeClr val="accent2"/>
            </a:fillRef>
            <a:effectRef idx="1">
              <a:schemeClr val="accent2"/>
            </a:effectRef>
            <a:fontRef idx="minor">
              <a:schemeClr val="tx1"/>
            </a:fontRef>
          </p:style>
        </p:cxnSp>
      </p:grpSp>
      <p:grpSp>
        <p:nvGrpSpPr>
          <p:cNvPr id="11" name="组合 10"/>
          <p:cNvGrpSpPr/>
          <p:nvPr/>
        </p:nvGrpSpPr>
        <p:grpSpPr>
          <a:xfrm>
            <a:off x="10747608" y="3810000"/>
            <a:ext cx="1017672" cy="1655253"/>
            <a:chOff x="7638648" y="4470400"/>
            <a:chExt cx="1017672" cy="1655253"/>
          </a:xfrm>
        </p:grpSpPr>
        <p:sp>
          <p:nvSpPr>
            <p:cNvPr id="47" name="椭圆 46"/>
            <p:cNvSpPr/>
            <p:nvPr>
              <p:custDataLst>
                <p:tags r:id="rId2"/>
              </p:custDataLst>
            </p:nvPr>
          </p:nvSpPr>
          <p:spPr>
            <a:xfrm>
              <a:off x="7638648" y="4470400"/>
              <a:ext cx="339224" cy="310360"/>
            </a:xfrm>
            <a:prstGeom prst="ellipse">
              <a:avLst/>
            </a:prstGeom>
            <a:gradFill>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 pos="0">
                  <a:srgbClr val="C30000">
                    <a:lumMod val="98000"/>
                    <a:lumOff val="2000"/>
                  </a:srgbClr>
                </a:gs>
                <a:gs pos="50000">
                  <a:srgbClr val="C30000"/>
                </a:gs>
                <a:gs pos="100000">
                  <a:srgbClr val="C30000">
                    <a:lumMod val="99000"/>
                  </a:srgbClr>
                </a:gs>
              </a:gsLst>
              <a:lin ang="5400000" scaled="0"/>
            </a:gradFill>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lnSpc>
                  <a:spcPts val="2100"/>
                </a:lnSpc>
                <a:spcBef>
                  <a:spcPts val="0"/>
                </a:spcBef>
              </a:pPr>
              <a:r>
                <a:rPr lang="en-US" altLang="zh-CN" sz="1800" b="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48" name="椭圆 47"/>
            <p:cNvSpPr/>
            <p:nvPr>
              <p:custDataLst>
                <p:tags r:id="rId3"/>
              </p:custDataLst>
            </p:nvPr>
          </p:nvSpPr>
          <p:spPr>
            <a:xfrm>
              <a:off x="7977872" y="5142846"/>
              <a:ext cx="339224" cy="31036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lnSpc>
                  <a:spcPts val="2100"/>
                </a:lnSpc>
                <a:spcBef>
                  <a:spcPts val="0"/>
                </a:spcBef>
              </a:pPr>
              <a:r>
                <a:rPr lang="en-US" altLang="zh-CN" sz="1800" b="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49" name="椭圆 48"/>
            <p:cNvSpPr/>
            <p:nvPr>
              <p:custDataLst>
                <p:tags r:id="rId4"/>
              </p:custDataLst>
            </p:nvPr>
          </p:nvSpPr>
          <p:spPr>
            <a:xfrm>
              <a:off x="8317096" y="5815293"/>
              <a:ext cx="339224" cy="31036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lnSpc>
                  <a:spcPts val="2100"/>
                </a:lnSpc>
                <a:spcBef>
                  <a:spcPts val="0"/>
                </a:spcBef>
              </a:pPr>
              <a:r>
                <a:rPr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cxnSp>
          <p:nvCxnSpPr>
            <p:cNvPr id="50" name="直接连接符 49"/>
            <p:cNvCxnSpPr>
              <a:stCxn id="47" idx="5"/>
              <a:endCxn id="48" idx="0"/>
            </p:cNvCxnSpPr>
            <p:nvPr>
              <p:custDataLst>
                <p:tags r:id="rId5"/>
              </p:custDataLst>
            </p:nvPr>
          </p:nvCxnSpPr>
          <p:spPr>
            <a:xfrm rot="16200000" flipH="1">
              <a:off x="7834071" y="4829432"/>
              <a:ext cx="407538" cy="219290"/>
            </a:xfrm>
            <a:prstGeom prst="line">
              <a:avLst/>
            </a:prstGeom>
            <a:ln>
              <a:solidFill>
                <a:schemeClr val="accent2"/>
              </a:solidFill>
            </a:ln>
          </p:spPr>
          <p:style>
            <a:lnRef idx="2">
              <a:schemeClr val="accent2"/>
            </a:lnRef>
            <a:fillRef idx="0">
              <a:schemeClr val="accent2"/>
            </a:fillRef>
            <a:effectRef idx="1">
              <a:schemeClr val="accent2"/>
            </a:effectRef>
            <a:fontRef idx="minor">
              <a:schemeClr val="tx1"/>
            </a:fontRef>
          </p:style>
        </p:cxnSp>
        <p:cxnSp>
          <p:nvCxnSpPr>
            <p:cNvPr id="51" name="直接连接符 50"/>
            <p:cNvCxnSpPr>
              <a:stCxn id="48" idx="5"/>
              <a:endCxn id="49" idx="0"/>
            </p:cNvCxnSpPr>
            <p:nvPr>
              <p:custDataLst>
                <p:tags r:id="rId6"/>
              </p:custDataLst>
            </p:nvPr>
          </p:nvCxnSpPr>
          <p:spPr>
            <a:xfrm rot="16200000" flipH="1">
              <a:off x="8173295" y="5501879"/>
              <a:ext cx="407538" cy="219290"/>
            </a:xfrm>
            <a:prstGeom prst="line">
              <a:avLst/>
            </a:prstGeom>
            <a:ln>
              <a:solidFill>
                <a:schemeClr val="accent2"/>
              </a:solidFill>
            </a:ln>
          </p:spPr>
          <p:style>
            <a:lnRef idx="2">
              <a:schemeClr val="accent2"/>
            </a:lnRef>
            <a:fillRef idx="0">
              <a:schemeClr val="accent2"/>
            </a:fillRef>
            <a:effectRef idx="1">
              <a:schemeClr val="accent2"/>
            </a:effectRef>
            <a:fontRef idx="minor">
              <a:schemeClr val="tx1"/>
            </a:fontRef>
          </p:style>
        </p:cxnSp>
      </p:grpSp>
      <p:sp>
        <p:nvSpPr>
          <p:cNvPr id="52" name="TextBox 29"/>
          <p:cNvSpPr txBox="1"/>
          <p:nvPr/>
        </p:nvSpPr>
        <p:spPr>
          <a:xfrm>
            <a:off x="6871229" y="2449915"/>
            <a:ext cx="610603" cy="360680"/>
          </a:xfrm>
          <a:prstGeom prst="rect">
            <a:avLst/>
          </a:prstGeom>
          <a:noFill/>
        </p:spPr>
        <p:txBody>
          <a:bodyPr wrap="square" rtlCol="0">
            <a:spAutoFit/>
          </a:bodyPr>
          <a:lstStyle/>
          <a:p>
            <a:pPr>
              <a:lnSpc>
                <a:spcPts val="2100"/>
              </a:lnSpc>
              <a:spcBef>
                <a:spcPts val="0"/>
              </a:spcBef>
            </a:pPr>
            <a:r>
              <a:rPr lang="en-US" altLang="zh-CN" sz="1800" b="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53" name="TextBox 30"/>
          <p:cNvSpPr txBox="1"/>
          <p:nvPr/>
        </p:nvSpPr>
        <p:spPr>
          <a:xfrm>
            <a:off x="9447325" y="2399713"/>
            <a:ext cx="610603" cy="360680"/>
          </a:xfrm>
          <a:prstGeom prst="rect">
            <a:avLst/>
          </a:prstGeom>
          <a:noFill/>
        </p:spPr>
        <p:txBody>
          <a:bodyPr wrap="square" rtlCol="0">
            <a:spAutoFit/>
          </a:bodyPr>
          <a:lstStyle/>
          <a:p>
            <a:pPr>
              <a:lnSpc>
                <a:spcPts val="2100"/>
              </a:lnSpc>
              <a:spcBef>
                <a:spcPts val="0"/>
              </a:spcBef>
            </a:pPr>
            <a:r>
              <a:rPr lang="en-US" altLang="zh-CN" sz="1800" b="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54" name="TextBox 31"/>
          <p:cNvSpPr txBox="1"/>
          <p:nvPr/>
        </p:nvSpPr>
        <p:spPr>
          <a:xfrm>
            <a:off x="6916216" y="4431713"/>
            <a:ext cx="610603" cy="360680"/>
          </a:xfrm>
          <a:prstGeom prst="rect">
            <a:avLst/>
          </a:prstGeom>
          <a:noFill/>
        </p:spPr>
        <p:txBody>
          <a:bodyPr wrap="square" rtlCol="0">
            <a:spAutoFit/>
          </a:bodyPr>
          <a:lstStyle/>
          <a:p>
            <a:pPr>
              <a:lnSpc>
                <a:spcPts val="2100"/>
              </a:lnSpc>
              <a:spcBef>
                <a:spcPts val="0"/>
              </a:spcBef>
            </a:pPr>
            <a:r>
              <a:rPr lang="en-US" altLang="zh-CN" sz="1800" b="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55" name="TextBox 32"/>
          <p:cNvSpPr txBox="1"/>
          <p:nvPr/>
        </p:nvSpPr>
        <p:spPr>
          <a:xfrm>
            <a:off x="8625771" y="4462193"/>
            <a:ext cx="610603" cy="360680"/>
          </a:xfrm>
          <a:prstGeom prst="rect">
            <a:avLst/>
          </a:prstGeom>
          <a:noFill/>
        </p:spPr>
        <p:txBody>
          <a:bodyPr wrap="square" rtlCol="0">
            <a:spAutoFit/>
          </a:bodyPr>
          <a:lstStyle/>
          <a:p>
            <a:pPr>
              <a:lnSpc>
                <a:spcPts val="2100"/>
              </a:lnSpc>
              <a:spcBef>
                <a:spcPts val="0"/>
              </a:spcBef>
            </a:pPr>
            <a:r>
              <a:rPr lang="en-US" altLang="zh-CN" sz="1800" b="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56" name="TextBox 33"/>
          <p:cNvSpPr txBox="1"/>
          <p:nvPr/>
        </p:nvSpPr>
        <p:spPr>
          <a:xfrm>
            <a:off x="10158662" y="4553633"/>
            <a:ext cx="610603" cy="360680"/>
          </a:xfrm>
          <a:prstGeom prst="rect">
            <a:avLst/>
          </a:prstGeom>
          <a:noFill/>
        </p:spPr>
        <p:txBody>
          <a:bodyPr wrap="square" rtlCol="0">
            <a:spAutoFit/>
          </a:bodyPr>
          <a:lstStyle/>
          <a:p>
            <a:pPr>
              <a:lnSpc>
                <a:spcPts val="2100"/>
              </a:lnSpc>
              <a:spcBef>
                <a:spcPts val="0"/>
              </a:spcBef>
            </a:pPr>
            <a:r>
              <a:rPr lang="en-US" altLang="zh-CN" sz="1800" b="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57" name="TextBox 6"/>
          <p:cNvSpPr txBox="1"/>
          <p:nvPr>
            <p:custDataLst>
              <p:tags r:id="rId1"/>
            </p:custDataLst>
          </p:nvPr>
        </p:nvSpPr>
        <p:spPr>
          <a:xfrm>
            <a:off x="304800" y="1849120"/>
            <a:ext cx="6106159" cy="3403600"/>
          </a:xfrm>
          <a:prstGeom prst="rect">
            <a:avLst/>
          </a:prstGeom>
          <a:noFill/>
          <a:ln w="19050">
            <a:solidFill>
              <a:schemeClr val="lt1">
                <a:lumMod val="50000"/>
              </a:schemeClr>
            </a:solidFill>
            <a:prstDash val="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pPr algn="l">
              <a:lnSpc>
                <a:spcPct val="150000"/>
              </a:lnSpc>
            </a:pPr>
            <a:endParaRPr lang="zh-CN"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59" name="Text Box 2"/>
          <p:cNvSpPr txBox="1">
            <a:spLocks noChangeArrowheads="1"/>
          </p:cNvSpPr>
          <p:nvPr/>
        </p:nvSpPr>
        <p:spPr bwMode="auto">
          <a:xfrm>
            <a:off x="489874" y="1363324"/>
            <a:ext cx="4786346" cy="398780"/>
          </a:xfrm>
          <a:prstGeom prst="rect">
            <a:avLst/>
          </a:prstGeom>
          <a:noFill/>
          <a:ln w="9525">
            <a:noFill/>
            <a:miter lim="800000"/>
          </a:ln>
        </p:spPr>
        <p:txBody>
          <a:bodyPr wrap="square">
            <a:spAutoFit/>
          </a:bodyPr>
          <a:lstStyle/>
          <a:p>
            <a:pPr algn="l">
              <a:spcBef>
                <a:spcPct val="50000"/>
              </a:spcBef>
            </a:pPr>
            <a:r>
              <a:rPr lang="zh-CN" altLang="en-US" sz="2000" b="1" dirty="0">
                <a:solidFill>
                  <a:srgbClr val="000000"/>
                </a:solidFill>
                <a:latin typeface="微软雅黑" panose="020B0503020204020204" pitchFamily="34" charset="-122"/>
                <a:ea typeface="微软雅黑" panose="020B0503020204020204" pitchFamily="34" charset="-122"/>
              </a:rPr>
              <a:t>从中看到，对于不同形态的二叉树：</a:t>
            </a:r>
          </a:p>
        </p:txBody>
      </p:sp>
      <p:sp>
        <p:nvSpPr>
          <p:cNvPr id="5" name="TextBox 60"/>
          <p:cNvSpPr txBox="1"/>
          <p:nvPr/>
        </p:nvSpPr>
        <p:spPr>
          <a:xfrm>
            <a:off x="619760" y="2093646"/>
            <a:ext cx="5466080" cy="3194685"/>
          </a:xfrm>
          <a:prstGeom prst="rect">
            <a:avLst/>
          </a:prstGeom>
          <a:noFill/>
          <a:ln w="9525">
            <a:noFill/>
            <a:miter lim="800000"/>
          </a:ln>
          <a:effectLst/>
        </p:spPr>
        <p:txBody>
          <a:bodyPr wrap="square">
            <a:spAutoFit/>
          </a:bodyPr>
          <a:lstStyle>
            <a:defPPr>
              <a:defRPr lang="zh-CN"/>
            </a:defPPr>
            <a:lvl1pPr marL="252095" indent="-252095" algn="just">
              <a:lnSpc>
                <a:spcPct val="130000"/>
              </a:lnSpc>
              <a:buFont typeface="Arial" panose="020B0604020202020204" pitchFamily="34" charset="0"/>
              <a:buChar char="•"/>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l">
              <a:lnSpc>
                <a:spcPts val="2800"/>
              </a:lnSpc>
              <a:spcBef>
                <a:spcPts val="600"/>
              </a:spcBef>
            </a:pPr>
            <a:r>
              <a:rPr lang="zh-CN" altLang="en-US" dirty="0">
                <a:solidFill>
                  <a:srgbClr val="000000"/>
                </a:solidFill>
                <a:latin typeface="微软雅黑" panose="020B0503020204020204" pitchFamily="34" charset="-122"/>
                <a:ea typeface="微软雅黑" panose="020B0503020204020204" pitchFamily="34" charset="-122"/>
                <a:cs typeface="+mn-cs"/>
              </a:rPr>
              <a:t>先序遍历序列可能相同（图中</a:t>
            </a:r>
            <a:r>
              <a:rPr lang="en-US" altLang="zh-CN" dirty="0">
                <a:solidFill>
                  <a:srgbClr val="000000"/>
                </a:solidFill>
                <a:latin typeface="微软雅黑" panose="020B0503020204020204" pitchFamily="34" charset="-122"/>
                <a:ea typeface="微软雅黑" panose="020B0503020204020204" pitchFamily="34" charset="-122"/>
                <a:cs typeface="+mn-cs"/>
              </a:rPr>
              <a:t>5</a:t>
            </a:r>
            <a:r>
              <a:rPr lang="zh-CN" altLang="en-US" dirty="0">
                <a:solidFill>
                  <a:srgbClr val="000000"/>
                </a:solidFill>
                <a:latin typeface="微软雅黑" panose="020B0503020204020204" pitchFamily="34" charset="-122"/>
                <a:ea typeface="微软雅黑" panose="020B0503020204020204" pitchFamily="34" charset="-122"/>
                <a:cs typeface="+mn-cs"/>
              </a:rPr>
              <a:t>棵二叉树的先序遍历序列均相同）。</a:t>
            </a:r>
          </a:p>
          <a:p>
            <a:pPr algn="l">
              <a:lnSpc>
                <a:spcPts val="2800"/>
              </a:lnSpc>
              <a:spcBef>
                <a:spcPts val="600"/>
              </a:spcBef>
            </a:pPr>
            <a:r>
              <a:rPr lang="zh-CN" altLang="en-US" dirty="0">
                <a:solidFill>
                  <a:srgbClr val="000000"/>
                </a:solidFill>
                <a:latin typeface="微软雅黑" panose="020B0503020204020204" pitchFamily="34" charset="-122"/>
                <a:ea typeface="微软雅黑" panose="020B0503020204020204" pitchFamily="34" charset="-122"/>
                <a:cs typeface="+mn-cs"/>
              </a:rPr>
              <a:t>中序遍历序列可能相同。</a:t>
            </a:r>
          </a:p>
          <a:p>
            <a:pPr algn="l">
              <a:lnSpc>
                <a:spcPts val="2800"/>
              </a:lnSpc>
              <a:spcBef>
                <a:spcPts val="600"/>
              </a:spcBef>
            </a:pPr>
            <a:r>
              <a:rPr lang="zh-CN" altLang="en-US" dirty="0">
                <a:solidFill>
                  <a:srgbClr val="000000"/>
                </a:solidFill>
                <a:latin typeface="微软雅黑" panose="020B0503020204020204" pitchFamily="34" charset="-122"/>
                <a:ea typeface="微软雅黑" panose="020B0503020204020204" pitchFamily="34" charset="-122"/>
                <a:cs typeface="+mn-cs"/>
              </a:rPr>
              <a:t>后序遍历序列可能相同（图</a:t>
            </a:r>
            <a:r>
              <a:rPr lang="en-US" altLang="zh-CN" dirty="0">
                <a:solidFill>
                  <a:srgbClr val="000000"/>
                </a:solidFill>
                <a:latin typeface="微软雅黑" panose="020B0503020204020204" pitchFamily="34" charset="-122"/>
                <a:ea typeface="微软雅黑" panose="020B0503020204020204" pitchFamily="34" charset="-122"/>
                <a:cs typeface="+mn-cs"/>
              </a:rPr>
              <a:t>(b)</a:t>
            </a:r>
            <a:r>
              <a:rPr lang="zh-CN" altLang="en-US" dirty="0">
                <a:solidFill>
                  <a:srgbClr val="000000"/>
                </a:solidFill>
                <a:latin typeface="微软雅黑" panose="020B0503020204020204" pitchFamily="34" charset="-122"/>
                <a:ea typeface="微软雅黑" panose="020B0503020204020204" pitchFamily="34" charset="-122"/>
                <a:cs typeface="+mn-cs"/>
              </a:rPr>
              <a:t>～</a:t>
            </a:r>
            <a:r>
              <a:rPr lang="en-US" altLang="zh-CN" dirty="0">
                <a:solidFill>
                  <a:srgbClr val="000000"/>
                </a:solidFill>
                <a:latin typeface="微软雅黑" panose="020B0503020204020204" pitchFamily="34" charset="-122"/>
                <a:ea typeface="微软雅黑" panose="020B0503020204020204" pitchFamily="34" charset="-122"/>
                <a:cs typeface="+mn-cs"/>
              </a:rPr>
              <a:t>(e)</a:t>
            </a:r>
            <a:r>
              <a:rPr lang="zh-CN" altLang="en-US" dirty="0">
                <a:solidFill>
                  <a:srgbClr val="000000"/>
                </a:solidFill>
                <a:latin typeface="微软雅黑" panose="020B0503020204020204" pitchFamily="34" charset="-122"/>
                <a:ea typeface="微软雅黑" panose="020B0503020204020204" pitchFamily="34" charset="-122"/>
                <a:cs typeface="+mn-cs"/>
              </a:rPr>
              <a:t>的后序遍历序列均相同）</a:t>
            </a:r>
          </a:p>
          <a:p>
            <a:pPr algn="l">
              <a:lnSpc>
                <a:spcPts val="2800"/>
              </a:lnSpc>
              <a:spcBef>
                <a:spcPts val="600"/>
              </a:spcBef>
            </a:pPr>
            <a:r>
              <a:rPr lang="zh-CN" altLang="en-US" dirty="0">
                <a:solidFill>
                  <a:srgbClr val="000000"/>
                </a:solidFill>
                <a:latin typeface="微软雅黑" panose="020B0503020204020204" pitchFamily="34" charset="-122"/>
                <a:ea typeface="微软雅黑" panose="020B0503020204020204" pitchFamily="34" charset="-122"/>
                <a:cs typeface="+mn-cs"/>
              </a:rPr>
              <a:t>先序遍历序列和后序遍历序列可能都相同（图</a:t>
            </a:r>
            <a:r>
              <a:rPr lang="en-US" altLang="zh-CN" dirty="0">
                <a:solidFill>
                  <a:srgbClr val="000000"/>
                </a:solidFill>
                <a:latin typeface="微软雅黑" panose="020B0503020204020204" pitchFamily="34" charset="-122"/>
                <a:ea typeface="微软雅黑" panose="020B0503020204020204" pitchFamily="34" charset="-122"/>
                <a:cs typeface="+mn-cs"/>
              </a:rPr>
              <a:t>(d)</a:t>
            </a:r>
            <a:r>
              <a:rPr lang="zh-CN" altLang="en-US" dirty="0">
                <a:solidFill>
                  <a:srgbClr val="000000"/>
                </a:solidFill>
                <a:latin typeface="微软雅黑" panose="020B0503020204020204" pitchFamily="34" charset="-122"/>
                <a:ea typeface="微软雅黑" panose="020B0503020204020204" pitchFamily="34" charset="-122"/>
                <a:cs typeface="+mn-cs"/>
              </a:rPr>
              <a:t>和</a:t>
            </a:r>
            <a:r>
              <a:rPr lang="en-US" altLang="zh-CN" dirty="0">
                <a:solidFill>
                  <a:srgbClr val="000000"/>
                </a:solidFill>
                <a:latin typeface="微软雅黑" panose="020B0503020204020204" pitchFamily="34" charset="-122"/>
                <a:ea typeface="微软雅黑" panose="020B0503020204020204" pitchFamily="34" charset="-122"/>
                <a:cs typeface="+mn-cs"/>
              </a:rPr>
              <a:t>(e)</a:t>
            </a:r>
            <a:r>
              <a:rPr lang="zh-CN" altLang="en-US" dirty="0">
                <a:solidFill>
                  <a:srgbClr val="000000"/>
                </a:solidFill>
                <a:latin typeface="微软雅黑" panose="020B0503020204020204" pitchFamily="34" charset="-122"/>
                <a:ea typeface="微软雅黑" panose="020B0503020204020204" pitchFamily="34" charset="-122"/>
                <a:cs typeface="+mn-cs"/>
              </a:rPr>
              <a:t>的先序遍历序列和后序遍历序列均相同）。</a:t>
            </a:r>
          </a:p>
        </p:txBody>
      </p:sp>
    </p:spTree>
    <p:extLst>
      <p:ext uri="{BB962C8B-B14F-4D97-AF65-F5344CB8AC3E}">
        <p14:creationId xmlns:p14="http://schemas.microsoft.com/office/powerpoint/2010/main" val="10038730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up)">
                                      <p:cBhvr>
                                        <p:cTn id="10" dur="1000"/>
                                        <p:tgtEl>
                                          <p:spTgt spid="5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2000"/>
                                        <p:tgtEl>
                                          <p:spTgt spid="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right)">
                                      <p:cBhvr>
                                        <p:cTn id="16" dur="500"/>
                                        <p:tgtEl>
                                          <p:spTgt spid="59"/>
                                        </p:tgtEl>
                                      </p:cBhvr>
                                    </p:animEffect>
                                  </p:childTnLst>
                                </p:cTn>
                              </p:par>
                              <p:par>
                                <p:cTn id="17" presetID="22" presetClass="entr" presetSubtype="2"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right)">
                                      <p:cBhvr>
                                        <p:cTn id="19" dur="500"/>
                                        <p:tgtEl>
                                          <p:spTgt spid="7"/>
                                        </p:tgtEl>
                                      </p:cBhvr>
                                    </p:animEffect>
                                  </p:childTnLst>
                                </p:cTn>
                              </p:par>
                              <p:par>
                                <p:cTn id="20" presetID="22" presetClass="entr" presetSubtype="2"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right)">
                                      <p:cBhvr>
                                        <p:cTn id="22" dur="500"/>
                                        <p:tgtEl>
                                          <p:spTgt spid="8"/>
                                        </p:tgtEl>
                                      </p:cBhvr>
                                    </p:animEffect>
                                  </p:childTnLst>
                                </p:cTn>
                              </p:par>
                              <p:par>
                                <p:cTn id="23" presetID="22" presetClass="entr" presetSubtype="2"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500"/>
                                        <p:tgtEl>
                                          <p:spTgt spid="11"/>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right)">
                                      <p:cBhvr>
                                        <p:cTn id="28" dur="500"/>
                                        <p:tgtEl>
                                          <p:spTgt spid="56"/>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right)">
                                      <p:cBhvr>
                                        <p:cTn id="31" dur="500"/>
                                        <p:tgtEl>
                                          <p:spTgt spid="53"/>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ipe(right)">
                                      <p:cBhvr>
                                        <p:cTn id="34" dur="500"/>
                                        <p:tgtEl>
                                          <p:spTgt spid="52"/>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right)">
                                      <p:cBhvr>
                                        <p:cTn id="37" dur="500"/>
                                        <p:tgtEl>
                                          <p:spTgt spid="54"/>
                                        </p:tgtEl>
                                      </p:cBhvr>
                                    </p:animEffect>
                                  </p:childTnLst>
                                </p:cTn>
                              </p:par>
                              <p:par>
                                <p:cTn id="38" presetID="22" presetClass="entr" presetSubtype="2"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right)">
                                      <p:cBhvr>
                                        <p:cTn id="40" dur="500"/>
                                        <p:tgtEl>
                                          <p:spTgt spid="9"/>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wipe(right)">
                                      <p:cBhvr>
                                        <p:cTn id="43" dur="500"/>
                                        <p:tgtEl>
                                          <p:spTgt spid="55"/>
                                        </p:tgtEl>
                                      </p:cBhvr>
                                    </p:animEffect>
                                  </p:childTnLst>
                                </p:cTn>
                              </p:par>
                              <p:par>
                                <p:cTn id="44" presetID="22" presetClass="entr" presetSubtype="2"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right)">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2" grpId="0"/>
      <p:bldP spid="53" grpId="0"/>
      <p:bldP spid="54" grpId="0"/>
      <p:bldP spid="55" grpId="0"/>
      <p:bldP spid="56" grpId="0"/>
      <p:bldP spid="57" grpId="0" bldLvl="0" animBg="1"/>
      <p:bldP spid="59" grpId="0"/>
      <p:bldP spid="5" grpId="0" bldLvl="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633138" y="1971041"/>
            <a:ext cx="6989902" cy="3017519"/>
            <a:chOff x="4257218" y="416561"/>
            <a:chExt cx="6989902" cy="3017519"/>
          </a:xfrm>
        </p:grpSpPr>
        <p:sp>
          <p:nvSpPr>
            <p:cNvPr id="5" name="Text Box 3"/>
            <p:cNvSpPr txBox="1">
              <a:spLocks noChangeArrowheads="1"/>
            </p:cNvSpPr>
            <p:nvPr>
              <p:custDataLst>
                <p:tags r:id="rId1"/>
              </p:custDataLst>
            </p:nvPr>
          </p:nvSpPr>
          <p:spPr bwMode="auto">
            <a:xfrm>
              <a:off x="4257218" y="416561"/>
              <a:ext cx="6979742" cy="883919"/>
            </a:xfrm>
            <a:prstGeom prst="rect">
              <a:avLst/>
            </a:prstGeom>
            <a:noFill/>
            <a:ln w="19050">
              <a:solidFill>
                <a:schemeClr val="lt1">
                  <a:lumMod val="50000"/>
                </a:schemeClr>
              </a:solidFill>
              <a:prstDash val="sysDash"/>
              <a:miter lim="800000"/>
            </a:ln>
            <a:effectLst/>
          </p:spPr>
          <p:txBody>
            <a:bodyPr vert="horz" wrap="square" lIns="144000" tIns="108000" rIns="91440" bIns="144000" numCol="1" anchor="t" anchorCtr="0" compatLnSpc="1"/>
            <a:lstStyle/>
            <a:p>
              <a:pPr marL="0" marR="0" lvl="0" indent="0" algn="just" defTabSz="914400" rtl="0" eaLnBrk="1" fontAlgn="base" latinLnBrk="0" hangingPunct="1">
                <a:lnSpc>
                  <a:spcPts val="2200"/>
                </a:lnSpc>
                <a:spcBef>
                  <a:spcPct val="0"/>
                </a:spcBef>
                <a:spcAft>
                  <a:spcPct val="0"/>
                </a:spcAft>
                <a:buClrTx/>
                <a:buSzTx/>
                <a:buFontTx/>
                <a:buNone/>
              </a:pPr>
              <a:r>
                <a:rPr kumimoji="0" lang="zh-CN" altLang="en-US" sz="20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实际上，对于含</a:t>
              </a:r>
              <a:r>
                <a:rPr kumimoji="0" lang="en-US" altLang="zh-CN" sz="20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2</a:t>
              </a:r>
              <a:r>
                <a:rPr kumimoji="0" lang="zh-CN" altLang="en-US" sz="20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个或者以上结点的二叉树，在先序、中序和后序遍历序列中：</a:t>
              </a:r>
            </a:p>
          </p:txBody>
        </p:sp>
        <p:sp>
          <p:nvSpPr>
            <p:cNvPr id="6" name="Text Box 4"/>
            <p:cNvSpPr txBox="1">
              <a:spLocks noChangeArrowheads="1"/>
            </p:cNvSpPr>
            <p:nvPr>
              <p:custDataLst>
                <p:tags r:id="rId2"/>
              </p:custDataLst>
            </p:nvPr>
          </p:nvSpPr>
          <p:spPr bwMode="auto">
            <a:xfrm>
              <a:off x="4297680" y="1656081"/>
              <a:ext cx="6949440" cy="1777999"/>
            </a:xfrm>
            <a:prstGeom prst="rect">
              <a:avLst/>
            </a:prstGeom>
            <a:noFill/>
            <a:ln w="19050">
              <a:solidFill>
                <a:schemeClr val="lt1">
                  <a:lumMod val="50000"/>
                </a:schemeClr>
              </a:solidFill>
              <a:prstDash val="sysDash"/>
              <a:miter lim="800000"/>
            </a:ln>
            <a:effectLst/>
          </p:spPr>
          <p:txBody>
            <a:bodyPr vert="horz" wrap="square" lIns="144000" tIns="108000" rIns="91440" bIns="108000" numCol="1" anchor="t" anchorCtr="0" compatLnSpc="1"/>
            <a:lstStyle/>
            <a:p>
              <a:pPr marL="0" marR="0" lvl="0" indent="0" algn="just" defTabSz="914400" rtl="0" eaLnBrk="1" fontAlgn="base" latinLnBrk="0" hangingPunct="1">
                <a:lnSpc>
                  <a:spcPct val="150000"/>
                </a:lnSpc>
                <a:spcBef>
                  <a:spcPct val="0"/>
                </a:spcBef>
                <a:spcAft>
                  <a:spcPct val="0"/>
                </a:spcAft>
                <a:buClrTx/>
                <a:buSzTx/>
                <a:buFontTx/>
                <a:buNone/>
              </a:pPr>
              <a:r>
                <a:rPr kumimoji="0" lang="zh-CN" altLang="en-US" sz="20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由先序遍历序列和中序遍历序列能够唯一确定一棵二叉树。</a:t>
              </a:r>
            </a:p>
            <a:p>
              <a:pPr marL="0" marR="0" lvl="0" indent="0" algn="just" defTabSz="914400" rtl="0" eaLnBrk="1" fontAlgn="base" latinLnBrk="0" hangingPunct="1">
                <a:lnSpc>
                  <a:spcPct val="150000"/>
                </a:lnSpc>
                <a:spcBef>
                  <a:spcPct val="0"/>
                </a:spcBef>
                <a:spcAft>
                  <a:spcPct val="0"/>
                </a:spcAft>
                <a:buClrTx/>
                <a:buSzTx/>
                <a:buFontTx/>
                <a:buNone/>
              </a:pPr>
              <a:r>
                <a:rPr kumimoji="0" lang="zh-CN" altLang="en-US" sz="20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由后序遍历序列和中序遍历序列能够唯一确定一棵二叉树。</a:t>
              </a:r>
            </a:p>
            <a:p>
              <a:pPr marL="0" marR="0" lvl="0" indent="0" algn="just" defTabSz="914400" rtl="0" eaLnBrk="1" fontAlgn="base" latinLnBrk="0" hangingPunct="1">
                <a:lnSpc>
                  <a:spcPct val="150000"/>
                </a:lnSpc>
                <a:spcBef>
                  <a:spcPct val="0"/>
                </a:spcBef>
                <a:spcAft>
                  <a:spcPct val="0"/>
                </a:spcAft>
                <a:buClrTx/>
                <a:buSzTx/>
                <a:buFontTx/>
                <a:buNone/>
              </a:pPr>
              <a:r>
                <a:rPr kumimoji="0" lang="zh-CN" altLang="en-US" sz="20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由先序遍历序列和后序遍历序列不能唯一确定一棵二叉树。</a:t>
              </a:r>
            </a:p>
          </p:txBody>
        </p:sp>
      </p:grpSp>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r="7351" b="-600"/>
          <a:stretch>
            <a:fillRect/>
          </a:stretch>
        </p:blipFill>
        <p:spPr>
          <a:xfrm>
            <a:off x="385597" y="2012115"/>
            <a:ext cx="3754304" cy="4025593"/>
          </a:xfrm>
          <a:prstGeom prst="rect">
            <a:avLst/>
          </a:prstGeom>
        </p:spPr>
      </p:pic>
      <p:sp>
        <p:nvSpPr>
          <p:cNvPr id="2" name="文本框 1"/>
          <p:cNvSpPr txBox="1"/>
          <p:nvPr/>
        </p:nvSpPr>
        <p:spPr>
          <a:xfrm>
            <a:off x="1053074" y="147761"/>
            <a:ext cx="7007225" cy="460375"/>
          </a:xfrm>
          <a:prstGeom prst="rect">
            <a:avLst/>
          </a:prstGeom>
          <a:noFill/>
        </p:spPr>
        <p:txBody>
          <a:bodyPr wrap="none" rtlCol="0" anchor="ctr">
            <a:spAutoFit/>
          </a:bodyPr>
          <a:lstStyle>
            <a:defPPr>
              <a:defRPr lang="zh-CN"/>
            </a:defPPr>
            <a:lvl1pPr>
              <a:defRPr sz="2400" b="1">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en-US" altLang="zh-CN" b="0" dirty="0">
                <a:solidFill>
                  <a:schemeClr val="accent1"/>
                </a:solidFill>
                <a:latin typeface="微软雅黑" panose="020B0503020204020204" pitchFamily="34" charset="-122"/>
                <a:ea typeface="微软雅黑" panose="020B0503020204020204" pitchFamily="34" charset="-122"/>
              </a:rPr>
              <a:t>6.5.1 </a:t>
            </a:r>
            <a:r>
              <a:rPr lang="zh-CN" altLang="en-US" b="0" dirty="0">
                <a:solidFill>
                  <a:schemeClr val="accent1"/>
                </a:solidFill>
                <a:latin typeface="微软雅黑" panose="020B0503020204020204" pitchFamily="34" charset="-122"/>
                <a:ea typeface="微软雅黑" panose="020B0503020204020204" pitchFamily="34" charset="-122"/>
              </a:rPr>
              <a:t>由先序</a:t>
            </a:r>
            <a:r>
              <a:rPr lang="en-US" altLang="zh-CN" b="0" dirty="0">
                <a:solidFill>
                  <a:schemeClr val="accent1"/>
                </a:solidFill>
                <a:latin typeface="微软雅黑" panose="020B0503020204020204" pitchFamily="34" charset="-122"/>
                <a:ea typeface="微软雅黑" panose="020B0503020204020204" pitchFamily="34" charset="-122"/>
              </a:rPr>
              <a:t>/</a:t>
            </a:r>
            <a:r>
              <a:rPr lang="zh-CN" altLang="en-US" b="0" dirty="0">
                <a:solidFill>
                  <a:schemeClr val="accent1"/>
                </a:solidFill>
                <a:latin typeface="微软雅黑" panose="020B0503020204020204" pitchFamily="34" charset="-122"/>
                <a:ea typeface="微软雅黑" panose="020B0503020204020204" pitchFamily="34" charset="-122"/>
              </a:rPr>
              <a:t>中序序列或后序</a:t>
            </a:r>
            <a:r>
              <a:rPr lang="en-US" altLang="zh-CN" b="0" dirty="0">
                <a:solidFill>
                  <a:schemeClr val="accent1"/>
                </a:solidFill>
                <a:latin typeface="微软雅黑" panose="020B0503020204020204" pitchFamily="34" charset="-122"/>
                <a:ea typeface="微软雅黑" panose="020B0503020204020204" pitchFamily="34" charset="-122"/>
              </a:rPr>
              <a:t>/</a:t>
            </a:r>
            <a:r>
              <a:rPr lang="zh-CN" altLang="en-US" b="0" dirty="0">
                <a:solidFill>
                  <a:schemeClr val="accent1"/>
                </a:solidFill>
                <a:latin typeface="微软雅黑" panose="020B0503020204020204" pitchFamily="34" charset="-122"/>
                <a:ea typeface="微软雅黑" panose="020B0503020204020204" pitchFamily="34" charset="-122"/>
              </a:rPr>
              <a:t>中序序列构造二叉树</a:t>
            </a:r>
          </a:p>
        </p:txBody>
      </p:sp>
    </p:spTree>
    <p:extLst>
      <p:ext uri="{BB962C8B-B14F-4D97-AF65-F5344CB8AC3E}">
        <p14:creationId xmlns:p14="http://schemas.microsoft.com/office/powerpoint/2010/main" val="1563037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2000"/>
                                        <p:tgtEl>
                                          <p:spTgt spid="14"/>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1930400" y="4968238"/>
            <a:ext cx="8361680" cy="1259841"/>
            <a:chOff x="11698" y="5628215"/>
            <a:chExt cx="8190730" cy="1314136"/>
          </a:xfrm>
        </p:grpSpPr>
        <p:sp>
          <p:nvSpPr>
            <p:cNvPr id="48" name="Rectangle 51"/>
            <p:cNvSpPr>
              <a:spLocks noChangeArrowheads="1"/>
            </p:cNvSpPr>
            <p:nvPr>
              <p:custDataLst>
                <p:tags r:id="rId10"/>
              </p:custDataLst>
            </p:nvPr>
          </p:nvSpPr>
          <p:spPr bwMode="auto">
            <a:xfrm>
              <a:off x="11698" y="5628215"/>
              <a:ext cx="8190730" cy="1314136"/>
            </a:xfrm>
            <a:prstGeom prst="rect">
              <a:avLst/>
            </a:prstGeom>
            <a:solidFill>
              <a:schemeClr val="accent1">
                <a:alpha val="0"/>
              </a:schemeClr>
            </a:solidFill>
            <a:ln w="19050">
              <a:solidFill>
                <a:srgbClr val="A50021"/>
              </a:solidFill>
              <a:prstDash val="sysDash"/>
              <a:miter lim="800000"/>
            </a:ln>
            <a:effectLst/>
          </p:spPr>
          <p:txBody>
            <a:bodyPr wrap="none" anchor="ctr"/>
            <a:lstStyle/>
            <a:p>
              <a:pPr>
                <a:buNone/>
              </a:pPr>
              <a:endParaRPr lang="zh-CN" altLang="en-US" sz="2000"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44" name="Text Box 26"/>
            <p:cNvSpPr txBox="1">
              <a:spLocks noChangeArrowheads="1"/>
            </p:cNvSpPr>
            <p:nvPr/>
          </p:nvSpPr>
          <p:spPr bwMode="auto">
            <a:xfrm>
              <a:off x="699069" y="5689520"/>
              <a:ext cx="7254875" cy="1250548"/>
            </a:xfrm>
            <a:prstGeom prst="rect">
              <a:avLst/>
            </a:prstGeom>
            <a:noFill/>
            <a:ln w="9525">
              <a:noFill/>
              <a:miter lim="800000"/>
            </a:ln>
            <a:effectLst/>
          </p:spPr>
          <p:txBody>
            <a:bodyPr wrap="square">
              <a:spAutoFit/>
            </a:bodyPr>
            <a:lstStyle/>
            <a:p>
              <a:pPr algn="l" eaLnBrk="1" hangingPunct="1">
                <a:spcBef>
                  <a:spcPct val="50000"/>
                </a:spcBef>
                <a:buNone/>
              </a:pPr>
              <a:r>
                <a:rPr lang="zh-CN" altLang="en-US"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bk</a:t>
              </a:r>
              <a:r>
                <a:rPr lang="zh-CN" altLang="en-US"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前面有</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个结点，则左子树有</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个结点，右子树有</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n-k-1</a:t>
              </a:r>
              <a:r>
                <a:rPr lang="zh-CN" altLang="en-US"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个结点。</a:t>
              </a:r>
            </a:p>
            <a:p>
              <a:pPr algn="l" eaLnBrk="1" hangingPunct="1">
                <a:spcBef>
                  <a:spcPct val="50000"/>
                </a:spcBef>
                <a:buNone/>
              </a:pPr>
              <a:r>
                <a:rPr lang="zh-CN" altLang="en-US"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可以求出左右子树的中序序列和先序序列。</a:t>
              </a:r>
            </a:p>
            <a:p>
              <a:pPr algn="l" eaLnBrk="1" hangingPunct="1">
                <a:spcBef>
                  <a:spcPct val="50000"/>
                </a:spcBef>
                <a:buNone/>
              </a:pPr>
              <a:r>
                <a:rPr lang="zh-CN" altLang="en-US"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这样根结点是确定的，左右子树也是确定的，则该二叉树是确定的。</a:t>
              </a:r>
            </a:p>
          </p:txBody>
        </p:sp>
      </p:grpSp>
      <p:sp>
        <p:nvSpPr>
          <p:cNvPr id="51" name="TextBox 52"/>
          <p:cNvSpPr txBox="1"/>
          <p:nvPr/>
        </p:nvSpPr>
        <p:spPr>
          <a:xfrm>
            <a:off x="589280" y="1481673"/>
            <a:ext cx="10930270" cy="398780"/>
          </a:xfrm>
          <a:prstGeom prst="rect">
            <a:avLst/>
          </a:prstGeom>
          <a:noFill/>
        </p:spPr>
        <p:txBody>
          <a:bodyPr wrap="square" rtlCol="0">
            <a:spAutoFit/>
          </a:bodyPr>
          <a:lstStyle/>
          <a:p>
            <a:r>
              <a:rPr lang="en-US" altLang="zh-CN" sz="2000" b="1" dirty="0">
                <a:solidFill>
                  <a:srgbClr val="000000"/>
                </a:solidFill>
                <a:latin typeface="微软雅黑" panose="020B0503020204020204" pitchFamily="34" charset="-122"/>
                <a:ea typeface="微软雅黑" panose="020B0503020204020204" pitchFamily="34" charset="-122"/>
              </a:rPr>
              <a:t>    </a:t>
            </a:r>
            <a:r>
              <a:rPr lang="zh-CN" altLang="en-US" sz="2000" b="1" dirty="0">
                <a:solidFill>
                  <a:srgbClr val="000000"/>
                </a:solidFill>
                <a:latin typeface="微软雅黑" panose="020B0503020204020204" pitchFamily="34" charset="-122"/>
                <a:ea typeface="微软雅黑" panose="020B0503020204020204" pitchFamily="34" charset="-122"/>
              </a:rPr>
              <a:t>任何</a:t>
            </a:r>
            <a:r>
              <a:rPr lang="en-US" altLang="zh-CN" sz="2000" b="1" dirty="0">
                <a:solidFill>
                  <a:srgbClr val="000000"/>
                </a:solidFill>
                <a:latin typeface="微软雅黑" panose="020B0503020204020204" pitchFamily="34" charset="-122"/>
                <a:ea typeface="微软雅黑" panose="020B0503020204020204" pitchFamily="34" charset="-122"/>
              </a:rPr>
              <a:t>n</a:t>
            </a:r>
            <a:r>
              <a:rPr lang="zh-CN" altLang="en-US" sz="2000" b="1" dirty="0">
                <a:solidFill>
                  <a:srgbClr val="000000"/>
                </a:solidFill>
                <a:latin typeface="微软雅黑" panose="020B0503020204020204" pitchFamily="34" charset="-122"/>
                <a:ea typeface="微软雅黑" panose="020B0503020204020204" pitchFamily="34" charset="-122"/>
              </a:rPr>
              <a:t>（</a:t>
            </a:r>
            <a:r>
              <a:rPr lang="en-US" altLang="zh-CN" sz="2000" b="1" dirty="0">
                <a:solidFill>
                  <a:srgbClr val="000000"/>
                </a:solidFill>
                <a:latin typeface="微软雅黑" panose="020B0503020204020204" pitchFamily="34" charset="-122"/>
                <a:ea typeface="微软雅黑" panose="020B0503020204020204" pitchFamily="34" charset="-122"/>
              </a:rPr>
              <a:t>n≥0</a:t>
            </a:r>
            <a:r>
              <a:rPr lang="zh-CN" altLang="en-US" sz="2000" b="1" dirty="0">
                <a:solidFill>
                  <a:srgbClr val="000000"/>
                </a:solidFill>
                <a:latin typeface="微软雅黑" panose="020B0503020204020204" pitchFamily="34" charset="-122"/>
                <a:ea typeface="微软雅黑" panose="020B0503020204020204" pitchFamily="34" charset="-122"/>
              </a:rPr>
              <a:t>）个不同结点的二又树，都可由它的中序序列</a:t>
            </a:r>
            <a:r>
              <a:rPr lang="en-US" altLang="zh-CN" sz="2000" b="1" dirty="0">
                <a:solidFill>
                  <a:srgbClr val="000000"/>
                </a:solidFill>
                <a:latin typeface="微软雅黑" panose="020B0503020204020204" pitchFamily="34" charset="-122"/>
                <a:ea typeface="微软雅黑" panose="020B0503020204020204" pitchFamily="34" charset="-122"/>
              </a:rPr>
              <a:t>b</a:t>
            </a:r>
            <a:r>
              <a:rPr lang="zh-CN" altLang="en-US" sz="2000" b="1" dirty="0">
                <a:solidFill>
                  <a:srgbClr val="000000"/>
                </a:solidFill>
                <a:latin typeface="微软雅黑" panose="020B0503020204020204" pitchFamily="34" charset="-122"/>
                <a:ea typeface="微软雅黑" panose="020B0503020204020204" pitchFamily="34" charset="-122"/>
              </a:rPr>
              <a:t>和先序序列</a:t>
            </a:r>
            <a:r>
              <a:rPr lang="en-US" altLang="zh-CN" sz="2000" b="1" dirty="0">
                <a:solidFill>
                  <a:srgbClr val="000000"/>
                </a:solidFill>
                <a:latin typeface="微软雅黑" panose="020B0503020204020204" pitchFamily="34" charset="-122"/>
                <a:ea typeface="微软雅黑" panose="020B0503020204020204" pitchFamily="34" charset="-122"/>
              </a:rPr>
              <a:t>a</a:t>
            </a:r>
            <a:r>
              <a:rPr lang="zh-CN" altLang="en-US" sz="2000" b="1" dirty="0">
                <a:solidFill>
                  <a:srgbClr val="000000"/>
                </a:solidFill>
                <a:latin typeface="微软雅黑" panose="020B0503020204020204" pitchFamily="34" charset="-122"/>
                <a:ea typeface="微软雅黑" panose="020B0503020204020204" pitchFamily="34" charset="-122"/>
              </a:rPr>
              <a:t>唯一地确定。</a:t>
            </a:r>
          </a:p>
        </p:txBody>
      </p:sp>
      <p:sp>
        <p:nvSpPr>
          <p:cNvPr id="3" name="TextBox 21"/>
          <p:cNvSpPr txBox="1"/>
          <p:nvPr/>
        </p:nvSpPr>
        <p:spPr>
          <a:xfrm>
            <a:off x="758205" y="1823804"/>
            <a:ext cx="3929090" cy="398780"/>
          </a:xfrm>
          <a:prstGeom prst="rect">
            <a:avLst/>
          </a:prstGeom>
          <a:noFill/>
        </p:spPr>
        <p:txBody>
          <a:bodyPr wrap="square" rtlCol="0">
            <a:spAutoFit/>
          </a:bodyPr>
          <a:lstStyle/>
          <a:p>
            <a:pPr algn="l"/>
            <a:r>
              <a:rPr lang="zh-CN" altLang="en-US" sz="2000" b="1" dirty="0">
                <a:solidFill>
                  <a:srgbClr val="000000"/>
                </a:solidFill>
                <a:latin typeface="微软雅黑" panose="020B0503020204020204" pitchFamily="34" charset="-122"/>
                <a:ea typeface="微软雅黑" panose="020B0503020204020204" pitchFamily="34" charset="-122"/>
              </a:rPr>
              <a:t>  由</a:t>
            </a:r>
            <a:r>
              <a:rPr lang="en-US" altLang="zh-CN" sz="2000" b="1" dirty="0">
                <a:solidFill>
                  <a:srgbClr val="000000"/>
                </a:solidFill>
                <a:latin typeface="微软雅黑" panose="020B0503020204020204" pitchFamily="34" charset="-122"/>
                <a:ea typeface="微软雅黑" panose="020B0503020204020204" pitchFamily="34" charset="-122"/>
              </a:rPr>
              <a:t>a0</a:t>
            </a:r>
            <a:r>
              <a:rPr lang="zh-CN" altLang="en-US" sz="2000" b="1" dirty="0">
                <a:solidFill>
                  <a:srgbClr val="000000"/>
                </a:solidFill>
                <a:latin typeface="微软雅黑" panose="020B0503020204020204" pitchFamily="34" charset="-122"/>
                <a:ea typeface="微软雅黑" panose="020B0503020204020204" pitchFamily="34" charset="-122"/>
              </a:rPr>
              <a:t>（根结点）找到</a:t>
            </a:r>
            <a:r>
              <a:rPr lang="en-US" altLang="zh-CN" sz="2000" b="1" dirty="0">
                <a:solidFill>
                  <a:srgbClr val="000000"/>
                </a:solidFill>
                <a:latin typeface="微软雅黑" panose="020B0503020204020204" pitchFamily="34" charset="-122"/>
                <a:ea typeface="微软雅黑" panose="020B0503020204020204" pitchFamily="34" charset="-122"/>
              </a:rPr>
              <a:t>bk</a:t>
            </a:r>
            <a:r>
              <a:rPr lang="zh-CN" altLang="en-US" sz="2000" b="1" dirty="0">
                <a:solidFill>
                  <a:srgbClr val="000000"/>
                </a:solidFill>
                <a:latin typeface="微软雅黑" panose="020B0503020204020204" pitchFamily="34" charset="-122"/>
                <a:ea typeface="微软雅黑" panose="020B0503020204020204" pitchFamily="34" charset="-122"/>
              </a:rPr>
              <a:t>。</a:t>
            </a:r>
          </a:p>
        </p:txBody>
      </p:sp>
      <p:grpSp>
        <p:nvGrpSpPr>
          <p:cNvPr id="54" name="组合 53"/>
          <p:cNvGrpSpPr/>
          <p:nvPr/>
        </p:nvGrpSpPr>
        <p:grpSpPr>
          <a:xfrm>
            <a:off x="1440353" y="2381693"/>
            <a:ext cx="9628140" cy="2230926"/>
            <a:chOff x="642910" y="2350145"/>
            <a:chExt cx="7699257" cy="1987786"/>
          </a:xfrm>
        </p:grpSpPr>
        <p:sp>
          <p:nvSpPr>
            <p:cNvPr id="55" name="Text Box 6"/>
            <p:cNvSpPr txBox="1">
              <a:spLocks noChangeArrowheads="1"/>
            </p:cNvSpPr>
            <p:nvPr/>
          </p:nvSpPr>
          <p:spPr bwMode="auto">
            <a:xfrm>
              <a:off x="1562482" y="3515267"/>
              <a:ext cx="1223248" cy="822664"/>
            </a:xfrm>
            <a:prstGeom prst="rect">
              <a:avLst/>
            </a:prstGeom>
            <a:noFill/>
            <a:ln w="9525" algn="ctr">
              <a:noFill/>
              <a:miter lim="800000"/>
              <a:tailEnd type="none" w="med" len="lg"/>
            </a:ln>
            <a:effectLst/>
          </p:spPr>
          <p:txBody>
            <a:bodyPr wrap="square" lIns="0" tIns="0" rIns="0" bIns="0">
              <a:spAutoFit/>
            </a:bodyPr>
            <a:lstStyle/>
            <a:p>
              <a:pPr algn="l">
                <a:spcBef>
                  <a:spcPct val="50000"/>
                </a:spcBef>
              </a:pPr>
              <a:r>
                <a:rPr lang="zh-CN" altLang="en-US" sz="2000" b="1" dirty="0">
                  <a:solidFill>
                    <a:srgbClr val="000000"/>
                  </a:solidFill>
                  <a:latin typeface="微软雅黑" panose="020B0503020204020204" pitchFamily="34" charset="-122"/>
                  <a:ea typeface="微软雅黑" panose="020B0503020204020204" pitchFamily="34" charset="-122"/>
                </a:rPr>
                <a:t>左子树先序序列，有</a:t>
              </a:r>
              <a:r>
                <a:rPr lang="en-US" altLang="zh-CN" sz="2000" b="1" dirty="0">
                  <a:solidFill>
                    <a:srgbClr val="000000"/>
                  </a:solidFill>
                  <a:latin typeface="微软雅黑" panose="020B0503020204020204" pitchFamily="34" charset="-122"/>
                  <a:ea typeface="微软雅黑" panose="020B0503020204020204" pitchFamily="34" charset="-122"/>
                </a:rPr>
                <a:t>k</a:t>
              </a:r>
              <a:r>
                <a:rPr lang="zh-CN" altLang="en-US" sz="2000" b="1" dirty="0">
                  <a:solidFill>
                    <a:srgbClr val="000000"/>
                  </a:solidFill>
                  <a:latin typeface="微软雅黑" panose="020B0503020204020204" pitchFamily="34" charset="-122"/>
                  <a:ea typeface="微软雅黑" panose="020B0503020204020204" pitchFamily="34" charset="-122"/>
                </a:rPr>
                <a:t>个结点</a:t>
              </a:r>
            </a:p>
          </p:txBody>
        </p:sp>
        <p:sp>
          <p:nvSpPr>
            <p:cNvPr id="56" name="Text Box 7"/>
            <p:cNvSpPr txBox="1">
              <a:spLocks noChangeArrowheads="1"/>
            </p:cNvSpPr>
            <p:nvPr/>
          </p:nvSpPr>
          <p:spPr bwMode="auto">
            <a:xfrm>
              <a:off x="3000363" y="3504635"/>
              <a:ext cx="1358985" cy="822664"/>
            </a:xfrm>
            <a:prstGeom prst="rect">
              <a:avLst/>
            </a:prstGeom>
            <a:noFill/>
            <a:ln w="9525" algn="ctr">
              <a:noFill/>
              <a:miter lim="800000"/>
              <a:tailEnd type="none" w="med" len="lg"/>
            </a:ln>
            <a:effectLst/>
          </p:spPr>
          <p:txBody>
            <a:bodyPr wrap="square" lIns="0" tIns="0" rIns="0" bIns="0">
              <a:spAutoFit/>
            </a:bodyPr>
            <a:lstStyle/>
            <a:p>
              <a:pPr algn="l">
                <a:spcBef>
                  <a:spcPct val="50000"/>
                </a:spcBef>
              </a:pPr>
              <a:r>
                <a:rPr lang="zh-CN" altLang="en-US" sz="2000" b="1" dirty="0">
                  <a:solidFill>
                    <a:srgbClr val="000000"/>
                  </a:solidFill>
                  <a:latin typeface="微软雅黑" panose="020B0503020204020204" pitchFamily="34" charset="-122"/>
                  <a:ea typeface="微软雅黑" panose="020B0503020204020204" pitchFamily="34" charset="-122"/>
                </a:rPr>
                <a:t>右子树先序序列，有</a:t>
              </a:r>
              <a:r>
                <a:rPr lang="en-US" altLang="zh-CN" sz="2000" b="1" dirty="0">
                  <a:solidFill>
                    <a:srgbClr val="000000"/>
                  </a:solidFill>
                  <a:latin typeface="微软雅黑" panose="020B0503020204020204" pitchFamily="34" charset="-122"/>
                  <a:ea typeface="微软雅黑" panose="020B0503020204020204" pitchFamily="34" charset="-122"/>
                </a:rPr>
                <a:t>n-k-1</a:t>
              </a:r>
              <a:r>
                <a:rPr lang="zh-CN" altLang="en-US" sz="2000" b="1" dirty="0">
                  <a:solidFill>
                    <a:srgbClr val="000000"/>
                  </a:solidFill>
                  <a:latin typeface="微软雅黑" panose="020B0503020204020204" pitchFamily="34" charset="-122"/>
                  <a:ea typeface="微软雅黑" panose="020B0503020204020204" pitchFamily="34" charset="-122"/>
                </a:rPr>
                <a:t>个结点</a:t>
              </a:r>
            </a:p>
          </p:txBody>
        </p:sp>
        <p:sp>
          <p:nvSpPr>
            <p:cNvPr id="57" name="Text Box 8"/>
            <p:cNvSpPr txBox="1">
              <a:spLocks noChangeArrowheads="1"/>
            </p:cNvSpPr>
            <p:nvPr/>
          </p:nvSpPr>
          <p:spPr bwMode="auto">
            <a:xfrm>
              <a:off x="642910" y="2814061"/>
              <a:ext cx="706386" cy="548254"/>
            </a:xfrm>
            <a:prstGeom prst="rect">
              <a:avLst/>
            </a:prstGeom>
            <a:noFill/>
            <a:ln w="9525" algn="ctr">
              <a:noFill/>
              <a:miter lim="800000"/>
              <a:tailEnd type="none" w="med" len="lg"/>
            </a:ln>
            <a:effectLst/>
          </p:spPr>
          <p:txBody>
            <a:bodyPr wrap="square" lIns="0" tIns="0" rIns="0" bIns="0">
              <a:spAutoFit/>
            </a:bodyPr>
            <a:lstStyle/>
            <a:p>
              <a:pPr algn="l">
                <a:spcBef>
                  <a:spcPts val="0"/>
                </a:spcBef>
              </a:pPr>
              <a:r>
                <a:rPr lang="zh-CN" altLang="en-US" sz="2000" b="1" dirty="0">
                  <a:solidFill>
                    <a:srgbClr val="000000"/>
                  </a:solidFill>
                  <a:latin typeface="微软雅黑" panose="020B0503020204020204" pitchFamily="34" charset="-122"/>
                  <a:ea typeface="微软雅黑" panose="020B0503020204020204" pitchFamily="34" charset="-122"/>
                </a:rPr>
                <a:t>先序</a:t>
              </a:r>
              <a:endParaRPr lang="en-US" altLang="zh-CN" sz="2000" b="1" dirty="0">
                <a:solidFill>
                  <a:srgbClr val="000000"/>
                </a:solidFill>
                <a:latin typeface="微软雅黑" panose="020B0503020204020204" pitchFamily="34" charset="-122"/>
                <a:ea typeface="微软雅黑" panose="020B0503020204020204" pitchFamily="34" charset="-122"/>
              </a:endParaRPr>
            </a:p>
            <a:p>
              <a:pPr algn="l">
                <a:spcBef>
                  <a:spcPts val="0"/>
                </a:spcBef>
              </a:pPr>
              <a:r>
                <a:rPr lang="zh-CN" altLang="en-US" sz="2000" b="1" dirty="0">
                  <a:solidFill>
                    <a:srgbClr val="000000"/>
                  </a:solidFill>
                  <a:latin typeface="微软雅黑" panose="020B0503020204020204" pitchFamily="34" charset="-122"/>
                  <a:ea typeface="微软雅黑" panose="020B0503020204020204" pitchFamily="34" charset="-122"/>
                </a:rPr>
                <a:t>序列：</a:t>
              </a:r>
            </a:p>
          </p:txBody>
        </p:sp>
        <p:sp>
          <p:nvSpPr>
            <p:cNvPr id="58" name="Text Box 9"/>
            <p:cNvSpPr txBox="1">
              <a:spLocks noChangeArrowheads="1"/>
            </p:cNvSpPr>
            <p:nvPr/>
          </p:nvSpPr>
          <p:spPr bwMode="auto">
            <a:xfrm>
              <a:off x="1499491" y="2907109"/>
              <a:ext cx="2895650" cy="273844"/>
            </a:xfrm>
            <a:prstGeom prst="rect">
              <a:avLst/>
            </a:prstGeom>
            <a:noFill/>
            <a:ln w="9525" algn="ctr">
              <a:noFill/>
              <a:miter lim="800000"/>
              <a:tailEnd type="none" w="med" len="lg"/>
            </a:ln>
            <a:effectLst/>
          </p:spPr>
          <p:txBody>
            <a:bodyPr wrap="square" lIns="0" tIns="0" rIns="0" bIns="0">
              <a:spAutoFit/>
            </a:bodyPr>
            <a:lstStyle/>
            <a:p>
              <a:pPr algn="l">
                <a:spcBef>
                  <a:spcPct val="50000"/>
                </a:spcBef>
              </a:pPr>
              <a:r>
                <a:rPr lang="en-US" altLang="zh-CN" sz="2000" b="1" dirty="0">
                  <a:solidFill>
                    <a:srgbClr val="000000"/>
                  </a:solidFill>
                  <a:latin typeface="微软雅黑" panose="020B0503020204020204" pitchFamily="34" charset="-122"/>
                  <a:ea typeface="微软雅黑" panose="020B0503020204020204" pitchFamily="34" charset="-122"/>
                </a:rPr>
                <a:t>a0 a1 … </a:t>
              </a:r>
              <a:r>
                <a:rPr lang="en-US" altLang="zh-CN" sz="2000" b="1" dirty="0" err="1">
                  <a:solidFill>
                    <a:srgbClr val="000000"/>
                  </a:solidFill>
                  <a:latin typeface="微软雅黑" panose="020B0503020204020204" pitchFamily="34" charset="-122"/>
                  <a:ea typeface="微软雅黑" panose="020B0503020204020204" pitchFamily="34" charset="-122"/>
                </a:rPr>
                <a:t>ak</a:t>
              </a:r>
              <a:r>
                <a:rPr lang="en-US" altLang="zh-CN" sz="2000" b="1" dirty="0">
                  <a:solidFill>
                    <a:srgbClr val="000000"/>
                  </a:solidFill>
                  <a:latin typeface="微软雅黑" panose="020B0503020204020204" pitchFamily="34" charset="-122"/>
                  <a:ea typeface="微软雅黑" panose="020B0503020204020204" pitchFamily="34" charset="-122"/>
                </a:rPr>
                <a:t>   ak+1…an-1</a:t>
              </a:r>
            </a:p>
          </p:txBody>
        </p:sp>
        <p:sp>
          <p:nvSpPr>
            <p:cNvPr id="59" name="Text Box 12"/>
            <p:cNvSpPr txBox="1">
              <a:spLocks noChangeArrowheads="1"/>
            </p:cNvSpPr>
            <p:nvPr/>
          </p:nvSpPr>
          <p:spPr bwMode="auto">
            <a:xfrm>
              <a:off x="5521298" y="3504635"/>
              <a:ext cx="1341163" cy="548254"/>
            </a:xfrm>
            <a:prstGeom prst="rect">
              <a:avLst/>
            </a:prstGeom>
            <a:noFill/>
            <a:ln w="9525" algn="ctr">
              <a:noFill/>
              <a:miter lim="800000"/>
              <a:tailEnd type="none" w="med" len="lg"/>
            </a:ln>
            <a:effectLst/>
          </p:spPr>
          <p:txBody>
            <a:bodyPr wrap="square" lIns="0" tIns="0" rIns="0" bIns="0">
              <a:spAutoFit/>
            </a:bodyPr>
            <a:lstStyle/>
            <a:p>
              <a:pPr algn="l">
                <a:spcBef>
                  <a:spcPct val="50000"/>
                </a:spcBef>
              </a:pPr>
              <a:r>
                <a:rPr lang="zh-CN" altLang="en-US" sz="2000" b="1" dirty="0">
                  <a:solidFill>
                    <a:srgbClr val="000000"/>
                  </a:solidFill>
                  <a:latin typeface="微软雅黑" panose="020B0503020204020204" pitchFamily="34" charset="-122"/>
                  <a:ea typeface="微软雅黑" panose="020B0503020204020204" pitchFamily="34" charset="-122"/>
                </a:rPr>
                <a:t>左子树中序序列，有</a:t>
              </a:r>
              <a:r>
                <a:rPr lang="en-US" altLang="zh-CN" sz="2000" b="1" dirty="0">
                  <a:solidFill>
                    <a:srgbClr val="000000"/>
                  </a:solidFill>
                  <a:latin typeface="微软雅黑" panose="020B0503020204020204" pitchFamily="34" charset="-122"/>
                  <a:ea typeface="微软雅黑" panose="020B0503020204020204" pitchFamily="34" charset="-122"/>
                </a:rPr>
                <a:t>k</a:t>
              </a:r>
              <a:r>
                <a:rPr lang="zh-CN" altLang="en-US" sz="2000" b="1" dirty="0">
                  <a:solidFill>
                    <a:srgbClr val="000000"/>
                  </a:solidFill>
                  <a:latin typeface="微软雅黑" panose="020B0503020204020204" pitchFamily="34" charset="-122"/>
                  <a:ea typeface="微软雅黑" panose="020B0503020204020204" pitchFamily="34" charset="-122"/>
                </a:rPr>
                <a:t>个结点</a:t>
              </a:r>
            </a:p>
          </p:txBody>
        </p:sp>
        <p:sp>
          <p:nvSpPr>
            <p:cNvPr id="60" name="Text Box 13"/>
            <p:cNvSpPr txBox="1">
              <a:spLocks noChangeArrowheads="1"/>
            </p:cNvSpPr>
            <p:nvPr/>
          </p:nvSpPr>
          <p:spPr bwMode="auto">
            <a:xfrm>
              <a:off x="7196110" y="3504635"/>
              <a:ext cx="1146057" cy="822664"/>
            </a:xfrm>
            <a:prstGeom prst="rect">
              <a:avLst/>
            </a:prstGeom>
            <a:noFill/>
            <a:ln w="9525" algn="ctr">
              <a:noFill/>
              <a:miter lim="800000"/>
              <a:tailEnd type="none" w="med" len="lg"/>
            </a:ln>
            <a:effectLst/>
          </p:spPr>
          <p:txBody>
            <a:bodyPr wrap="square" lIns="0" tIns="0" rIns="0" bIns="0">
              <a:spAutoFit/>
            </a:bodyPr>
            <a:lstStyle/>
            <a:p>
              <a:pPr algn="l">
                <a:spcBef>
                  <a:spcPct val="50000"/>
                </a:spcBef>
              </a:pPr>
              <a:r>
                <a:rPr lang="zh-CN" altLang="en-US" sz="2000" b="1" dirty="0">
                  <a:solidFill>
                    <a:srgbClr val="000000"/>
                  </a:solidFill>
                  <a:latin typeface="微软雅黑" panose="020B0503020204020204" pitchFamily="34" charset="-122"/>
                  <a:ea typeface="微软雅黑" panose="020B0503020204020204" pitchFamily="34" charset="-122"/>
                </a:rPr>
                <a:t>右子树中序序列，有</a:t>
              </a:r>
              <a:r>
                <a:rPr lang="en-US" altLang="zh-CN" sz="2000" b="1" dirty="0">
                  <a:solidFill>
                    <a:srgbClr val="000000"/>
                  </a:solidFill>
                  <a:latin typeface="微软雅黑" panose="020B0503020204020204" pitchFamily="34" charset="-122"/>
                  <a:ea typeface="微软雅黑" panose="020B0503020204020204" pitchFamily="34" charset="-122"/>
                </a:rPr>
                <a:t>n-k-1</a:t>
              </a:r>
              <a:r>
                <a:rPr lang="zh-CN" altLang="en-US" sz="2000" b="1" dirty="0">
                  <a:solidFill>
                    <a:srgbClr val="000000"/>
                  </a:solidFill>
                  <a:latin typeface="微软雅黑" panose="020B0503020204020204" pitchFamily="34" charset="-122"/>
                  <a:ea typeface="微软雅黑" panose="020B0503020204020204" pitchFamily="34" charset="-122"/>
                </a:rPr>
                <a:t>个结点</a:t>
              </a:r>
            </a:p>
          </p:txBody>
        </p:sp>
        <p:sp>
          <p:nvSpPr>
            <p:cNvPr id="61" name="Text Box 14"/>
            <p:cNvSpPr txBox="1">
              <a:spLocks noChangeArrowheads="1"/>
            </p:cNvSpPr>
            <p:nvPr/>
          </p:nvSpPr>
          <p:spPr bwMode="auto">
            <a:xfrm>
              <a:off x="4706882" y="2814061"/>
              <a:ext cx="785818" cy="548254"/>
            </a:xfrm>
            <a:prstGeom prst="rect">
              <a:avLst/>
            </a:prstGeom>
            <a:noFill/>
            <a:ln w="9525" algn="ctr">
              <a:noFill/>
              <a:miter lim="800000"/>
              <a:tailEnd type="none" w="med" len="lg"/>
            </a:ln>
            <a:effectLst/>
          </p:spPr>
          <p:txBody>
            <a:bodyPr wrap="square" lIns="0" tIns="0" rIns="0" bIns="0">
              <a:spAutoFit/>
            </a:bodyPr>
            <a:lstStyle/>
            <a:p>
              <a:pPr algn="l">
                <a:spcBef>
                  <a:spcPts val="0"/>
                </a:spcBef>
              </a:pPr>
              <a:r>
                <a:rPr lang="zh-CN" altLang="en-US" sz="2000" b="1" dirty="0">
                  <a:solidFill>
                    <a:srgbClr val="000000"/>
                  </a:solidFill>
                  <a:latin typeface="微软雅黑" panose="020B0503020204020204" pitchFamily="34" charset="-122"/>
                  <a:ea typeface="微软雅黑" panose="020B0503020204020204" pitchFamily="34" charset="-122"/>
                </a:rPr>
                <a:t>中序</a:t>
              </a:r>
              <a:endParaRPr lang="en-US" altLang="zh-CN" sz="2000" b="1" dirty="0">
                <a:solidFill>
                  <a:srgbClr val="000000"/>
                </a:solidFill>
                <a:latin typeface="微软雅黑" panose="020B0503020204020204" pitchFamily="34" charset="-122"/>
                <a:ea typeface="微软雅黑" panose="020B0503020204020204" pitchFamily="34" charset="-122"/>
              </a:endParaRPr>
            </a:p>
            <a:p>
              <a:pPr algn="l">
                <a:spcBef>
                  <a:spcPts val="0"/>
                </a:spcBef>
              </a:pPr>
              <a:r>
                <a:rPr lang="zh-CN" altLang="en-US" sz="2000" b="1" dirty="0">
                  <a:solidFill>
                    <a:srgbClr val="000000"/>
                  </a:solidFill>
                  <a:latin typeface="微软雅黑" panose="020B0503020204020204" pitchFamily="34" charset="-122"/>
                  <a:ea typeface="微软雅黑" panose="020B0503020204020204" pitchFamily="34" charset="-122"/>
                </a:rPr>
                <a:t>序列：</a:t>
              </a:r>
            </a:p>
          </p:txBody>
        </p:sp>
        <p:sp>
          <p:nvSpPr>
            <p:cNvPr id="62" name="Text Box 15"/>
            <p:cNvSpPr txBox="1">
              <a:spLocks noChangeArrowheads="1"/>
            </p:cNvSpPr>
            <p:nvPr/>
          </p:nvSpPr>
          <p:spPr bwMode="auto">
            <a:xfrm>
              <a:off x="5421262" y="2945835"/>
              <a:ext cx="2867097" cy="273844"/>
            </a:xfrm>
            <a:prstGeom prst="rect">
              <a:avLst/>
            </a:prstGeom>
            <a:noFill/>
            <a:ln w="9525" algn="ctr">
              <a:noFill/>
              <a:miter lim="800000"/>
              <a:tailEnd type="none" w="med" len="lg"/>
            </a:ln>
            <a:effectLst/>
          </p:spPr>
          <p:txBody>
            <a:bodyPr wrap="square" lIns="0" tIns="0" rIns="0" bIns="0">
              <a:spAutoFit/>
            </a:bodyPr>
            <a:lstStyle/>
            <a:p>
              <a:pPr algn="l">
                <a:spcBef>
                  <a:spcPct val="50000"/>
                </a:spcBef>
              </a:pPr>
              <a:r>
                <a:rPr lang="en-US" altLang="zh-CN" sz="2000" b="1" dirty="0">
                  <a:solidFill>
                    <a:srgbClr val="000000"/>
                  </a:solidFill>
                  <a:latin typeface="微软雅黑" panose="020B0503020204020204" pitchFamily="34" charset="-122"/>
                  <a:ea typeface="微软雅黑" panose="020B0503020204020204" pitchFamily="34" charset="-122"/>
                </a:rPr>
                <a:t>b0 b1…bk-1 bk bk+1…bn-1</a:t>
              </a:r>
            </a:p>
          </p:txBody>
        </p:sp>
        <p:sp>
          <p:nvSpPr>
            <p:cNvPr id="63" name="Line 18"/>
            <p:cNvSpPr>
              <a:spLocks noChangeShapeType="1"/>
            </p:cNvSpPr>
            <p:nvPr>
              <p:custDataLst>
                <p:tags r:id="rId3"/>
              </p:custDataLst>
            </p:nvPr>
          </p:nvSpPr>
          <p:spPr bwMode="auto">
            <a:xfrm>
              <a:off x="1369934" y="2633097"/>
              <a:ext cx="0" cy="323850"/>
            </a:xfrm>
            <a:prstGeom prst="line">
              <a:avLst/>
            </a:prstGeom>
            <a:ln w="19050">
              <a:solidFill>
                <a:schemeClr val="dk1"/>
              </a:solidFill>
              <a:tailEnd type="stealth" w="med" len="lg"/>
            </a:ln>
          </p:spPr>
          <p:style>
            <a:lnRef idx="2">
              <a:schemeClr val="accent1"/>
            </a:lnRef>
            <a:fillRef idx="0">
              <a:schemeClr val="accent1"/>
            </a:fillRef>
            <a:effectRef idx="1">
              <a:schemeClr val="accent1"/>
            </a:effectRef>
            <a:fontRef idx="minor">
              <a:schemeClr val="tx1"/>
            </a:fontRef>
          </p:style>
          <p:txBody>
            <a:bodyPr wrap="none"/>
            <a:lstStyle/>
            <a:p>
              <a:pPr algn="l"/>
              <a:endParaRPr lang="zh-CN" altLang="en-US" sz="1800">
                <a:ln w="0"/>
                <a:solidFill>
                  <a:schemeClr val="dk1"/>
                </a:solidFill>
                <a:effectLst>
                  <a:outerShdw blurRad="38100" dist="19050" dir="2700000" algn="tl" rotWithShape="0">
                    <a:schemeClr val="dk1">
                      <a:alpha val="40000"/>
                    </a:schemeClr>
                  </a:outerShdw>
                </a:effectLst>
                <a:latin typeface="Consolas" panose="020B0609020204030204" pitchFamily="49" charset="0"/>
                <a:ea typeface="仿宋" panose="02010609060101010101" pitchFamily="49" charset="-122"/>
                <a:cs typeface="Consolas" panose="020B0609020204030204" pitchFamily="49" charset="0"/>
              </a:endParaRPr>
            </a:p>
          </p:txBody>
        </p:sp>
        <p:sp>
          <p:nvSpPr>
            <p:cNvPr id="64" name="Line 19"/>
            <p:cNvSpPr>
              <a:spLocks noChangeShapeType="1"/>
            </p:cNvSpPr>
            <p:nvPr>
              <p:custDataLst>
                <p:tags r:id="rId4"/>
              </p:custDataLst>
            </p:nvPr>
          </p:nvSpPr>
          <p:spPr bwMode="auto">
            <a:xfrm>
              <a:off x="1383346" y="2633097"/>
              <a:ext cx="5320800" cy="0"/>
            </a:xfrm>
            <a:prstGeom prst="line">
              <a:avLst/>
            </a:prstGeom>
            <a:ln w="19050">
              <a:solidFill>
                <a:schemeClr val="dk1"/>
              </a:solidFill>
              <a:tailEnd type="none" w="med" len="lg"/>
            </a:ln>
          </p:spPr>
          <p:style>
            <a:lnRef idx="2">
              <a:schemeClr val="accent1"/>
            </a:lnRef>
            <a:fillRef idx="0">
              <a:schemeClr val="accent1"/>
            </a:fillRef>
            <a:effectRef idx="1">
              <a:schemeClr val="accent1"/>
            </a:effectRef>
            <a:fontRef idx="minor">
              <a:schemeClr val="tx1"/>
            </a:fontRef>
          </p:style>
          <p:txBody>
            <a:bodyPr wrap="none"/>
            <a:lstStyle/>
            <a:p>
              <a:pPr algn="l"/>
              <a:endParaRPr lang="zh-CN" altLang="en-US" sz="1800">
                <a:ln w="0"/>
                <a:solidFill>
                  <a:schemeClr val="dk1"/>
                </a:solidFill>
                <a:effectLst>
                  <a:outerShdw blurRad="38100" dist="19050" dir="2700000" algn="tl" rotWithShape="0">
                    <a:schemeClr val="dk1">
                      <a:alpha val="40000"/>
                    </a:schemeClr>
                  </a:outerShdw>
                </a:effectLst>
                <a:latin typeface="Consolas" panose="020B0609020204030204" pitchFamily="49" charset="0"/>
                <a:ea typeface="仿宋" panose="02010609060101010101" pitchFamily="49" charset="-122"/>
                <a:cs typeface="Consolas" panose="020B0609020204030204" pitchFamily="49" charset="0"/>
              </a:endParaRPr>
            </a:p>
          </p:txBody>
        </p:sp>
        <p:sp>
          <p:nvSpPr>
            <p:cNvPr id="65" name="Line 20"/>
            <p:cNvSpPr>
              <a:spLocks noChangeShapeType="1"/>
            </p:cNvSpPr>
            <p:nvPr>
              <p:custDataLst>
                <p:tags r:id="rId5"/>
              </p:custDataLst>
            </p:nvPr>
          </p:nvSpPr>
          <p:spPr bwMode="auto">
            <a:xfrm>
              <a:off x="6692858" y="2614047"/>
              <a:ext cx="0" cy="323850"/>
            </a:xfrm>
            <a:prstGeom prst="line">
              <a:avLst/>
            </a:prstGeom>
            <a:ln w="19050">
              <a:solidFill>
                <a:schemeClr val="dk1"/>
              </a:solidFill>
              <a:tailEnd type="stealth" w="med" len="lg"/>
            </a:ln>
          </p:spPr>
          <p:style>
            <a:lnRef idx="2">
              <a:schemeClr val="accent1"/>
            </a:lnRef>
            <a:fillRef idx="0">
              <a:schemeClr val="accent1"/>
            </a:fillRef>
            <a:effectRef idx="1">
              <a:schemeClr val="accent1"/>
            </a:effectRef>
            <a:fontRef idx="minor">
              <a:schemeClr val="tx1"/>
            </a:fontRef>
          </p:style>
          <p:txBody>
            <a:bodyPr wrap="none"/>
            <a:lstStyle/>
            <a:p>
              <a:pPr algn="l"/>
              <a:endParaRPr lang="zh-CN" altLang="en-US" sz="1800">
                <a:ln w="0"/>
                <a:solidFill>
                  <a:schemeClr val="dk1"/>
                </a:solidFill>
                <a:effectLst>
                  <a:outerShdw blurRad="38100" dist="19050" dir="2700000" algn="tl" rotWithShape="0">
                    <a:schemeClr val="dk1">
                      <a:alpha val="40000"/>
                    </a:schemeClr>
                  </a:outerShdw>
                </a:effectLst>
                <a:latin typeface="Consolas" panose="020B0609020204030204" pitchFamily="49" charset="0"/>
                <a:ea typeface="仿宋" panose="02010609060101010101" pitchFamily="49" charset="-122"/>
                <a:cs typeface="Consolas" panose="020B0609020204030204" pitchFamily="49" charset="0"/>
              </a:endParaRPr>
            </a:p>
          </p:txBody>
        </p:sp>
        <p:sp>
          <p:nvSpPr>
            <p:cNvPr id="66" name="Text Box 22"/>
            <p:cNvSpPr txBox="1">
              <a:spLocks noChangeArrowheads="1"/>
            </p:cNvSpPr>
            <p:nvPr/>
          </p:nvSpPr>
          <p:spPr bwMode="auto">
            <a:xfrm>
              <a:off x="2516159" y="2350145"/>
              <a:ext cx="3889375" cy="273844"/>
            </a:xfrm>
            <a:prstGeom prst="rect">
              <a:avLst/>
            </a:prstGeom>
            <a:noFill/>
            <a:ln w="9525" algn="ctr">
              <a:noFill/>
              <a:miter lim="800000"/>
              <a:tailEnd type="none" w="med" len="lg"/>
            </a:ln>
            <a:effectLst/>
          </p:spPr>
          <p:txBody>
            <a:bodyPr lIns="0" tIns="0" rIns="0" bIns="0">
              <a:spAutoFit/>
            </a:bodyPr>
            <a:lstStyle/>
            <a:p>
              <a:pPr algn="l">
                <a:spcBef>
                  <a:spcPct val="50000"/>
                </a:spcBef>
              </a:pPr>
              <a:r>
                <a:rPr lang="zh-CN" altLang="en-US" sz="2000" b="1" dirty="0">
                  <a:solidFill>
                    <a:srgbClr val="000000"/>
                  </a:solidFill>
                  <a:latin typeface="微软雅黑" panose="020B0503020204020204" pitchFamily="34" charset="-122"/>
                  <a:ea typeface="微软雅黑" panose="020B0503020204020204" pitchFamily="34" charset="-122"/>
                </a:rPr>
                <a:t>通过根结点</a:t>
              </a:r>
              <a:r>
                <a:rPr lang="en-US" altLang="zh-CN" sz="2000" b="1" dirty="0">
                  <a:solidFill>
                    <a:srgbClr val="000000"/>
                  </a:solidFill>
                  <a:latin typeface="微软雅黑" panose="020B0503020204020204" pitchFamily="34" charset="-122"/>
                  <a:ea typeface="微软雅黑" panose="020B0503020204020204" pitchFamily="34" charset="-122"/>
                </a:rPr>
                <a:t>a0</a:t>
              </a:r>
              <a:r>
                <a:rPr lang="zh-CN" altLang="en-US" sz="2000" b="1" dirty="0">
                  <a:solidFill>
                    <a:srgbClr val="000000"/>
                  </a:solidFill>
                  <a:latin typeface="微软雅黑" panose="020B0503020204020204" pitchFamily="34" charset="-122"/>
                  <a:ea typeface="微软雅黑" panose="020B0503020204020204" pitchFamily="34" charset="-122"/>
                </a:rPr>
                <a:t>在中序序列中找到</a:t>
              </a:r>
              <a:r>
                <a:rPr lang="en-US" altLang="zh-CN" sz="2000" b="1" dirty="0">
                  <a:solidFill>
                    <a:srgbClr val="000000"/>
                  </a:solidFill>
                  <a:latin typeface="微软雅黑" panose="020B0503020204020204" pitchFamily="34" charset="-122"/>
                  <a:ea typeface="微软雅黑" panose="020B0503020204020204" pitchFamily="34" charset="-122"/>
                </a:rPr>
                <a:t>bk</a:t>
              </a:r>
            </a:p>
          </p:txBody>
        </p:sp>
        <p:sp>
          <p:nvSpPr>
            <p:cNvPr id="67" name="AutoShape 10"/>
            <p:cNvSpPr/>
            <p:nvPr>
              <p:custDataLst>
                <p:tags r:id="rId6"/>
              </p:custDataLst>
            </p:nvPr>
          </p:nvSpPr>
          <p:spPr bwMode="auto">
            <a:xfrm rot="16200000">
              <a:off x="1996267" y="2878365"/>
              <a:ext cx="144462" cy="863600"/>
            </a:xfrm>
            <a:prstGeom prst="leftBrace">
              <a:avLst>
                <a:gd name="adj1" fmla="val 49817"/>
                <a:gd name="adj2" fmla="val 50000"/>
              </a:avLst>
            </a:prstGeom>
            <a:ln w="19050">
              <a:solidFill>
                <a:schemeClr val="dk1"/>
              </a:solidFill>
              <a:tailEnd type="none" w="med" len="lg"/>
            </a:ln>
          </p:spPr>
          <p:style>
            <a:lnRef idx="3">
              <a:schemeClr val="dk1"/>
            </a:lnRef>
            <a:fillRef idx="0">
              <a:schemeClr val="dk1"/>
            </a:fillRef>
            <a:effectRef idx="2">
              <a:schemeClr val="dk1"/>
            </a:effectRef>
            <a:fontRef idx="minor">
              <a:schemeClr val="tx1"/>
            </a:fontRef>
          </p:style>
          <p:txBody>
            <a:bodyPr wrap="none" anchor="ctr"/>
            <a:lstStyle/>
            <a:p>
              <a:pPr algn="l"/>
              <a:endParaRPr lang="zh-CN" altLang="en-US" sz="1800">
                <a:solidFill>
                  <a:schemeClr val="dk1"/>
                </a:solidFill>
                <a:latin typeface="Consolas" panose="020B0609020204030204" pitchFamily="49" charset="0"/>
                <a:ea typeface="仿宋" panose="02010609060101010101" pitchFamily="49" charset="-122"/>
                <a:cs typeface="Consolas" panose="020B0609020204030204" pitchFamily="49" charset="0"/>
              </a:endParaRPr>
            </a:p>
          </p:txBody>
        </p:sp>
        <p:sp>
          <p:nvSpPr>
            <p:cNvPr id="68" name="AutoShape 11"/>
            <p:cNvSpPr/>
            <p:nvPr>
              <p:custDataLst>
                <p:tags r:id="rId7"/>
              </p:custDataLst>
            </p:nvPr>
          </p:nvSpPr>
          <p:spPr bwMode="auto">
            <a:xfrm rot="16200000">
              <a:off x="3292889" y="2842166"/>
              <a:ext cx="144462" cy="936000"/>
            </a:xfrm>
            <a:prstGeom prst="leftBrace">
              <a:avLst>
                <a:gd name="adj1" fmla="val 49817"/>
                <a:gd name="adj2" fmla="val 50000"/>
              </a:avLst>
            </a:prstGeom>
            <a:ln w="19050">
              <a:solidFill>
                <a:schemeClr val="dk1"/>
              </a:solidFill>
              <a:tailEnd type="none" w="med" len="lg"/>
            </a:ln>
          </p:spPr>
          <p:style>
            <a:lnRef idx="3">
              <a:schemeClr val="dk1"/>
            </a:lnRef>
            <a:fillRef idx="0">
              <a:schemeClr val="dk1"/>
            </a:fillRef>
            <a:effectRef idx="2">
              <a:schemeClr val="dk1"/>
            </a:effectRef>
            <a:fontRef idx="minor">
              <a:schemeClr val="tx1"/>
            </a:fontRef>
          </p:style>
          <p:txBody>
            <a:bodyPr wrap="none" anchor="ctr"/>
            <a:lstStyle/>
            <a:p>
              <a:pPr algn="l"/>
              <a:endParaRPr lang="zh-CN" altLang="en-US" sz="1800">
                <a:solidFill>
                  <a:schemeClr val="dk1"/>
                </a:solidFill>
                <a:latin typeface="Consolas" panose="020B0609020204030204" pitchFamily="49" charset="0"/>
                <a:ea typeface="仿宋" panose="02010609060101010101" pitchFamily="49" charset="-122"/>
                <a:cs typeface="Consolas" panose="020B0609020204030204" pitchFamily="49" charset="0"/>
              </a:endParaRPr>
            </a:p>
          </p:txBody>
        </p:sp>
        <p:sp>
          <p:nvSpPr>
            <p:cNvPr id="69" name="AutoShape 16"/>
            <p:cNvSpPr/>
            <p:nvPr>
              <p:custDataLst>
                <p:tags r:id="rId8"/>
              </p:custDataLst>
            </p:nvPr>
          </p:nvSpPr>
          <p:spPr bwMode="auto">
            <a:xfrm rot="16200000">
              <a:off x="5866557" y="2878366"/>
              <a:ext cx="144463" cy="863600"/>
            </a:xfrm>
            <a:prstGeom prst="leftBrace">
              <a:avLst>
                <a:gd name="adj1" fmla="val 49817"/>
                <a:gd name="adj2" fmla="val 50000"/>
              </a:avLst>
            </a:prstGeom>
            <a:ln w="19050">
              <a:solidFill>
                <a:schemeClr val="dk1"/>
              </a:solidFill>
              <a:tailEnd type="none" w="med" len="lg"/>
            </a:ln>
          </p:spPr>
          <p:style>
            <a:lnRef idx="3">
              <a:schemeClr val="dk1"/>
            </a:lnRef>
            <a:fillRef idx="0">
              <a:schemeClr val="dk1"/>
            </a:fillRef>
            <a:effectRef idx="2">
              <a:schemeClr val="dk1"/>
            </a:effectRef>
            <a:fontRef idx="minor">
              <a:schemeClr val="tx1"/>
            </a:fontRef>
          </p:style>
          <p:txBody>
            <a:bodyPr wrap="none" anchor="ctr"/>
            <a:lstStyle/>
            <a:p>
              <a:pPr algn="l"/>
              <a:endParaRPr lang="zh-CN" altLang="en-US" sz="1800">
                <a:solidFill>
                  <a:schemeClr val="dk1"/>
                </a:solidFill>
                <a:latin typeface="Consolas" panose="020B0609020204030204" pitchFamily="49" charset="0"/>
                <a:ea typeface="仿宋" panose="02010609060101010101" pitchFamily="49" charset="-122"/>
                <a:cs typeface="Consolas" panose="020B0609020204030204" pitchFamily="49" charset="0"/>
              </a:endParaRPr>
            </a:p>
          </p:txBody>
        </p:sp>
        <p:sp>
          <p:nvSpPr>
            <p:cNvPr id="70" name="AutoShape 17"/>
            <p:cNvSpPr/>
            <p:nvPr>
              <p:custDataLst>
                <p:tags r:id="rId9"/>
              </p:custDataLst>
            </p:nvPr>
          </p:nvSpPr>
          <p:spPr bwMode="auto">
            <a:xfrm rot="16200000">
              <a:off x="7395338" y="2878366"/>
              <a:ext cx="144463" cy="863600"/>
            </a:xfrm>
            <a:prstGeom prst="leftBrace">
              <a:avLst>
                <a:gd name="adj1" fmla="val 49817"/>
                <a:gd name="adj2" fmla="val 50000"/>
              </a:avLst>
            </a:prstGeom>
            <a:ln w="19050">
              <a:solidFill>
                <a:schemeClr val="dk1"/>
              </a:solidFill>
              <a:tailEnd type="none" w="med" len="lg"/>
            </a:ln>
          </p:spPr>
          <p:style>
            <a:lnRef idx="3">
              <a:schemeClr val="dk1"/>
            </a:lnRef>
            <a:fillRef idx="0">
              <a:schemeClr val="dk1"/>
            </a:fillRef>
            <a:effectRef idx="2">
              <a:schemeClr val="dk1"/>
            </a:effectRef>
            <a:fontRef idx="minor">
              <a:schemeClr val="tx1"/>
            </a:fontRef>
          </p:style>
          <p:txBody>
            <a:bodyPr wrap="none" anchor="ctr"/>
            <a:lstStyle/>
            <a:p>
              <a:pPr algn="l"/>
              <a:endParaRPr lang="zh-CN" altLang="en-US" sz="1800">
                <a:solidFill>
                  <a:schemeClr val="dk1"/>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72" name="组合 71"/>
          <p:cNvGrpSpPr/>
          <p:nvPr/>
        </p:nvGrpSpPr>
        <p:grpSpPr>
          <a:xfrm>
            <a:off x="658849" y="909958"/>
            <a:ext cx="1291871" cy="532762"/>
            <a:chOff x="1396240" y="2304668"/>
            <a:chExt cx="2107000" cy="480002"/>
          </a:xfrm>
        </p:grpSpPr>
        <p:sp>
          <p:nvSpPr>
            <p:cNvPr id="73" name="矩形: 圆角 72"/>
            <p:cNvSpPr/>
            <p:nvPr>
              <p:custDataLst>
                <p:tags r:id="rId1"/>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4" name="文本框 73"/>
            <p:cNvSpPr txBox="1"/>
            <p:nvPr>
              <p:custDataLst>
                <p:tags r:id="rId2"/>
              </p:custDataLst>
            </p:nvPr>
          </p:nvSpPr>
          <p:spPr>
            <a:xfrm>
              <a:off x="1433295" y="2360437"/>
              <a:ext cx="2069945" cy="331827"/>
            </a:xfrm>
            <a:prstGeom prst="rect">
              <a:avLst/>
            </a:prstGeom>
            <a:noFill/>
          </p:spPr>
          <p:txBody>
            <a:bodyPr wrap="square" rtlCol="0">
              <a:spAutoFit/>
            </a:bodyPr>
            <a:lstStyle/>
            <a:p>
              <a:pPr algn="ctr"/>
              <a:r>
                <a:rPr lang="zh-CN" altLang="en-US" b="1" dirty="0">
                  <a:solidFill>
                    <a:schemeClr val="lt1"/>
                  </a:solidFill>
                  <a:latin typeface="微软雅黑" panose="020B0503020204020204" pitchFamily="34" charset="-122"/>
                  <a:ea typeface="微软雅黑" panose="020B0503020204020204" pitchFamily="34" charset="-122"/>
                </a:rPr>
                <a:t>定理</a:t>
              </a:r>
              <a:r>
                <a:rPr lang="en-US" altLang="zh-CN" b="1" dirty="0">
                  <a:solidFill>
                    <a:schemeClr val="lt1"/>
                  </a:solidFill>
                  <a:latin typeface="微软雅黑" panose="020B0503020204020204" pitchFamily="34" charset="-122"/>
                  <a:ea typeface="微软雅黑" panose="020B0503020204020204" pitchFamily="34" charset="-122"/>
                </a:rPr>
                <a:t>6.1</a:t>
              </a:r>
            </a:p>
          </p:txBody>
        </p:sp>
      </p:grpSp>
      <p:sp>
        <p:nvSpPr>
          <p:cNvPr id="75" name="文本框 74"/>
          <p:cNvSpPr txBox="1"/>
          <p:nvPr/>
        </p:nvSpPr>
        <p:spPr>
          <a:xfrm>
            <a:off x="1053074" y="147761"/>
            <a:ext cx="7007225" cy="460375"/>
          </a:xfrm>
          <a:prstGeom prst="rect">
            <a:avLst/>
          </a:prstGeom>
          <a:noFill/>
        </p:spPr>
        <p:txBody>
          <a:bodyPr wrap="none" rtlCol="0" anchor="ctr">
            <a:spAutoFit/>
          </a:bodyPr>
          <a:lstStyle>
            <a:defPPr>
              <a:defRPr lang="zh-CN"/>
            </a:defPPr>
            <a:lvl1pPr>
              <a:defRPr sz="2400" b="1">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en-US" altLang="zh-CN" b="0" dirty="0">
                <a:solidFill>
                  <a:schemeClr val="accent1"/>
                </a:solidFill>
                <a:latin typeface="微软雅黑" panose="020B0503020204020204" pitchFamily="34" charset="-122"/>
                <a:ea typeface="微软雅黑" panose="020B0503020204020204" pitchFamily="34" charset="-122"/>
              </a:rPr>
              <a:t>6.5.1 </a:t>
            </a:r>
            <a:r>
              <a:rPr lang="zh-CN" altLang="en-US" b="0" dirty="0">
                <a:solidFill>
                  <a:schemeClr val="accent1"/>
                </a:solidFill>
                <a:latin typeface="微软雅黑" panose="020B0503020204020204" pitchFamily="34" charset="-122"/>
                <a:ea typeface="微软雅黑" panose="020B0503020204020204" pitchFamily="34" charset="-122"/>
              </a:rPr>
              <a:t>由先序</a:t>
            </a:r>
            <a:r>
              <a:rPr lang="en-US" altLang="zh-CN" b="0" dirty="0">
                <a:solidFill>
                  <a:schemeClr val="accent1"/>
                </a:solidFill>
                <a:latin typeface="微软雅黑" panose="020B0503020204020204" pitchFamily="34" charset="-122"/>
                <a:ea typeface="微软雅黑" panose="020B0503020204020204" pitchFamily="34" charset="-122"/>
              </a:rPr>
              <a:t>/</a:t>
            </a:r>
            <a:r>
              <a:rPr lang="zh-CN" altLang="en-US" b="0" dirty="0">
                <a:solidFill>
                  <a:schemeClr val="accent1"/>
                </a:solidFill>
                <a:latin typeface="微软雅黑" panose="020B0503020204020204" pitchFamily="34" charset="-122"/>
                <a:ea typeface="微软雅黑" panose="020B0503020204020204" pitchFamily="34" charset="-122"/>
              </a:rPr>
              <a:t>中序序列或后序</a:t>
            </a:r>
            <a:r>
              <a:rPr lang="en-US" altLang="zh-CN" b="0" dirty="0">
                <a:solidFill>
                  <a:schemeClr val="accent1"/>
                </a:solidFill>
                <a:latin typeface="微软雅黑" panose="020B0503020204020204" pitchFamily="34" charset="-122"/>
                <a:ea typeface="微软雅黑" panose="020B0503020204020204" pitchFamily="34" charset="-122"/>
              </a:rPr>
              <a:t>/</a:t>
            </a:r>
            <a:r>
              <a:rPr lang="zh-CN" altLang="en-US" b="0" dirty="0">
                <a:solidFill>
                  <a:schemeClr val="accent1"/>
                </a:solidFill>
                <a:latin typeface="微软雅黑" panose="020B0503020204020204" pitchFamily="34" charset="-122"/>
                <a:ea typeface="微软雅黑" panose="020B0503020204020204" pitchFamily="34" charset="-122"/>
              </a:rPr>
              <a:t>中序序列构造二叉树</a:t>
            </a:r>
          </a:p>
        </p:txBody>
      </p:sp>
    </p:spTree>
    <p:extLst>
      <p:ext uri="{BB962C8B-B14F-4D97-AF65-F5344CB8AC3E}">
        <p14:creationId xmlns:p14="http://schemas.microsoft.com/office/powerpoint/2010/main" val="37692467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3" grpId="0"/>
      <p:bldP spid="75"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13"/>
          <p:cNvSpPr txBox="1">
            <a:spLocks noChangeArrowheads="1"/>
          </p:cNvSpPr>
          <p:nvPr>
            <p:custDataLst>
              <p:tags r:id="rId1"/>
            </p:custDataLst>
          </p:nvPr>
        </p:nvSpPr>
        <p:spPr bwMode="auto">
          <a:xfrm>
            <a:off x="71120" y="2672080"/>
            <a:ext cx="4541520" cy="1534160"/>
          </a:xfrm>
          <a:prstGeom prst="rect">
            <a:avLst/>
          </a:prstGeom>
          <a:solidFill>
            <a:schemeClr val="accent3"/>
          </a:solidFill>
          <a:ln w="28575" cap="rnd">
            <a:solidFill>
              <a:schemeClr val="lt1">
                <a:lumMod val="50000"/>
              </a:schemeClr>
            </a:solidFill>
            <a:prstDash val="sysDot"/>
            <a:miter lim="800000"/>
          </a:ln>
        </p:spPr>
        <p:txBody>
          <a:bodyPr vert="horz" wrap="square" lIns="91440" tIns="0" rIns="91440" bIns="0" numCol="1" anchor="t" anchorCtr="0" compatLnSpc="1"/>
          <a:lstStyle/>
          <a:p>
            <a:pPr marL="0" marR="0" lvl="0" indent="0" algn="l" defTabSz="914400" rtl="0" eaLnBrk="1" fontAlgn="base" latinLnBrk="0" hangingPunct="1">
              <a:lnSpc>
                <a:spcPts val="2400"/>
              </a:lnSpc>
              <a:spcBef>
                <a:spcPct val="0"/>
              </a:spcBef>
              <a:spcAft>
                <a:spcPct val="0"/>
              </a:spcAft>
              <a:buClrTx/>
              <a:buSzTx/>
              <a:buFontTx/>
              <a:buNone/>
            </a:pPr>
            <a:endParaRPr kumimoji="0" lang="en-US" altLang="zh-CN" b="0" i="0" u="none" strike="noStrike" cap="none" normalizeH="0" baseline="0" dirty="0">
              <a:ln>
                <a:noFill/>
              </a:ln>
              <a:solidFill>
                <a:srgbClr val="525252"/>
              </a:solidFill>
              <a:effectLst/>
              <a:latin typeface="思源黑体 CN Medium" panose="020B0600000000000000" pitchFamily="34" charset="-122"/>
              <a:ea typeface="思源黑体 CN Medium" panose="020B0600000000000000" pitchFamily="34" charset="-122"/>
              <a:cs typeface="Consolas" panose="020B0609020204030204" pitchFamily="49" charset="0"/>
            </a:endParaRPr>
          </a:p>
        </p:txBody>
      </p:sp>
      <p:sp>
        <p:nvSpPr>
          <p:cNvPr id="2" name="TextBox 2"/>
          <p:cNvSpPr txBox="1"/>
          <p:nvPr/>
        </p:nvSpPr>
        <p:spPr>
          <a:xfrm>
            <a:off x="243840" y="2988924"/>
            <a:ext cx="4204046" cy="1476375"/>
          </a:xfrm>
          <a:prstGeom prst="rect">
            <a:avLst/>
          </a:prstGeom>
          <a:noFill/>
        </p:spPr>
        <p:txBody>
          <a:bodyPr wrap="square" rtlCol="0">
            <a:spAutoFit/>
          </a:bodyPr>
          <a:lstStyle/>
          <a:p>
            <a:pPr algn="just" fontAlgn="base">
              <a:lnSpc>
                <a:spcPct val="150000"/>
              </a:lnSpc>
              <a:spcBef>
                <a:spcPct val="0"/>
              </a:spcBef>
              <a:spcAft>
                <a:spcPct val="0"/>
              </a:spcAft>
            </a:pPr>
            <a:r>
              <a:rPr lang="zh-CN" altLang="zh-CN" sz="2000" b="1" dirty="0">
                <a:solidFill>
                  <a:srgbClr val="FFFFFF"/>
                </a:solidFill>
                <a:latin typeface="微软雅黑" panose="020B0503020204020204" pitchFamily="34" charset="-122"/>
                <a:ea typeface="微软雅黑" panose="020B0503020204020204" pitchFamily="34" charset="-122"/>
              </a:rPr>
              <a:t>已知先序序列为</a:t>
            </a:r>
            <a:r>
              <a:rPr lang="en-US" altLang="zh-CN" sz="2000" b="1" dirty="0">
                <a:solidFill>
                  <a:srgbClr val="FFFFFF"/>
                </a:solidFill>
                <a:latin typeface="微软雅黑" panose="020B0503020204020204" pitchFamily="34" charset="-122"/>
                <a:ea typeface="微软雅黑" panose="020B0503020204020204" pitchFamily="34" charset="-122"/>
              </a:rPr>
              <a:t>ABDGCEF</a:t>
            </a:r>
            <a:r>
              <a:rPr lang="zh-CN" altLang="zh-CN" sz="2000" b="1" dirty="0">
                <a:solidFill>
                  <a:srgbClr val="FFFFFF"/>
                </a:solidFill>
                <a:latin typeface="微软雅黑" panose="020B0503020204020204" pitchFamily="34" charset="-122"/>
                <a:ea typeface="微软雅黑" panose="020B0503020204020204" pitchFamily="34" charset="-122"/>
              </a:rPr>
              <a:t>，中序序列为</a:t>
            </a:r>
            <a:r>
              <a:rPr lang="en-US" altLang="zh-CN" sz="2000" b="1" dirty="0">
                <a:solidFill>
                  <a:srgbClr val="FFFFFF"/>
                </a:solidFill>
                <a:latin typeface="微软雅黑" panose="020B0503020204020204" pitchFamily="34" charset="-122"/>
                <a:ea typeface="微软雅黑" panose="020B0503020204020204" pitchFamily="34" charset="-122"/>
              </a:rPr>
              <a:t>DGBAECF</a:t>
            </a:r>
            <a:r>
              <a:rPr lang="zh-CN" altLang="zh-CN" sz="2000" b="1" dirty="0">
                <a:solidFill>
                  <a:srgbClr val="FFFFFF"/>
                </a:solidFill>
                <a:latin typeface="微软雅黑" panose="020B0503020204020204" pitchFamily="34" charset="-122"/>
                <a:ea typeface="微软雅黑" panose="020B0503020204020204" pitchFamily="34" charset="-122"/>
              </a:rPr>
              <a:t>，则构造二叉树的过程</a:t>
            </a:r>
            <a:r>
              <a:rPr lang="zh-CN" altLang="en-US" sz="2000" b="1" dirty="0">
                <a:solidFill>
                  <a:srgbClr val="FFFFFF"/>
                </a:solidFill>
                <a:latin typeface="微软雅黑" panose="020B0503020204020204" pitchFamily="34" charset="-122"/>
                <a:ea typeface="微软雅黑" panose="020B0503020204020204" pitchFamily="34" charset="-122"/>
              </a:rPr>
              <a:t>：</a:t>
            </a:r>
          </a:p>
        </p:txBody>
      </p:sp>
      <p:sp>
        <p:nvSpPr>
          <p:cNvPr id="4" name="Rectangle 16"/>
          <p:cNvSpPr>
            <a:spLocks noChangeArrowheads="1"/>
          </p:cNvSpPr>
          <p:nvPr>
            <p:custDataLst>
              <p:tags r:id="rId2"/>
            </p:custDataLst>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grpSp>
        <p:nvGrpSpPr>
          <p:cNvPr id="5" name="组合 4"/>
          <p:cNvGrpSpPr/>
          <p:nvPr/>
        </p:nvGrpSpPr>
        <p:grpSpPr>
          <a:xfrm>
            <a:off x="4980698" y="904240"/>
            <a:ext cx="6926821" cy="5574028"/>
            <a:chOff x="1008139" y="1293903"/>
            <a:chExt cx="6699094" cy="5162564"/>
          </a:xfrm>
          <a:solidFill>
            <a:schemeClr val="bg1"/>
          </a:solidFill>
        </p:grpSpPr>
        <p:sp>
          <p:nvSpPr>
            <p:cNvPr id="6" name="Line 14"/>
            <p:cNvSpPr>
              <a:spLocks noChangeShapeType="1"/>
            </p:cNvSpPr>
            <p:nvPr>
              <p:custDataLst>
                <p:tags r:id="rId4"/>
              </p:custDataLst>
            </p:nvPr>
          </p:nvSpPr>
          <p:spPr bwMode="auto">
            <a:xfrm>
              <a:off x="5888038" y="3588504"/>
              <a:ext cx="543232" cy="628516"/>
            </a:xfrm>
            <a:prstGeom prst="line">
              <a:avLst/>
            </a:prstGeom>
            <a:solidFill>
              <a:schemeClr val="lt1"/>
            </a:solidFill>
            <a:ln w="3175">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200"/>
                </a:lnSpc>
              </a:pPr>
              <a:endParaRPr lang="zh-CN" altLang="en-US" sz="1400" b="1">
                <a:solidFill>
                  <a:srgbClr val="C00000"/>
                </a:solidFill>
                <a:latin typeface="Consolas" panose="020B0609020204030204" pitchFamily="49" charset="0"/>
                <a:ea typeface="仿宋" panose="02010609060101010101" pitchFamily="49" charset="-122"/>
                <a:cs typeface="Consolas" panose="020B0609020204030204" pitchFamily="49" charset="0"/>
              </a:endParaRPr>
            </a:p>
          </p:txBody>
        </p:sp>
        <p:sp>
          <p:nvSpPr>
            <p:cNvPr id="7" name="Line 13"/>
            <p:cNvSpPr>
              <a:spLocks noChangeShapeType="1"/>
            </p:cNvSpPr>
            <p:nvPr>
              <p:custDataLst>
                <p:tags r:id="rId5"/>
              </p:custDataLst>
            </p:nvPr>
          </p:nvSpPr>
          <p:spPr bwMode="auto">
            <a:xfrm flipH="1">
              <a:off x="4613223" y="3612633"/>
              <a:ext cx="543232" cy="628516"/>
            </a:xfrm>
            <a:prstGeom prst="line">
              <a:avLst/>
            </a:prstGeom>
            <a:solidFill>
              <a:schemeClr val="lt1"/>
            </a:solidFill>
            <a:ln w="3175">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200"/>
                </a:lnSpc>
              </a:pPr>
              <a:endParaRPr lang="zh-CN" altLang="en-US" sz="1400" b="1">
                <a:solidFill>
                  <a:srgbClr val="C00000"/>
                </a:solidFill>
                <a:latin typeface="Consolas" panose="020B0609020204030204" pitchFamily="49" charset="0"/>
                <a:ea typeface="仿宋" panose="02010609060101010101" pitchFamily="49" charset="-122"/>
                <a:cs typeface="Consolas" panose="020B0609020204030204" pitchFamily="49" charset="0"/>
              </a:endParaRPr>
            </a:p>
          </p:txBody>
        </p:sp>
        <p:sp>
          <p:nvSpPr>
            <p:cNvPr id="8" name="Line 12"/>
            <p:cNvSpPr>
              <a:spLocks noChangeShapeType="1"/>
            </p:cNvSpPr>
            <p:nvPr>
              <p:custDataLst>
                <p:tags r:id="rId6"/>
              </p:custDataLst>
            </p:nvPr>
          </p:nvSpPr>
          <p:spPr bwMode="auto">
            <a:xfrm>
              <a:off x="2251945" y="4945501"/>
              <a:ext cx="542083" cy="627367"/>
            </a:xfrm>
            <a:prstGeom prst="line">
              <a:avLst/>
            </a:prstGeom>
            <a:solidFill>
              <a:schemeClr val="lt1"/>
            </a:solidFill>
            <a:ln w="3175">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200"/>
                </a:lnSpc>
              </a:pPr>
              <a:endParaRPr lang="zh-CN" altLang="en-US" sz="1400" b="1">
                <a:solidFill>
                  <a:srgbClr val="C00000"/>
                </a:solidFill>
                <a:latin typeface="Consolas" panose="020B0609020204030204" pitchFamily="49" charset="0"/>
                <a:ea typeface="仿宋" panose="02010609060101010101" pitchFamily="49" charset="-122"/>
                <a:cs typeface="Consolas" panose="020B0609020204030204" pitchFamily="49" charset="0"/>
              </a:endParaRPr>
            </a:p>
          </p:txBody>
        </p:sp>
        <p:sp>
          <p:nvSpPr>
            <p:cNvPr id="9" name="Line 11"/>
            <p:cNvSpPr>
              <a:spLocks noChangeShapeType="1"/>
            </p:cNvSpPr>
            <p:nvPr>
              <p:custDataLst>
                <p:tags r:id="rId7"/>
              </p:custDataLst>
            </p:nvPr>
          </p:nvSpPr>
          <p:spPr bwMode="auto">
            <a:xfrm flipH="1">
              <a:off x="2276063" y="3644806"/>
              <a:ext cx="361772" cy="628516"/>
            </a:xfrm>
            <a:prstGeom prst="line">
              <a:avLst/>
            </a:prstGeom>
            <a:solidFill>
              <a:schemeClr val="lt1"/>
            </a:solidFill>
            <a:ln w="3175">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200"/>
                </a:lnSpc>
              </a:pPr>
              <a:endParaRPr lang="zh-CN" altLang="en-US" sz="1400" b="1">
                <a:solidFill>
                  <a:srgbClr val="C00000"/>
                </a:solidFill>
                <a:latin typeface="Consolas" panose="020B0609020204030204" pitchFamily="49" charset="0"/>
                <a:ea typeface="仿宋" panose="02010609060101010101" pitchFamily="49" charset="-122"/>
                <a:cs typeface="Consolas" panose="020B0609020204030204" pitchFamily="49" charset="0"/>
              </a:endParaRPr>
            </a:p>
          </p:txBody>
        </p:sp>
        <p:sp>
          <p:nvSpPr>
            <p:cNvPr id="10" name="Freeform 10"/>
            <p:cNvSpPr/>
            <p:nvPr>
              <p:custDataLst>
                <p:tags r:id="rId8"/>
              </p:custDataLst>
            </p:nvPr>
          </p:nvSpPr>
          <p:spPr bwMode="auto">
            <a:xfrm>
              <a:off x="5003707" y="2208526"/>
              <a:ext cx="414602" cy="537743"/>
            </a:xfrm>
            <a:custGeom>
              <a:avLst/>
              <a:gdLst/>
              <a:ahLst/>
              <a:cxnLst>
                <a:cxn ang="0">
                  <a:pos x="0" y="0"/>
                </a:cxn>
                <a:cxn ang="0">
                  <a:pos x="412" y="535"/>
                </a:cxn>
              </a:cxnLst>
              <a:rect l="0" t="0" r="r" b="b"/>
              <a:pathLst>
                <a:path w="412" h="535">
                  <a:moveTo>
                    <a:pt x="0" y="0"/>
                  </a:moveTo>
                  <a:lnTo>
                    <a:pt x="412" y="535"/>
                  </a:lnTo>
                </a:path>
              </a:pathLst>
            </a:custGeom>
            <a:solidFill>
              <a:schemeClr val="lt1"/>
            </a:solidFill>
            <a:ln w="3175">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200"/>
                </a:lnSpc>
              </a:pPr>
              <a:endParaRPr lang="zh-CN" altLang="en-US" sz="1400" b="1">
                <a:solidFill>
                  <a:srgbClr val="C00000"/>
                </a:solidFill>
                <a:latin typeface="Consolas" panose="020B0609020204030204" pitchFamily="49" charset="0"/>
                <a:ea typeface="仿宋" panose="02010609060101010101" pitchFamily="49" charset="-122"/>
                <a:cs typeface="Consolas" panose="020B0609020204030204" pitchFamily="49" charset="0"/>
              </a:endParaRPr>
            </a:p>
          </p:txBody>
        </p:sp>
        <p:sp>
          <p:nvSpPr>
            <p:cNvPr id="11" name="Line 9"/>
            <p:cNvSpPr>
              <a:spLocks noChangeShapeType="1"/>
            </p:cNvSpPr>
            <p:nvPr>
              <p:custDataLst>
                <p:tags r:id="rId9"/>
              </p:custDataLst>
            </p:nvPr>
          </p:nvSpPr>
          <p:spPr bwMode="auto">
            <a:xfrm flipH="1">
              <a:off x="3181067" y="2208526"/>
              <a:ext cx="723543" cy="627367"/>
            </a:xfrm>
            <a:prstGeom prst="line">
              <a:avLst/>
            </a:prstGeom>
            <a:solidFill>
              <a:schemeClr val="lt1"/>
            </a:solidFill>
            <a:ln w="3175">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200"/>
                </a:lnSpc>
              </a:pPr>
              <a:endParaRPr lang="zh-CN" altLang="en-US" sz="1400" b="1" dirty="0">
                <a:solidFill>
                  <a:srgbClr val="C00000"/>
                </a:solidFill>
                <a:latin typeface="Consolas" panose="020B0609020204030204" pitchFamily="49" charset="0"/>
                <a:ea typeface="仿宋" panose="02010609060101010101" pitchFamily="49" charset="-122"/>
                <a:cs typeface="Consolas" panose="020B0609020204030204" pitchFamily="49" charset="0"/>
              </a:endParaRPr>
            </a:p>
          </p:txBody>
        </p:sp>
        <p:sp>
          <p:nvSpPr>
            <p:cNvPr id="12" name="Rectangle 8"/>
            <p:cNvSpPr>
              <a:spLocks noChangeArrowheads="1"/>
            </p:cNvSpPr>
            <p:nvPr>
              <p:custDataLst>
                <p:tags r:id="rId10"/>
              </p:custDataLst>
            </p:nvPr>
          </p:nvSpPr>
          <p:spPr bwMode="auto">
            <a:xfrm>
              <a:off x="3361378" y="1293903"/>
              <a:ext cx="2172927" cy="912325"/>
            </a:xfrm>
            <a:prstGeom prst="rect">
              <a:avLst/>
            </a:prstGeom>
            <a:solidFill>
              <a:schemeClr val="lt1"/>
            </a:solidFill>
            <a:ln w="3175">
              <a:solidFill>
                <a:schemeClr val="dk1"/>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36000" tIns="36000" rIns="0" bIns="0" numCol="1" anchor="t" anchorCtr="0" compatLnSpc="1"/>
            <a:lstStyle/>
            <a:p>
              <a:pPr marL="0" marR="0" lvl="0" algn="l" defTabSz="914400" rtl="0" eaLnBrk="1" fontAlgn="base" latinLnBrk="0" hangingPunct="1">
                <a:lnSpc>
                  <a:spcPts val="2200"/>
                </a:lnSpc>
                <a:spcBef>
                  <a:spcPct val="0"/>
                </a:spcBef>
                <a:spcAft>
                  <a:spcPct val="0"/>
                </a:spcAft>
                <a:buClrTx/>
                <a:buSzTx/>
                <a:buFontTx/>
                <a:buNone/>
              </a:pPr>
              <a:r>
                <a:rPr kumimoji="0" lang="zh-CN" sz="16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根结点：</a:t>
              </a:r>
              <a:r>
                <a:rPr kumimoji="0" lang="en-US" altLang="zh-CN" sz="16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a:t>
              </a:r>
            </a:p>
            <a:p>
              <a:pPr marL="0" marR="0" lvl="0" algn="l" defTabSz="914400" rtl="0" eaLnBrk="0" fontAlgn="base" latinLnBrk="0" hangingPunct="0">
                <a:lnSpc>
                  <a:spcPts val="22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左先序</a:t>
              </a:r>
              <a:r>
                <a:rPr kumimoji="0" lang="en-US" altLang="zh-CN"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:BDG </a:t>
              </a:r>
              <a:r>
                <a:rPr kumimoji="0" lang="zh-CN" altLang="en-US"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左中序</a:t>
              </a:r>
              <a:r>
                <a:rPr kumimoji="0" lang="en-US" altLang="zh-CN"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:DGB</a:t>
              </a:r>
            </a:p>
            <a:p>
              <a:pPr marL="0" marR="0" lvl="0" algn="l" defTabSz="914400" rtl="0" eaLnBrk="0" fontAlgn="base" latinLnBrk="0" hangingPunct="0">
                <a:lnSpc>
                  <a:spcPts val="22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右先序</a:t>
              </a:r>
              <a:r>
                <a:rPr kumimoji="0" lang="en-US" altLang="zh-CN"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:CEF  </a:t>
              </a:r>
              <a:r>
                <a:rPr kumimoji="0" lang="zh-CN" altLang="en-US"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右中序</a:t>
              </a:r>
              <a:r>
                <a:rPr kumimoji="0" lang="en-US" altLang="zh-CN"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:ECF</a:t>
              </a:r>
            </a:p>
          </p:txBody>
        </p:sp>
        <p:sp>
          <p:nvSpPr>
            <p:cNvPr id="13" name="Rectangle 7"/>
            <p:cNvSpPr>
              <a:spLocks noChangeArrowheads="1"/>
            </p:cNvSpPr>
            <p:nvPr>
              <p:custDataLst>
                <p:tags r:id="rId11"/>
              </p:custDataLst>
            </p:nvPr>
          </p:nvSpPr>
          <p:spPr bwMode="auto">
            <a:xfrm>
              <a:off x="1732831" y="2718693"/>
              <a:ext cx="1991467" cy="912325"/>
            </a:xfrm>
            <a:prstGeom prst="rect">
              <a:avLst/>
            </a:prstGeom>
            <a:solidFill>
              <a:schemeClr val="lt1"/>
            </a:solidFill>
            <a:ln w="3175">
              <a:solidFill>
                <a:schemeClr val="dk1"/>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36000" tIns="36000" rIns="0" bIns="0" numCol="1" anchor="t" anchorCtr="0" compatLnSpc="1"/>
            <a:lstStyle/>
            <a:p>
              <a:pPr marL="0" marR="0" lvl="0" algn="l" defTabSz="914400" rtl="0" eaLnBrk="1" fontAlgn="base" latinLnBrk="0" hangingPunct="1">
                <a:lnSpc>
                  <a:spcPts val="2200"/>
                </a:lnSpc>
                <a:spcBef>
                  <a:spcPct val="0"/>
                </a:spcBef>
                <a:spcAft>
                  <a:spcPct val="0"/>
                </a:spcAft>
                <a:buClrTx/>
                <a:buSzTx/>
                <a:buFontTx/>
                <a:buNone/>
              </a:pPr>
              <a:r>
                <a:rPr kumimoji="0" lang="zh-CN" sz="16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根结点：</a:t>
              </a:r>
              <a:r>
                <a:rPr kumimoji="0" lang="en-US" altLang="zh-CN" sz="16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B</a:t>
              </a:r>
            </a:p>
            <a:p>
              <a:pPr marL="0" marR="0" lvl="0" algn="l" defTabSz="914400" rtl="0" eaLnBrk="0" fontAlgn="base" latinLnBrk="0" hangingPunct="0">
                <a:lnSpc>
                  <a:spcPts val="22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左先序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:DG </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左中序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:DG</a:t>
              </a:r>
            </a:p>
            <a:p>
              <a:pPr marL="0" marR="0" lvl="0" algn="l" defTabSz="914400" rtl="0" eaLnBrk="0" fontAlgn="base" latinLnBrk="0" hangingPunct="0">
                <a:lnSpc>
                  <a:spcPts val="22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右先序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空  右中序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空</a:t>
              </a:r>
            </a:p>
            <a:p>
              <a:pPr marL="0" marR="0" lvl="0" algn="l" defTabSz="914400" rtl="0" eaLnBrk="0" fontAlgn="base" latinLnBrk="0" hangingPunct="0">
                <a:lnSpc>
                  <a:spcPts val="2200"/>
                </a:lnSpc>
                <a:spcBef>
                  <a:spcPct val="0"/>
                </a:spcBef>
                <a:spcAft>
                  <a:spcPct val="0"/>
                </a:spcAft>
                <a:buClrTx/>
                <a:buSzTx/>
                <a:buFontTx/>
                <a:buNone/>
              </a:pPr>
              <a:endPar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Rectangle 6"/>
            <p:cNvSpPr>
              <a:spLocks noChangeArrowheads="1"/>
            </p:cNvSpPr>
            <p:nvPr>
              <p:custDataLst>
                <p:tags r:id="rId12"/>
              </p:custDataLst>
            </p:nvPr>
          </p:nvSpPr>
          <p:spPr bwMode="auto">
            <a:xfrm>
              <a:off x="1008139" y="4115905"/>
              <a:ext cx="1991467" cy="912325"/>
            </a:xfrm>
            <a:prstGeom prst="rect">
              <a:avLst/>
            </a:prstGeom>
            <a:solidFill>
              <a:schemeClr val="lt1"/>
            </a:solidFill>
            <a:ln w="3175">
              <a:solidFill>
                <a:schemeClr val="dk1"/>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36000" tIns="36000" rIns="0" bIns="0" numCol="1" anchor="t" anchorCtr="0" compatLnSpc="1"/>
            <a:lstStyle/>
            <a:p>
              <a:pPr marL="0" marR="0" lvl="0" algn="l" defTabSz="914400" rtl="0" eaLnBrk="1" fontAlgn="base" latinLnBrk="0" hangingPunct="1">
                <a:lnSpc>
                  <a:spcPts val="2200"/>
                </a:lnSpc>
                <a:spcBef>
                  <a:spcPct val="0"/>
                </a:spcBef>
                <a:spcAft>
                  <a:spcPct val="0"/>
                </a:spcAft>
                <a:buClrTx/>
                <a:buSzTx/>
                <a:buFontTx/>
                <a:buNone/>
              </a:pPr>
              <a:r>
                <a:rPr kumimoji="0" lang="zh-CN" sz="16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根结点：</a:t>
              </a:r>
              <a:r>
                <a:rPr kumimoji="0" lang="en-US" altLang="zh-CN" sz="16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D</a:t>
              </a:r>
            </a:p>
            <a:p>
              <a:pPr marL="0" marR="0" lvl="0" algn="l" defTabSz="914400" rtl="0" eaLnBrk="0" fontAlgn="base" latinLnBrk="0" hangingPunct="0">
                <a:lnSpc>
                  <a:spcPts val="22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左先序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空  左中序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空</a:t>
              </a:r>
            </a:p>
            <a:p>
              <a:pPr marL="0" marR="0" lvl="0" algn="l" defTabSz="914400" rtl="0" eaLnBrk="0" fontAlgn="base" latinLnBrk="0" hangingPunct="0">
                <a:lnSpc>
                  <a:spcPts val="22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右先序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:G  </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右中序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:G</a:t>
              </a:r>
            </a:p>
            <a:p>
              <a:pPr marL="0" marR="0" lvl="0" algn="l" defTabSz="914400" rtl="0" eaLnBrk="0" fontAlgn="base" latinLnBrk="0" hangingPunct="0">
                <a:lnSpc>
                  <a:spcPts val="2200"/>
                </a:lnSpc>
                <a:spcBef>
                  <a:spcPct val="0"/>
                </a:spcBef>
                <a:spcAft>
                  <a:spcPct val="0"/>
                </a:spcAft>
                <a:buClrTx/>
                <a:buSzTx/>
                <a:buFontTx/>
                <a:buNone/>
              </a:pPr>
              <a:endPar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15" name="Rectangle 5"/>
            <p:cNvSpPr>
              <a:spLocks noChangeArrowheads="1"/>
            </p:cNvSpPr>
            <p:nvPr>
              <p:custDataLst>
                <p:tags r:id="rId13"/>
              </p:custDataLst>
            </p:nvPr>
          </p:nvSpPr>
          <p:spPr bwMode="auto">
            <a:xfrm>
              <a:off x="2094603" y="5544142"/>
              <a:ext cx="1810007" cy="912325"/>
            </a:xfrm>
            <a:prstGeom prst="rect">
              <a:avLst/>
            </a:prstGeom>
            <a:solidFill>
              <a:schemeClr val="lt1"/>
            </a:solidFill>
            <a:ln w="3175">
              <a:solidFill>
                <a:schemeClr val="dk1"/>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36000" tIns="36000" rIns="0" bIns="0" numCol="1" anchor="t" anchorCtr="0" compatLnSpc="1"/>
            <a:lstStyle/>
            <a:p>
              <a:pPr marL="0" marR="0" lvl="0" algn="l" defTabSz="914400" rtl="0" eaLnBrk="1" fontAlgn="base" latinLnBrk="0" hangingPunct="1">
                <a:lnSpc>
                  <a:spcPts val="2200"/>
                </a:lnSpc>
                <a:spcBef>
                  <a:spcPct val="0"/>
                </a:spcBef>
                <a:spcAft>
                  <a:spcPct val="0"/>
                </a:spcAft>
                <a:buClrTx/>
                <a:buSzTx/>
                <a:buFontTx/>
                <a:buNone/>
              </a:pPr>
              <a:r>
                <a:rPr kumimoji="0" lang="zh-CN" sz="16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根结点：</a:t>
              </a:r>
              <a:r>
                <a:rPr kumimoji="0" lang="en-US" altLang="zh-CN" sz="16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G</a:t>
              </a:r>
            </a:p>
            <a:p>
              <a:pPr marL="0" marR="0" lvl="0" algn="l" defTabSz="914400" rtl="0" eaLnBrk="0" fontAlgn="base" latinLnBrk="0" hangingPunct="0">
                <a:lnSpc>
                  <a:spcPts val="22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左先序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空 左中序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空</a:t>
              </a:r>
            </a:p>
            <a:p>
              <a:pPr marL="0" marR="0" lvl="0" algn="l" defTabSz="914400" rtl="0" eaLnBrk="0" fontAlgn="base" latinLnBrk="0" hangingPunct="0">
                <a:lnSpc>
                  <a:spcPts val="22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右先序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空 右中序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空</a:t>
              </a:r>
            </a:p>
            <a:p>
              <a:pPr marL="0" marR="0" lvl="0" algn="l" defTabSz="914400" rtl="0" eaLnBrk="0" fontAlgn="base" latinLnBrk="0" hangingPunct="0">
                <a:lnSpc>
                  <a:spcPts val="2200"/>
                </a:lnSpc>
                <a:spcBef>
                  <a:spcPct val="0"/>
                </a:spcBef>
                <a:spcAft>
                  <a:spcPct val="0"/>
                </a:spcAft>
                <a:buClrTx/>
                <a:buSzTx/>
                <a:buFontTx/>
                <a:buNone/>
              </a:pPr>
              <a:endPar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16" name="Rectangle 4"/>
            <p:cNvSpPr>
              <a:spLocks noChangeArrowheads="1"/>
            </p:cNvSpPr>
            <p:nvPr>
              <p:custDataLst>
                <p:tags r:id="rId14"/>
              </p:custDataLst>
            </p:nvPr>
          </p:nvSpPr>
          <p:spPr bwMode="auto">
            <a:xfrm>
              <a:off x="4629302" y="2703755"/>
              <a:ext cx="1629695" cy="912325"/>
            </a:xfrm>
            <a:prstGeom prst="rect">
              <a:avLst/>
            </a:prstGeom>
            <a:solidFill>
              <a:schemeClr val="lt1"/>
            </a:solidFill>
            <a:ln w="3175">
              <a:solidFill>
                <a:schemeClr val="dk1"/>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16740" tIns="0" rIns="0" bIns="0" numCol="1" anchor="t" anchorCtr="0" compatLnSpc="1"/>
            <a:lstStyle/>
            <a:p>
              <a:pPr marL="0" marR="0" lvl="0" algn="l" defTabSz="914400" rtl="0" eaLnBrk="1" fontAlgn="base" latinLnBrk="0" hangingPunct="1">
                <a:lnSpc>
                  <a:spcPts val="2200"/>
                </a:lnSpc>
                <a:spcBef>
                  <a:spcPct val="0"/>
                </a:spcBef>
                <a:spcAft>
                  <a:spcPct val="0"/>
                </a:spcAft>
                <a:buClrTx/>
                <a:buSzTx/>
                <a:buFontTx/>
                <a:buNone/>
              </a:pPr>
              <a:r>
                <a:rPr kumimoji="0" lang="zh-CN" sz="16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根结点：</a:t>
              </a:r>
              <a:r>
                <a:rPr kumimoji="0" lang="en-US" altLang="zh-CN" sz="16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C</a:t>
              </a:r>
            </a:p>
            <a:p>
              <a:pPr marL="0" marR="0" lvl="0" algn="l" defTabSz="914400" rtl="0" eaLnBrk="0" fontAlgn="base" latinLnBrk="0" hangingPunct="0">
                <a:lnSpc>
                  <a:spcPts val="22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左先序</a:t>
              </a:r>
              <a:r>
                <a:rPr kumimoji="0" lang="en-US" altLang="zh-CN"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:E </a:t>
              </a:r>
              <a:r>
                <a:rPr kumimoji="0" lang="zh-CN" altLang="en-US"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左中序</a:t>
              </a:r>
              <a:r>
                <a:rPr kumimoji="0" lang="en-US" altLang="zh-CN"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:E</a:t>
              </a:r>
            </a:p>
            <a:p>
              <a:pPr marL="0" marR="0" lvl="0" algn="l" defTabSz="914400" rtl="0" eaLnBrk="0" fontAlgn="base" latinLnBrk="0" hangingPunct="0">
                <a:lnSpc>
                  <a:spcPts val="22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右先序</a:t>
              </a:r>
              <a:r>
                <a:rPr kumimoji="0" lang="en-US" altLang="zh-CN"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:F </a:t>
              </a:r>
              <a:r>
                <a:rPr kumimoji="0" lang="zh-CN" altLang="en-US"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右中序</a:t>
              </a:r>
              <a:r>
                <a:rPr kumimoji="0" lang="en-US" altLang="zh-CN"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:F</a:t>
              </a:r>
            </a:p>
            <a:p>
              <a:pPr marL="0" marR="0" lvl="0" algn="l" defTabSz="914400" rtl="0" eaLnBrk="0" fontAlgn="base" latinLnBrk="0" hangingPunct="0">
                <a:lnSpc>
                  <a:spcPts val="22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17" name="Rectangle 3"/>
            <p:cNvSpPr>
              <a:spLocks noChangeArrowheads="1"/>
            </p:cNvSpPr>
            <p:nvPr>
              <p:custDataLst>
                <p:tags r:id="rId15"/>
              </p:custDataLst>
            </p:nvPr>
          </p:nvSpPr>
          <p:spPr bwMode="auto">
            <a:xfrm>
              <a:off x="3904610" y="4115905"/>
              <a:ext cx="1811156" cy="912325"/>
            </a:xfrm>
            <a:prstGeom prst="rect">
              <a:avLst/>
            </a:prstGeom>
            <a:solidFill>
              <a:schemeClr val="lt1"/>
            </a:solidFill>
            <a:ln w="3175">
              <a:solidFill>
                <a:schemeClr val="dk1"/>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36000" tIns="36000" rIns="0" bIns="0" numCol="1" anchor="t" anchorCtr="0" compatLnSpc="1"/>
            <a:lstStyle/>
            <a:p>
              <a:pPr marL="0" marR="0" lvl="0" algn="l" defTabSz="914400" rtl="0" eaLnBrk="1" fontAlgn="base" latinLnBrk="0" hangingPunct="1">
                <a:lnSpc>
                  <a:spcPts val="2200"/>
                </a:lnSpc>
                <a:spcBef>
                  <a:spcPct val="0"/>
                </a:spcBef>
                <a:spcAft>
                  <a:spcPct val="0"/>
                </a:spcAft>
                <a:buClrTx/>
                <a:buSzTx/>
                <a:buFontTx/>
                <a:buNone/>
              </a:pPr>
              <a:r>
                <a:rPr kumimoji="0" lang="zh-CN" sz="16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根结点：</a:t>
              </a:r>
              <a:r>
                <a:rPr kumimoji="0" lang="en-US" altLang="zh-CN" sz="16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E</a:t>
              </a:r>
            </a:p>
            <a:p>
              <a:pPr marL="0" marR="0" lvl="0" algn="l" defTabSz="914400" rtl="0" eaLnBrk="0" fontAlgn="base" latinLnBrk="0" hangingPunct="0">
                <a:lnSpc>
                  <a:spcPts val="22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左先序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空 左中序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空</a:t>
              </a:r>
            </a:p>
            <a:p>
              <a:pPr marL="0" marR="0" lvl="0" algn="l" defTabSz="914400" rtl="0" eaLnBrk="0" fontAlgn="base" latinLnBrk="0" hangingPunct="0">
                <a:lnSpc>
                  <a:spcPts val="22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右先序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空 右中序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空</a:t>
              </a:r>
            </a:p>
            <a:p>
              <a:pPr marL="0" marR="0" lvl="0" algn="l" defTabSz="914400" rtl="0" eaLnBrk="0" fontAlgn="base" latinLnBrk="0" hangingPunct="0">
                <a:lnSpc>
                  <a:spcPts val="2200"/>
                </a:lnSpc>
                <a:spcBef>
                  <a:spcPct val="0"/>
                </a:spcBef>
                <a:spcAft>
                  <a:spcPct val="0"/>
                </a:spcAft>
                <a:buClrTx/>
                <a:buSzTx/>
                <a:buFontTx/>
                <a:buNone/>
              </a:pPr>
              <a:endPar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18" name="Rectangle 2"/>
            <p:cNvSpPr>
              <a:spLocks noChangeArrowheads="1"/>
            </p:cNvSpPr>
            <p:nvPr>
              <p:custDataLst>
                <p:tags r:id="rId16"/>
              </p:custDataLst>
            </p:nvPr>
          </p:nvSpPr>
          <p:spPr bwMode="auto">
            <a:xfrm>
              <a:off x="5896077" y="4115905"/>
              <a:ext cx="1811156" cy="912325"/>
            </a:xfrm>
            <a:prstGeom prst="rect">
              <a:avLst/>
            </a:prstGeom>
            <a:solidFill>
              <a:schemeClr val="lt1"/>
            </a:solidFill>
            <a:ln w="3175">
              <a:solidFill>
                <a:schemeClr val="dk1"/>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16740" tIns="0" rIns="0" bIns="0" numCol="1" anchor="t" anchorCtr="0" compatLnSpc="1"/>
            <a:lstStyle/>
            <a:p>
              <a:pPr marL="0" marR="0" lvl="0" algn="l" defTabSz="914400" rtl="0" eaLnBrk="1" fontAlgn="base" latinLnBrk="0" hangingPunct="1">
                <a:lnSpc>
                  <a:spcPts val="2200"/>
                </a:lnSpc>
                <a:spcBef>
                  <a:spcPct val="0"/>
                </a:spcBef>
                <a:spcAft>
                  <a:spcPct val="0"/>
                </a:spcAft>
                <a:buClrTx/>
                <a:buSzTx/>
                <a:buFontTx/>
                <a:buNone/>
              </a:pPr>
              <a:r>
                <a:rPr kumimoji="0" lang="zh-CN" sz="16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根结点：</a:t>
              </a:r>
              <a:r>
                <a:rPr kumimoji="0" lang="en-US" altLang="zh-CN" sz="16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F</a:t>
              </a:r>
            </a:p>
            <a:p>
              <a:pPr marL="0" marR="0" lvl="0" algn="l" defTabSz="914400" rtl="0" eaLnBrk="0" fontAlgn="base" latinLnBrk="0" hangingPunct="0">
                <a:lnSpc>
                  <a:spcPts val="22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左先序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空 左中序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空</a:t>
              </a:r>
            </a:p>
            <a:p>
              <a:pPr marL="0" marR="0" lvl="0" algn="l" defTabSz="914400" rtl="0" eaLnBrk="0" fontAlgn="base" latinLnBrk="0" hangingPunct="0">
                <a:lnSpc>
                  <a:spcPts val="22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右先序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空 右中序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空</a:t>
              </a:r>
            </a:p>
            <a:p>
              <a:pPr marL="0" marR="0" lvl="0" algn="l" defTabSz="914400" rtl="0" eaLnBrk="0" fontAlgn="base" latinLnBrk="0" hangingPunct="0">
                <a:lnSpc>
                  <a:spcPts val="2200"/>
                </a:lnSpc>
                <a:spcBef>
                  <a:spcPct val="0"/>
                </a:spcBef>
                <a:spcAft>
                  <a:spcPct val="0"/>
                </a:spcAft>
                <a:buClrTx/>
                <a:buSzTx/>
                <a:buFontTx/>
                <a:buNone/>
              </a:pPr>
              <a:endPar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20" name="AutoShape 27"/>
          <p:cNvSpPr>
            <a:spLocks noChangeArrowheads="1"/>
          </p:cNvSpPr>
          <p:nvPr>
            <p:custDataLst>
              <p:tags r:id="rId3"/>
            </p:custDataLst>
          </p:nvPr>
        </p:nvSpPr>
        <p:spPr bwMode="auto">
          <a:xfrm rot="16200000">
            <a:off x="4716330" y="2971455"/>
            <a:ext cx="466742" cy="540279"/>
          </a:xfrm>
          <a:prstGeom prst="downArrow">
            <a:avLst>
              <a:gd name="adj1" fmla="val 50000"/>
              <a:gd name="adj2" fmla="val 39978"/>
            </a:avLst>
          </a:prstGeom>
          <a:solidFill>
            <a:schemeClr val="accent1"/>
          </a:solidFill>
          <a:ln>
            <a:solidFill>
              <a:srgbClr val="C00000"/>
            </a:solidFill>
          </a:ln>
        </p:spPr>
        <p:style>
          <a:lnRef idx="1">
            <a:schemeClr val="accent2"/>
          </a:lnRef>
          <a:fillRef idx="3">
            <a:schemeClr val="accent2"/>
          </a:fillRef>
          <a:effectRef idx="2">
            <a:schemeClr val="accent2"/>
          </a:effectRef>
          <a:fontRef idx="minor">
            <a:schemeClr val="lt1"/>
          </a:fontRef>
        </p:style>
        <p:txBody>
          <a:bodyPr wrap="none" anchor="ctr"/>
          <a:lstStyle/>
          <a:p>
            <a:pPr>
              <a:buNone/>
            </a:pPr>
            <a:endParaRPr lang="zh-CN" altLang="en-US" sz="2000" b="1">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21" name="文本框 20"/>
          <p:cNvSpPr txBox="1"/>
          <p:nvPr/>
        </p:nvSpPr>
        <p:spPr>
          <a:xfrm>
            <a:off x="1053074" y="147761"/>
            <a:ext cx="7007225" cy="460375"/>
          </a:xfrm>
          <a:prstGeom prst="rect">
            <a:avLst/>
          </a:prstGeom>
          <a:noFill/>
        </p:spPr>
        <p:txBody>
          <a:bodyPr wrap="none" rtlCol="0" anchor="ctr">
            <a:spAutoFit/>
          </a:bodyPr>
          <a:lstStyle>
            <a:defPPr>
              <a:defRPr lang="zh-CN"/>
            </a:defPPr>
            <a:lvl1pPr>
              <a:defRPr sz="2400" b="1">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en-US" altLang="zh-CN" b="0" dirty="0">
                <a:solidFill>
                  <a:schemeClr val="accent1"/>
                </a:solidFill>
                <a:latin typeface="微软雅黑" panose="020B0503020204020204" pitchFamily="34" charset="-122"/>
                <a:ea typeface="微软雅黑" panose="020B0503020204020204" pitchFamily="34" charset="-122"/>
              </a:rPr>
              <a:t>6.5.1 </a:t>
            </a:r>
            <a:r>
              <a:rPr lang="zh-CN" altLang="en-US" b="0" dirty="0">
                <a:solidFill>
                  <a:schemeClr val="accent1"/>
                </a:solidFill>
                <a:latin typeface="微软雅黑" panose="020B0503020204020204" pitchFamily="34" charset="-122"/>
                <a:ea typeface="微软雅黑" panose="020B0503020204020204" pitchFamily="34" charset="-122"/>
              </a:rPr>
              <a:t>由先序</a:t>
            </a:r>
            <a:r>
              <a:rPr lang="en-US" altLang="zh-CN" b="0" dirty="0">
                <a:solidFill>
                  <a:schemeClr val="accent1"/>
                </a:solidFill>
                <a:latin typeface="微软雅黑" panose="020B0503020204020204" pitchFamily="34" charset="-122"/>
                <a:ea typeface="微软雅黑" panose="020B0503020204020204" pitchFamily="34" charset="-122"/>
              </a:rPr>
              <a:t>/</a:t>
            </a:r>
            <a:r>
              <a:rPr lang="zh-CN" altLang="en-US" b="0" dirty="0">
                <a:solidFill>
                  <a:schemeClr val="accent1"/>
                </a:solidFill>
                <a:latin typeface="微软雅黑" panose="020B0503020204020204" pitchFamily="34" charset="-122"/>
                <a:ea typeface="微软雅黑" panose="020B0503020204020204" pitchFamily="34" charset="-122"/>
              </a:rPr>
              <a:t>中序序列或后序</a:t>
            </a:r>
            <a:r>
              <a:rPr lang="en-US" altLang="zh-CN" b="0" dirty="0">
                <a:solidFill>
                  <a:schemeClr val="accent1"/>
                </a:solidFill>
                <a:latin typeface="微软雅黑" panose="020B0503020204020204" pitchFamily="34" charset="-122"/>
                <a:ea typeface="微软雅黑" panose="020B0503020204020204" pitchFamily="34" charset="-122"/>
              </a:rPr>
              <a:t>/</a:t>
            </a:r>
            <a:r>
              <a:rPr lang="zh-CN" altLang="en-US" b="0" dirty="0">
                <a:solidFill>
                  <a:schemeClr val="accent1"/>
                </a:solidFill>
                <a:latin typeface="微软雅黑" panose="020B0503020204020204" pitchFamily="34" charset="-122"/>
                <a:ea typeface="微软雅黑" panose="020B0503020204020204" pitchFamily="34" charset="-122"/>
              </a:rPr>
              <a:t>中序序列构造二叉树</a:t>
            </a:r>
          </a:p>
        </p:txBody>
      </p:sp>
    </p:spTree>
    <p:extLst>
      <p:ext uri="{BB962C8B-B14F-4D97-AF65-F5344CB8AC3E}">
        <p14:creationId xmlns:p14="http://schemas.microsoft.com/office/powerpoint/2010/main" val="3443707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left)">
                                      <p:cBhvr>
                                        <p:cTn id="18" dur="500"/>
                                        <p:tgtEl>
                                          <p:spTgt spid="20"/>
                                        </p:tgtEl>
                                      </p:cBhvr>
                                    </p:animEffect>
                                  </p:childTnLst>
                                </p:cTn>
                              </p:par>
                              <p:par>
                                <p:cTn id="19" presetID="22" presetClass="entr" presetSubtype="8"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 grpId="0"/>
      <p:bldP spid="20" grpId="0" bldLvl="0" animBg="1"/>
      <p:bldP spid="21"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r="6207"/>
          <a:stretch>
            <a:fillRect/>
          </a:stretch>
        </p:blipFill>
        <p:spPr>
          <a:xfrm flipH="1">
            <a:off x="9031025" y="2204709"/>
            <a:ext cx="3161031" cy="4653343"/>
          </a:xfrm>
          <a:prstGeom prst="rect">
            <a:avLst/>
          </a:prstGeom>
        </p:spPr>
      </p:pic>
      <p:sp>
        <p:nvSpPr>
          <p:cNvPr id="2" name="TextBox 3"/>
          <p:cNvSpPr txBox="1"/>
          <p:nvPr>
            <p:custDataLst>
              <p:tags r:id="rId1"/>
            </p:custDataLst>
          </p:nvPr>
        </p:nvSpPr>
        <p:spPr>
          <a:xfrm>
            <a:off x="646430" y="2614295"/>
            <a:ext cx="8385175" cy="2595245"/>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pPr>
              <a:lnSpc>
                <a:spcPct val="150000"/>
              </a:lnSpc>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CreateBTree1(</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pres,ins</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由先序序列</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pres</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和中序序列</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ins</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构造二叉链</a:t>
            </a:r>
          </a:p>
          <a:p>
            <a:pP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BTree</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nSpc>
                <a:spcPct val="150000"/>
              </a:lnSpc>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bt.b</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=_CreateBTree1(pres,0,ins,0,len(</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pres</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nSpc>
                <a:spcPct val="150000"/>
              </a:lnSpc>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a:t>
            </a:r>
          </a:p>
        </p:txBody>
      </p:sp>
      <p:sp>
        <p:nvSpPr>
          <p:cNvPr id="4" name="文本框 3"/>
          <p:cNvSpPr txBox="1"/>
          <p:nvPr/>
        </p:nvSpPr>
        <p:spPr>
          <a:xfrm>
            <a:off x="1124194" y="157921"/>
            <a:ext cx="7007225" cy="460375"/>
          </a:xfrm>
          <a:prstGeom prst="rect">
            <a:avLst/>
          </a:prstGeom>
          <a:noFill/>
        </p:spPr>
        <p:txBody>
          <a:bodyPr wrap="none" rtlCol="0" anchor="ctr">
            <a:spAutoFit/>
          </a:bodyPr>
          <a:lstStyle>
            <a:defPPr>
              <a:defRPr lang="zh-CN"/>
            </a:defPPr>
            <a:lvl1pPr>
              <a:defRPr sz="2400" b="1">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en-US" altLang="zh-CN" b="0" dirty="0">
                <a:solidFill>
                  <a:schemeClr val="accent1"/>
                </a:solidFill>
                <a:latin typeface="微软雅黑" panose="020B0503020204020204" pitchFamily="34" charset="-122"/>
                <a:ea typeface="微软雅黑" panose="020B0503020204020204" pitchFamily="34" charset="-122"/>
              </a:rPr>
              <a:t>6.5.1 </a:t>
            </a:r>
            <a:r>
              <a:rPr lang="zh-CN" altLang="en-US" b="0" dirty="0">
                <a:solidFill>
                  <a:schemeClr val="accent1"/>
                </a:solidFill>
                <a:latin typeface="微软雅黑" panose="020B0503020204020204" pitchFamily="34" charset="-122"/>
                <a:ea typeface="微软雅黑" panose="020B0503020204020204" pitchFamily="34" charset="-122"/>
              </a:rPr>
              <a:t>由先序</a:t>
            </a:r>
            <a:r>
              <a:rPr lang="en-US" altLang="zh-CN" b="0" dirty="0">
                <a:solidFill>
                  <a:schemeClr val="accent1"/>
                </a:solidFill>
                <a:latin typeface="微软雅黑" panose="020B0503020204020204" pitchFamily="34" charset="-122"/>
                <a:ea typeface="微软雅黑" panose="020B0503020204020204" pitchFamily="34" charset="-122"/>
              </a:rPr>
              <a:t>/</a:t>
            </a:r>
            <a:r>
              <a:rPr lang="zh-CN" altLang="en-US" b="0" dirty="0">
                <a:solidFill>
                  <a:schemeClr val="accent1"/>
                </a:solidFill>
                <a:latin typeface="微软雅黑" panose="020B0503020204020204" pitchFamily="34" charset="-122"/>
                <a:ea typeface="微软雅黑" panose="020B0503020204020204" pitchFamily="34" charset="-122"/>
              </a:rPr>
              <a:t>中序序列或后序</a:t>
            </a:r>
            <a:r>
              <a:rPr lang="en-US" altLang="zh-CN" b="0" dirty="0">
                <a:solidFill>
                  <a:schemeClr val="accent1"/>
                </a:solidFill>
                <a:latin typeface="微软雅黑" panose="020B0503020204020204" pitchFamily="34" charset="-122"/>
                <a:ea typeface="微软雅黑" panose="020B0503020204020204" pitchFamily="34" charset="-122"/>
              </a:rPr>
              <a:t>/</a:t>
            </a:r>
            <a:r>
              <a:rPr lang="zh-CN" altLang="en-US" b="0" dirty="0">
                <a:solidFill>
                  <a:schemeClr val="accent1"/>
                </a:solidFill>
                <a:latin typeface="微软雅黑" panose="020B0503020204020204" pitchFamily="34" charset="-122"/>
                <a:ea typeface="微软雅黑" panose="020B0503020204020204" pitchFamily="34" charset="-122"/>
              </a:rPr>
              <a:t>中序序列构造二叉树</a:t>
            </a:r>
          </a:p>
        </p:txBody>
      </p:sp>
    </p:spTree>
    <p:extLst>
      <p:ext uri="{BB962C8B-B14F-4D97-AF65-F5344CB8AC3E}">
        <p14:creationId xmlns:p14="http://schemas.microsoft.com/office/powerpoint/2010/main" val="305728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24194" y="157921"/>
            <a:ext cx="7007225" cy="460375"/>
          </a:xfrm>
          <a:prstGeom prst="rect">
            <a:avLst/>
          </a:prstGeom>
          <a:noFill/>
        </p:spPr>
        <p:txBody>
          <a:bodyPr wrap="none" rtlCol="0" anchor="ctr">
            <a:spAutoFit/>
          </a:bodyPr>
          <a:lstStyle>
            <a:defPPr>
              <a:defRPr lang="zh-CN"/>
            </a:defPPr>
            <a:lvl1pPr>
              <a:defRPr sz="2400" b="1">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en-US" altLang="zh-CN" b="0" dirty="0">
                <a:solidFill>
                  <a:schemeClr val="accent1"/>
                </a:solidFill>
                <a:latin typeface="微软雅黑" panose="020B0503020204020204" pitchFamily="34" charset="-122"/>
                <a:ea typeface="微软雅黑" panose="020B0503020204020204" pitchFamily="34" charset="-122"/>
              </a:rPr>
              <a:t>6.5.1 </a:t>
            </a:r>
            <a:r>
              <a:rPr lang="zh-CN" altLang="en-US" b="0" dirty="0">
                <a:solidFill>
                  <a:schemeClr val="accent1"/>
                </a:solidFill>
                <a:latin typeface="微软雅黑" panose="020B0503020204020204" pitchFamily="34" charset="-122"/>
                <a:ea typeface="微软雅黑" panose="020B0503020204020204" pitchFamily="34" charset="-122"/>
              </a:rPr>
              <a:t>由先序</a:t>
            </a:r>
            <a:r>
              <a:rPr lang="en-US" altLang="zh-CN" b="0" dirty="0">
                <a:solidFill>
                  <a:schemeClr val="accent1"/>
                </a:solidFill>
                <a:latin typeface="微软雅黑" panose="020B0503020204020204" pitchFamily="34" charset="-122"/>
                <a:ea typeface="微软雅黑" panose="020B0503020204020204" pitchFamily="34" charset="-122"/>
              </a:rPr>
              <a:t>/</a:t>
            </a:r>
            <a:r>
              <a:rPr lang="zh-CN" altLang="en-US" b="0" dirty="0">
                <a:solidFill>
                  <a:schemeClr val="accent1"/>
                </a:solidFill>
                <a:latin typeface="微软雅黑" panose="020B0503020204020204" pitchFamily="34" charset="-122"/>
                <a:ea typeface="微软雅黑" panose="020B0503020204020204" pitchFamily="34" charset="-122"/>
              </a:rPr>
              <a:t>中序序列或后序</a:t>
            </a:r>
            <a:r>
              <a:rPr lang="en-US" altLang="zh-CN" b="0" dirty="0">
                <a:solidFill>
                  <a:schemeClr val="accent1"/>
                </a:solidFill>
                <a:latin typeface="微软雅黑" panose="020B0503020204020204" pitchFamily="34" charset="-122"/>
                <a:ea typeface="微软雅黑" panose="020B0503020204020204" pitchFamily="34" charset="-122"/>
              </a:rPr>
              <a:t>/</a:t>
            </a:r>
            <a:r>
              <a:rPr lang="zh-CN" altLang="en-US" b="0" dirty="0">
                <a:solidFill>
                  <a:schemeClr val="accent1"/>
                </a:solidFill>
                <a:latin typeface="微软雅黑" panose="020B0503020204020204" pitchFamily="34" charset="-122"/>
                <a:ea typeface="微软雅黑" panose="020B0503020204020204" pitchFamily="34" charset="-122"/>
              </a:rPr>
              <a:t>中序序列构造二叉树</a:t>
            </a:r>
          </a:p>
        </p:txBody>
      </p:sp>
      <p:sp>
        <p:nvSpPr>
          <p:cNvPr id="4" name="TextBox 2"/>
          <p:cNvSpPr txBox="1"/>
          <p:nvPr>
            <p:custDataLst>
              <p:tags r:id="rId1"/>
            </p:custDataLst>
          </p:nvPr>
        </p:nvSpPr>
        <p:spPr>
          <a:xfrm>
            <a:off x="1108362" y="3711548"/>
            <a:ext cx="10687398" cy="2985770"/>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ts val="24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_CreateBTree1(</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pres,i,ins,j,n</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被</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CreateBTree1</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调用</a:t>
            </a:r>
          </a:p>
          <a:p>
            <a:pPr algn="l">
              <a:lnSpc>
                <a:spcPts val="24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n&lt;=0: return None</a:t>
            </a:r>
            <a:endPar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d=</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pres</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取根结点值</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endPar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t=</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BTNode</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					            #</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创建根结点</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结点值为</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endPar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p=</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ins.index</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                                      #</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ins</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中找到根结点的索引</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endPar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k=p-j					            #</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确定左子树中结点个数</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endPar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t.lchild</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=_CreateBTree1(pres,i+1,ins,j,k)  	     #</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递归构造左子树</a:t>
            </a:r>
          </a:p>
          <a:p>
            <a:pPr algn="l">
              <a:lnSpc>
                <a:spcPts val="24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t.rchild</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=_CreateBTree1(pres,i+k+1,ins,p+1,n-k-1)    #</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递归构造右子树</a:t>
            </a:r>
          </a:p>
          <a:p>
            <a:pPr algn="l">
              <a:lnSpc>
                <a:spcPts val="24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t</a:t>
            </a:r>
          </a:p>
        </p:txBody>
      </p:sp>
      <p:sp>
        <p:nvSpPr>
          <p:cNvPr id="5" name="TextBox 4"/>
          <p:cNvSpPr txBox="1"/>
          <p:nvPr/>
        </p:nvSpPr>
        <p:spPr>
          <a:xfrm>
            <a:off x="1292196" y="845066"/>
            <a:ext cx="8358246" cy="398780"/>
          </a:xfrm>
          <a:prstGeom prst="rect">
            <a:avLst/>
          </a:prstGeom>
          <a:noFill/>
        </p:spPr>
        <p:txBody>
          <a:bodyPr wrap="square" rtlCol="0">
            <a:spAutoFit/>
          </a:bodyPr>
          <a:lstStyle/>
          <a:p>
            <a:pPr algn="l">
              <a:lnSpc>
                <a:spcPct val="100000"/>
              </a:lnSpc>
              <a:spcBef>
                <a:spcPts val="0"/>
              </a:spcBef>
            </a:pPr>
            <a:r>
              <a:rPr lang="zh-CN" altLang="zh-CN" sz="2000" b="1" dirty="0">
                <a:solidFill>
                  <a:srgbClr val="000000"/>
                </a:solidFill>
                <a:latin typeface="微软雅黑" panose="020B0503020204020204" pitchFamily="34" charset="-122"/>
                <a:ea typeface="微软雅黑" panose="020B0503020204020204" pitchFamily="34" charset="-122"/>
              </a:rPr>
              <a:t>由先序序列</a:t>
            </a:r>
            <a:r>
              <a:rPr lang="en-US" altLang="zh-CN" sz="2000" b="1" dirty="0" err="1">
                <a:solidFill>
                  <a:srgbClr val="000000"/>
                </a:solidFill>
                <a:latin typeface="微软雅黑" panose="020B0503020204020204" pitchFamily="34" charset="-122"/>
                <a:ea typeface="微软雅黑" panose="020B0503020204020204" pitchFamily="34" charset="-122"/>
              </a:rPr>
              <a:t>pres</a:t>
            </a:r>
            <a:r>
              <a:rPr lang="en-US" altLang="zh-CN" sz="2000" b="1" dirty="0">
                <a:solidFill>
                  <a:srgbClr val="000000"/>
                </a:solidFill>
                <a:latin typeface="微软雅黑" panose="020B0503020204020204" pitchFamily="34" charset="-122"/>
                <a:ea typeface="微软雅黑" panose="020B0503020204020204" pitchFamily="34" charset="-122"/>
              </a:rPr>
              <a:t>[i..i+n-1]</a:t>
            </a:r>
            <a:r>
              <a:rPr lang="zh-CN" altLang="zh-CN" sz="2000" b="1" dirty="0">
                <a:solidFill>
                  <a:srgbClr val="000000"/>
                </a:solidFill>
                <a:latin typeface="微软雅黑" panose="020B0503020204020204" pitchFamily="34" charset="-122"/>
                <a:ea typeface="微软雅黑" panose="020B0503020204020204" pitchFamily="34" charset="-122"/>
              </a:rPr>
              <a:t>和中序序列</a:t>
            </a:r>
            <a:r>
              <a:rPr lang="en-US" altLang="zh-CN" sz="2000" b="1" dirty="0">
                <a:solidFill>
                  <a:srgbClr val="000000"/>
                </a:solidFill>
                <a:latin typeface="微软雅黑" panose="020B0503020204020204" pitchFamily="34" charset="-122"/>
                <a:ea typeface="微软雅黑" panose="020B0503020204020204" pitchFamily="34" charset="-122"/>
              </a:rPr>
              <a:t>ins[j..j+n-1]</a:t>
            </a:r>
            <a:r>
              <a:rPr lang="zh-CN" altLang="zh-CN" sz="2000" b="1" dirty="0">
                <a:solidFill>
                  <a:srgbClr val="000000"/>
                </a:solidFill>
                <a:latin typeface="微软雅黑" panose="020B0503020204020204" pitchFamily="34" charset="-122"/>
                <a:ea typeface="微软雅黑" panose="020B0503020204020204" pitchFamily="34" charset="-122"/>
              </a:rPr>
              <a:t>创建二叉链</a:t>
            </a:r>
            <a:r>
              <a:rPr lang="en-US" altLang="zh-CN" sz="2000" b="1" dirty="0">
                <a:solidFill>
                  <a:srgbClr val="000000"/>
                </a:solidFill>
                <a:latin typeface="微软雅黑" panose="020B0503020204020204" pitchFamily="34" charset="-122"/>
                <a:ea typeface="微软雅黑" panose="020B0503020204020204" pitchFamily="34" charset="-122"/>
              </a:rPr>
              <a:t>t</a:t>
            </a:r>
          </a:p>
        </p:txBody>
      </p:sp>
      <p:grpSp>
        <p:nvGrpSpPr>
          <p:cNvPr id="6" name="组合 5"/>
          <p:cNvGrpSpPr/>
          <p:nvPr/>
        </p:nvGrpSpPr>
        <p:grpSpPr>
          <a:xfrm>
            <a:off x="1874497" y="1290319"/>
            <a:ext cx="5958058" cy="2239586"/>
            <a:chOff x="1011792" y="879805"/>
            <a:chExt cx="5917662" cy="2076472"/>
          </a:xfrm>
        </p:grpSpPr>
        <p:sp>
          <p:nvSpPr>
            <p:cNvPr id="7" name="TextBox 6"/>
            <p:cNvSpPr txBox="1"/>
            <p:nvPr/>
          </p:nvSpPr>
          <p:spPr>
            <a:xfrm>
              <a:off x="1011792" y="1446136"/>
              <a:ext cx="5857916" cy="369736"/>
            </a:xfrm>
            <a:prstGeom prst="rect">
              <a:avLst/>
            </a:prstGeom>
            <a:noFill/>
          </p:spPr>
          <p:txBody>
            <a:bodyPr wrap="square" rtlCol="0">
              <a:spAutoFit/>
            </a:bodyPr>
            <a:lstStyle/>
            <a:p>
              <a:pPr algn="l"/>
              <a:r>
                <a:rPr lang="zh-CN" altLang="en-US" sz="2000" b="1" dirty="0">
                  <a:solidFill>
                    <a:srgbClr val="000000"/>
                  </a:solidFill>
                  <a:latin typeface="微软雅黑" panose="020B0503020204020204" pitchFamily="34" charset="-122"/>
                  <a:ea typeface="微软雅黑" panose="020B0503020204020204" pitchFamily="34" charset="-122"/>
                </a:rPr>
                <a:t>先序</a:t>
              </a:r>
              <a:r>
                <a:rPr lang="en-US" altLang="zh-CN" sz="2000" b="1" dirty="0" err="1">
                  <a:solidFill>
                    <a:srgbClr val="000000"/>
                  </a:solidFill>
                  <a:latin typeface="微软雅黑" panose="020B0503020204020204" pitchFamily="34" charset="-122"/>
                  <a:ea typeface="微软雅黑" panose="020B0503020204020204" pitchFamily="34" charset="-122"/>
                </a:rPr>
                <a:t>pres</a:t>
              </a:r>
              <a:r>
                <a:rPr lang="zh-CN" altLang="en-US" sz="2000" b="1" dirty="0">
                  <a:solidFill>
                    <a:srgbClr val="000000"/>
                  </a:solidFill>
                  <a:latin typeface="微软雅黑" panose="020B0503020204020204" pitchFamily="34" charset="-122"/>
                  <a:ea typeface="微软雅黑" panose="020B0503020204020204" pitchFamily="34" charset="-122"/>
                </a:rPr>
                <a:t>：</a:t>
              </a:r>
              <a:r>
                <a:rPr lang="en-US" altLang="zh-CN" sz="1600" b="1"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600" b="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16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b="1"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600" b="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6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1600" b="1"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600" b="1"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600" b="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   </a:t>
              </a:r>
              <a:r>
                <a:rPr lang="en-US" altLang="zh-CN" sz="1600" b="1"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600" b="1"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6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b="1"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600" b="1"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600" b="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  </a:t>
              </a:r>
              <a:r>
                <a:rPr lang="en-US" altLang="zh-CN" sz="16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b="1"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600" b="1"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600" b="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   </a:t>
              </a:r>
              <a:r>
                <a:rPr lang="en-US" altLang="zh-CN" sz="1600" b="1"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600" b="1"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600" b="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8" name="TextBox 7"/>
            <p:cNvSpPr txBox="1"/>
            <p:nvPr/>
          </p:nvSpPr>
          <p:spPr>
            <a:xfrm>
              <a:off x="1142976" y="2027318"/>
              <a:ext cx="5786478" cy="369736"/>
            </a:xfrm>
            <a:prstGeom prst="rect">
              <a:avLst/>
            </a:prstGeom>
            <a:noFill/>
          </p:spPr>
          <p:txBody>
            <a:bodyPr wrap="square" rtlCol="0">
              <a:spAutoFit/>
            </a:bodyPr>
            <a:lstStyle/>
            <a:p>
              <a:pPr algn="l">
                <a:spcBef>
                  <a:spcPct val="50000"/>
                </a:spcBef>
              </a:pPr>
              <a:r>
                <a:rPr lang="zh-CN" altLang="en-US" sz="2000" b="1" dirty="0">
                  <a:solidFill>
                    <a:srgbClr val="000000"/>
                  </a:solidFill>
                  <a:latin typeface="微软雅黑" panose="020B0503020204020204" pitchFamily="34" charset="-122"/>
                  <a:ea typeface="微软雅黑" panose="020B0503020204020204" pitchFamily="34" charset="-122"/>
                </a:rPr>
                <a:t>中序</a:t>
              </a:r>
              <a:r>
                <a:rPr lang="en-US" altLang="zh-CN" sz="2000" b="1" dirty="0">
                  <a:solidFill>
                    <a:srgbClr val="000000"/>
                  </a:solidFill>
                  <a:latin typeface="微软雅黑" panose="020B0503020204020204" pitchFamily="34" charset="-122"/>
                  <a:ea typeface="微软雅黑" panose="020B0503020204020204" pitchFamily="34" charset="-122"/>
                </a:rPr>
                <a:t>ins</a:t>
              </a:r>
              <a:r>
                <a:rPr lang="zh-CN" altLang="en-US" sz="2000" b="1" dirty="0">
                  <a:solidFill>
                    <a:srgbClr val="000000"/>
                  </a:solidFill>
                  <a:latin typeface="微软雅黑" panose="020B0503020204020204" pitchFamily="34" charset="-122"/>
                  <a:ea typeface="微软雅黑" panose="020B0503020204020204" pitchFamily="34" charset="-122"/>
                </a:rPr>
                <a:t>： </a:t>
              </a:r>
              <a:r>
                <a:rPr lang="en-US" altLang="zh-CN" sz="1600" b="1"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1600" b="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16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b="1"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1600" b="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6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1600" b="1"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1600" b="1"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600" b="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   </a:t>
              </a:r>
              <a:r>
                <a:rPr lang="en-US" altLang="zh-CN" sz="1600" b="1"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1600" b="1"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6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b="1"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1600" b="1"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600" b="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  </a:t>
              </a:r>
              <a:r>
                <a:rPr lang="en-US" altLang="zh-CN" sz="16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b="1"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1600" b="1"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600" b="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16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b="1"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1600" b="1"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600" b="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grpSp>
          <p:nvGrpSpPr>
            <p:cNvPr id="9" name="组合 21"/>
            <p:cNvGrpSpPr/>
            <p:nvPr/>
          </p:nvGrpSpPr>
          <p:grpSpPr>
            <a:xfrm>
              <a:off x="3906758" y="2341087"/>
              <a:ext cx="285752" cy="582369"/>
              <a:chOff x="3935333" y="1988927"/>
              <a:chExt cx="285752" cy="582369"/>
            </a:xfrm>
          </p:grpSpPr>
          <p:cxnSp>
            <p:nvCxnSpPr>
              <p:cNvPr id="25" name="直接箭头连接符 24"/>
              <p:cNvCxnSpPr/>
              <p:nvPr>
                <p:custDataLst>
                  <p:tags r:id="rId16"/>
                </p:custDataLst>
              </p:nvPr>
            </p:nvCxnSpPr>
            <p:spPr>
              <a:xfrm rot="5400000" flipH="1" flipV="1">
                <a:off x="3925089" y="2131009"/>
                <a:ext cx="285752" cy="1588"/>
              </a:xfrm>
              <a:prstGeom prst="straightConnector1">
                <a:avLst/>
              </a:prstGeom>
              <a:ln w="19050">
                <a:solidFill>
                  <a:schemeClr val="accent5"/>
                </a:solidFill>
                <a:tailEnd type="arrow"/>
              </a:ln>
            </p:spPr>
            <p:style>
              <a:lnRef idx="2">
                <a:schemeClr val="accent5"/>
              </a:lnRef>
              <a:fillRef idx="0">
                <a:schemeClr val="accent5"/>
              </a:fillRef>
              <a:effectRef idx="1">
                <a:schemeClr val="accent5"/>
              </a:effectRef>
              <a:fontRef idx="minor">
                <a:schemeClr val="tx1"/>
              </a:fontRef>
            </p:style>
          </p:cxnSp>
          <p:sp>
            <p:nvSpPr>
              <p:cNvPr id="26" name="TextBox 10"/>
              <p:cNvSpPr txBox="1"/>
              <p:nvPr>
                <p:custDataLst>
                  <p:tags r:id="rId17"/>
                </p:custDataLst>
              </p:nvPr>
            </p:nvSpPr>
            <p:spPr>
              <a:xfrm>
                <a:off x="3935333" y="2330386"/>
                <a:ext cx="285752" cy="240910"/>
              </a:xfrm>
              <a:prstGeom prst="rect">
                <a:avLst/>
              </a:prstGeom>
              <a:noFill/>
            </p:spPr>
            <p:txBody>
              <a:bodyPr wrap="square" lIns="0" tIns="0" rIns="0" bIns="0" rtlCol="0">
                <a:spAutoFit/>
              </a:bodyPr>
              <a:lstStyle/>
              <a:p>
                <a:r>
                  <a:rPr lang="en-US" altLang="zh-CN" sz="1600" i="1">
                    <a:solidFill>
                      <a:schemeClr val="dk1"/>
                    </a:solidFill>
                    <a:latin typeface="微软雅黑" panose="020B0503020204020204" pitchFamily="34" charset="-122"/>
                    <a:ea typeface="微软雅黑" panose="020B0503020204020204" pitchFamily="34" charset="-122"/>
                    <a:cs typeface="Consolas" panose="020B0609020204030204" pitchFamily="49" charset="0"/>
                  </a:rPr>
                  <a:t>p</a:t>
                </a:r>
              </a:p>
            </p:txBody>
          </p:sp>
        </p:grpSp>
        <p:grpSp>
          <p:nvGrpSpPr>
            <p:cNvPr id="10" name="组合 24"/>
            <p:cNvGrpSpPr/>
            <p:nvPr/>
          </p:nvGrpSpPr>
          <p:grpSpPr>
            <a:xfrm>
              <a:off x="2428860" y="879805"/>
              <a:ext cx="428628" cy="561779"/>
              <a:chOff x="2285984" y="739756"/>
              <a:chExt cx="428628" cy="561779"/>
            </a:xfrm>
          </p:grpSpPr>
          <p:cxnSp>
            <p:nvCxnSpPr>
              <p:cNvPr id="23" name="直接箭头连接符 22"/>
              <p:cNvCxnSpPr/>
              <p:nvPr>
                <p:custDataLst>
                  <p:tags r:id="rId14"/>
                </p:custDataLst>
              </p:nvPr>
            </p:nvCxnSpPr>
            <p:spPr>
              <a:xfrm rot="5400000">
                <a:off x="2365668" y="1157865"/>
                <a:ext cx="285752"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24" name="TextBox 13"/>
              <p:cNvSpPr txBox="1"/>
              <p:nvPr>
                <p:custDataLst>
                  <p:tags r:id="rId15"/>
                </p:custDataLst>
              </p:nvPr>
            </p:nvSpPr>
            <p:spPr>
              <a:xfrm>
                <a:off x="2285984" y="739756"/>
                <a:ext cx="428628" cy="227847"/>
              </a:xfrm>
              <a:prstGeom prst="rect">
                <a:avLst/>
              </a:prstGeom>
              <a:noFill/>
            </p:spPr>
            <p:txBody>
              <a:bodyPr wrap="square" lIns="0" tIns="0" rIns="0" bIns="0" rtlCol="0">
                <a:spAutoFit/>
              </a:bodyPr>
              <a:lstStyle/>
              <a:p>
                <a:r>
                  <a:rPr lang="en-US" altLang="zh-CN" sz="1600" i="1">
                    <a:solidFill>
                      <a:schemeClr val="dk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p>
            </p:txBody>
          </p:sp>
        </p:grpSp>
        <p:grpSp>
          <p:nvGrpSpPr>
            <p:cNvPr id="11" name="组合 25"/>
            <p:cNvGrpSpPr/>
            <p:nvPr/>
          </p:nvGrpSpPr>
          <p:grpSpPr>
            <a:xfrm>
              <a:off x="4000496" y="879805"/>
              <a:ext cx="1000132" cy="540637"/>
              <a:chOff x="3714744" y="714356"/>
              <a:chExt cx="1000132" cy="540637"/>
            </a:xfrm>
          </p:grpSpPr>
          <p:cxnSp>
            <p:nvCxnSpPr>
              <p:cNvPr id="21" name="直接箭头连接符 20"/>
              <p:cNvCxnSpPr/>
              <p:nvPr>
                <p:custDataLst>
                  <p:tags r:id="rId12"/>
                </p:custDataLst>
              </p:nvPr>
            </p:nvCxnSpPr>
            <p:spPr>
              <a:xfrm rot="5400000">
                <a:off x="4098128" y="1111323"/>
                <a:ext cx="285752"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22" name="TextBox 16"/>
              <p:cNvSpPr txBox="1"/>
              <p:nvPr>
                <p:custDataLst>
                  <p:tags r:id="rId13"/>
                </p:custDataLst>
              </p:nvPr>
            </p:nvSpPr>
            <p:spPr>
              <a:xfrm>
                <a:off x="3714744" y="714356"/>
                <a:ext cx="1000132" cy="227847"/>
              </a:xfrm>
              <a:prstGeom prst="rect">
                <a:avLst/>
              </a:prstGeom>
              <a:noFill/>
            </p:spPr>
            <p:txBody>
              <a:bodyPr wrap="square" lIns="0" tIns="0" rIns="0" bIns="0" rtlCol="0">
                <a:spAutoFit/>
              </a:bodyPr>
              <a:lstStyle/>
              <a:p>
                <a:r>
                  <a:rPr lang="en-US" altLang="zh-CN" sz="1600" i="1">
                    <a:solidFill>
                      <a:schemeClr val="dk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i="1">
                    <a:solidFill>
                      <a:schemeClr val="dk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60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p>
            </p:txBody>
          </p:sp>
        </p:grpSp>
        <p:grpSp>
          <p:nvGrpSpPr>
            <p:cNvPr id="12" name="组合 23"/>
            <p:cNvGrpSpPr/>
            <p:nvPr/>
          </p:nvGrpSpPr>
          <p:grpSpPr>
            <a:xfrm>
              <a:off x="4296296" y="2331039"/>
              <a:ext cx="500066" cy="592178"/>
              <a:chOff x="4439172" y="1976227"/>
              <a:chExt cx="500066" cy="592178"/>
            </a:xfrm>
          </p:grpSpPr>
          <p:cxnSp>
            <p:nvCxnSpPr>
              <p:cNvPr id="19" name="直接箭头连接符 18"/>
              <p:cNvCxnSpPr/>
              <p:nvPr>
                <p:custDataLst>
                  <p:tags r:id="rId10"/>
                </p:custDataLst>
              </p:nvPr>
            </p:nvCxnSpPr>
            <p:spPr>
              <a:xfrm rot="5400000" flipH="1" flipV="1">
                <a:off x="4501356" y="2118309"/>
                <a:ext cx="285752" cy="1588"/>
              </a:xfrm>
              <a:prstGeom prst="straightConnector1">
                <a:avLst/>
              </a:prstGeom>
              <a:ln w="19050">
                <a:solidFill>
                  <a:schemeClr val="accent5"/>
                </a:solidFill>
                <a:tailEnd type="arrow"/>
              </a:ln>
            </p:spPr>
            <p:style>
              <a:lnRef idx="2">
                <a:schemeClr val="accent5"/>
              </a:lnRef>
              <a:fillRef idx="0">
                <a:schemeClr val="accent5"/>
              </a:fillRef>
              <a:effectRef idx="1">
                <a:schemeClr val="accent5"/>
              </a:effectRef>
              <a:fontRef idx="minor">
                <a:schemeClr val="tx1"/>
              </a:fontRef>
            </p:style>
          </p:cxnSp>
          <p:sp>
            <p:nvSpPr>
              <p:cNvPr id="20" name="TextBox 19"/>
              <p:cNvSpPr txBox="1"/>
              <p:nvPr>
                <p:custDataLst>
                  <p:tags r:id="rId11"/>
                </p:custDataLst>
              </p:nvPr>
            </p:nvSpPr>
            <p:spPr>
              <a:xfrm>
                <a:off x="4439172" y="2327734"/>
                <a:ext cx="500066" cy="240671"/>
              </a:xfrm>
              <a:prstGeom prst="rect">
                <a:avLst/>
              </a:prstGeom>
              <a:noFill/>
            </p:spPr>
            <p:txBody>
              <a:bodyPr wrap="square" lIns="0" tIns="0" rIns="0" bIns="0" rtlCol="0">
                <a:spAutoFit/>
              </a:bodyPr>
              <a:lstStyle/>
              <a:p>
                <a:r>
                  <a:rPr lang="en-US" altLang="zh-CN" sz="16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p</a:t>
                </a:r>
                <a:r>
                  <a:rPr lang="en-US" altLang="zh-CN" sz="16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p>
            </p:txBody>
          </p:sp>
        </p:grpSp>
        <p:grpSp>
          <p:nvGrpSpPr>
            <p:cNvPr id="13" name="组合 26"/>
            <p:cNvGrpSpPr/>
            <p:nvPr/>
          </p:nvGrpSpPr>
          <p:grpSpPr>
            <a:xfrm>
              <a:off x="2204498" y="2372333"/>
              <a:ext cx="328614" cy="583944"/>
              <a:chOff x="2100246" y="1976227"/>
              <a:chExt cx="328614" cy="583944"/>
            </a:xfrm>
          </p:grpSpPr>
          <p:cxnSp>
            <p:nvCxnSpPr>
              <p:cNvPr id="17" name="直接箭头连接符 16"/>
              <p:cNvCxnSpPr/>
              <p:nvPr>
                <p:custDataLst>
                  <p:tags r:id="rId8"/>
                </p:custDataLst>
              </p:nvPr>
            </p:nvCxnSpPr>
            <p:spPr>
              <a:xfrm rot="5400000" flipH="1" flipV="1">
                <a:off x="2129615" y="2118309"/>
                <a:ext cx="285752" cy="1588"/>
              </a:xfrm>
              <a:prstGeom prst="straightConnector1">
                <a:avLst/>
              </a:prstGeom>
              <a:ln w="19050">
                <a:solidFill>
                  <a:schemeClr val="accent5"/>
                </a:solidFill>
                <a:tailEnd type="arrow"/>
              </a:ln>
            </p:spPr>
            <p:style>
              <a:lnRef idx="2">
                <a:schemeClr val="accent5"/>
              </a:lnRef>
              <a:fillRef idx="0">
                <a:schemeClr val="accent5"/>
              </a:fillRef>
              <a:effectRef idx="1">
                <a:schemeClr val="accent5"/>
              </a:effectRef>
              <a:fontRef idx="minor">
                <a:schemeClr val="tx1"/>
              </a:fontRef>
            </p:style>
          </p:cxnSp>
          <p:sp>
            <p:nvSpPr>
              <p:cNvPr id="18" name="TextBox 22"/>
              <p:cNvSpPr txBox="1"/>
              <p:nvPr>
                <p:custDataLst>
                  <p:tags r:id="rId9"/>
                </p:custDataLst>
              </p:nvPr>
            </p:nvSpPr>
            <p:spPr>
              <a:xfrm>
                <a:off x="2100246" y="2332324"/>
                <a:ext cx="328614" cy="227847"/>
              </a:xfrm>
              <a:prstGeom prst="rect">
                <a:avLst/>
              </a:prstGeom>
              <a:noFill/>
            </p:spPr>
            <p:txBody>
              <a:bodyPr wrap="square" lIns="0" tIns="0" rIns="0" bIns="0" rtlCol="0">
                <a:spAutoFit/>
              </a:bodyPr>
              <a:lstStyle/>
              <a:p>
                <a:r>
                  <a:rPr lang="en-US" altLang="zh-CN" sz="1600" i="1">
                    <a:solidFill>
                      <a:schemeClr val="dk1"/>
                    </a:solidFill>
                    <a:latin typeface="微软雅黑" panose="020B0503020204020204" pitchFamily="34" charset="-122"/>
                    <a:ea typeface="微软雅黑" panose="020B0503020204020204" pitchFamily="34" charset="-122"/>
                    <a:cs typeface="Consolas" panose="020B0609020204030204" pitchFamily="49" charset="0"/>
                  </a:rPr>
                  <a:t>j</a:t>
                </a:r>
              </a:p>
            </p:txBody>
          </p:sp>
        </p:grpSp>
        <p:grpSp>
          <p:nvGrpSpPr>
            <p:cNvPr id="14" name="组合 24"/>
            <p:cNvGrpSpPr/>
            <p:nvPr/>
          </p:nvGrpSpPr>
          <p:grpSpPr>
            <a:xfrm>
              <a:off x="2070662" y="898203"/>
              <a:ext cx="276712" cy="551731"/>
              <a:chOff x="2569626" y="739756"/>
              <a:chExt cx="276712" cy="551731"/>
            </a:xfrm>
          </p:grpSpPr>
          <p:cxnSp>
            <p:nvCxnSpPr>
              <p:cNvPr id="15" name="直接箭头连接符 14"/>
              <p:cNvCxnSpPr/>
              <p:nvPr>
                <p:custDataLst>
                  <p:tags r:id="rId6"/>
                </p:custDataLst>
              </p:nvPr>
            </p:nvCxnSpPr>
            <p:spPr>
              <a:xfrm rot="16200000" flipH="1">
                <a:off x="2534962" y="980111"/>
                <a:ext cx="346040" cy="276712"/>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16" name="TextBox 25"/>
              <p:cNvSpPr txBox="1"/>
              <p:nvPr>
                <p:custDataLst>
                  <p:tags r:id="rId7"/>
                </p:custDataLst>
              </p:nvPr>
            </p:nvSpPr>
            <p:spPr>
              <a:xfrm flipH="1">
                <a:off x="2613030" y="739756"/>
                <a:ext cx="50014" cy="227847"/>
              </a:xfrm>
              <a:prstGeom prst="rect">
                <a:avLst/>
              </a:prstGeom>
              <a:noFill/>
            </p:spPr>
            <p:txBody>
              <a:bodyPr wrap="square" lIns="0" tIns="0" rIns="0" bIns="0" rtlCol="0">
                <a:spAutoFit/>
              </a:bodyPr>
              <a:lstStyle/>
              <a:p>
                <a:r>
                  <a:rPr lang="en-US" altLang="zh-CN" sz="1600" i="1"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i</a:t>
                </a:r>
              </a:p>
            </p:txBody>
          </p:sp>
        </p:grpSp>
      </p:grpSp>
      <p:sp>
        <p:nvSpPr>
          <p:cNvPr id="27" name="任意多边形 29"/>
          <p:cNvSpPr/>
          <p:nvPr>
            <p:custDataLst>
              <p:tags r:id="rId2"/>
            </p:custDataLst>
          </p:nvPr>
        </p:nvSpPr>
        <p:spPr>
          <a:xfrm>
            <a:off x="1855169" y="2309845"/>
            <a:ext cx="2917240" cy="3526971"/>
          </a:xfrm>
          <a:custGeom>
            <a:avLst/>
            <a:gdLst>
              <a:gd name="connsiteX0" fmla="*/ 1947706 w 3203750"/>
              <a:gd name="connsiteY0" fmla="*/ 0 h 3526971"/>
              <a:gd name="connsiteX1" fmla="*/ 1807029 w 3203750"/>
              <a:gd name="connsiteY1" fmla="*/ 140677 h 3526971"/>
              <a:gd name="connsiteX2" fmla="*/ 561033 w 3203750"/>
              <a:gd name="connsiteY2" fmla="*/ 200967 h 3526971"/>
              <a:gd name="connsiteX3" fmla="*/ 440453 w 3203750"/>
              <a:gd name="connsiteY3" fmla="*/ 813916 h 3526971"/>
              <a:gd name="connsiteX4" fmla="*/ 3203750 w 3203750"/>
              <a:gd name="connsiteY4" fmla="*/ 3526971 h 3526971"/>
              <a:gd name="connsiteX0-1" fmla="*/ 1944412 w 3200456"/>
              <a:gd name="connsiteY0-2" fmla="*/ 0 h 3526971"/>
              <a:gd name="connsiteX1-3" fmla="*/ 1803735 w 3200456"/>
              <a:gd name="connsiteY1-4" fmla="*/ 140677 h 3526971"/>
              <a:gd name="connsiteX2-5" fmla="*/ 577499 w 3200456"/>
              <a:gd name="connsiteY2-6" fmla="*/ 118999 h 3526971"/>
              <a:gd name="connsiteX3-7" fmla="*/ 437159 w 3200456"/>
              <a:gd name="connsiteY3-8" fmla="*/ 813916 h 3526971"/>
              <a:gd name="connsiteX4-9" fmla="*/ 3200456 w 3200456"/>
              <a:gd name="connsiteY4-10" fmla="*/ 3526971 h 3526971"/>
              <a:gd name="connsiteX0-11" fmla="*/ 1944412 w 3200456"/>
              <a:gd name="connsiteY0-12" fmla="*/ 0 h 3526971"/>
              <a:gd name="connsiteX1-13" fmla="*/ 1506193 w 3200456"/>
              <a:gd name="connsiteY1-14" fmla="*/ 118999 h 3526971"/>
              <a:gd name="connsiteX2-15" fmla="*/ 577499 w 3200456"/>
              <a:gd name="connsiteY2-16" fmla="*/ 118999 h 3526971"/>
              <a:gd name="connsiteX3-17" fmla="*/ 437159 w 3200456"/>
              <a:gd name="connsiteY3-18" fmla="*/ 813916 h 3526971"/>
              <a:gd name="connsiteX4-19" fmla="*/ 3200456 w 3200456"/>
              <a:gd name="connsiteY4-20" fmla="*/ 3526971 h 3526971"/>
              <a:gd name="connsiteX0-21" fmla="*/ 1661196 w 2917240"/>
              <a:gd name="connsiteY0-22" fmla="*/ 71502 h 3598473"/>
              <a:gd name="connsiteX1-23" fmla="*/ 1222977 w 2917240"/>
              <a:gd name="connsiteY1-24" fmla="*/ 190501 h 3598473"/>
              <a:gd name="connsiteX2-25" fmla="*/ 294283 w 2917240"/>
              <a:gd name="connsiteY2-26" fmla="*/ 190501 h 3598473"/>
              <a:gd name="connsiteX3-27" fmla="*/ 437159 w 2917240"/>
              <a:gd name="connsiteY3-28" fmla="*/ 1333509 h 3598473"/>
              <a:gd name="connsiteX4-29" fmla="*/ 2917240 w 2917240"/>
              <a:gd name="connsiteY4-30" fmla="*/ 3598473 h 3598473"/>
              <a:gd name="connsiteX0-31" fmla="*/ 1661196 w 2917240"/>
              <a:gd name="connsiteY0-32" fmla="*/ 0 h 3526971"/>
              <a:gd name="connsiteX1-33" fmla="*/ 1222977 w 2917240"/>
              <a:gd name="connsiteY1-34" fmla="*/ 118999 h 3526971"/>
              <a:gd name="connsiteX2-35" fmla="*/ 294283 w 2917240"/>
              <a:gd name="connsiteY2-36" fmla="*/ 261875 h 3526971"/>
              <a:gd name="connsiteX3-37" fmla="*/ 437159 w 2917240"/>
              <a:gd name="connsiteY3-38" fmla="*/ 1262007 h 3526971"/>
              <a:gd name="connsiteX4-39" fmla="*/ 2917240 w 2917240"/>
              <a:gd name="connsiteY4-40" fmla="*/ 3526971 h 35269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17240" h="3526971">
                <a:moveTo>
                  <a:pt x="1661196" y="0"/>
                </a:moveTo>
                <a:cubicBezTo>
                  <a:pt x="1706413" y="53591"/>
                  <a:pt x="1450796" y="75353"/>
                  <a:pt x="1222977" y="118999"/>
                </a:cubicBezTo>
                <a:cubicBezTo>
                  <a:pt x="995158" y="162645"/>
                  <a:pt x="425253" y="71374"/>
                  <a:pt x="294283" y="261875"/>
                </a:cubicBezTo>
                <a:cubicBezTo>
                  <a:pt x="163313" y="452376"/>
                  <a:pt x="0" y="717824"/>
                  <a:pt x="437159" y="1262007"/>
                </a:cubicBezTo>
                <a:cubicBezTo>
                  <a:pt x="874318" y="1806190"/>
                  <a:pt x="1755818" y="2447610"/>
                  <a:pt x="2917240" y="3526971"/>
                </a:cubicBezTo>
              </a:path>
            </a:pathLst>
          </a:custGeom>
          <a:ln w="19050">
            <a:solidFill>
              <a:srgbClr val="FF3399"/>
            </a:solidFill>
            <a:prstDash val="dash"/>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chemeClr val="dk1"/>
              </a:solidFill>
            </a:endParaRPr>
          </a:p>
        </p:txBody>
      </p:sp>
      <p:sp>
        <p:nvSpPr>
          <p:cNvPr id="28" name="任意多边形 30"/>
          <p:cNvSpPr/>
          <p:nvPr>
            <p:custDataLst>
              <p:tags r:id="rId3"/>
            </p:custDataLst>
          </p:nvPr>
        </p:nvSpPr>
        <p:spPr>
          <a:xfrm>
            <a:off x="3227475" y="2907722"/>
            <a:ext cx="2388995" cy="2939144"/>
          </a:xfrm>
          <a:custGeom>
            <a:avLst/>
            <a:gdLst>
              <a:gd name="connsiteX0" fmla="*/ 135652 w 2456821"/>
              <a:gd name="connsiteY0" fmla="*/ 90435 h 2984361"/>
              <a:gd name="connsiteX1" fmla="*/ 386861 w 2456821"/>
              <a:gd name="connsiteY1" fmla="*/ 482321 h 2984361"/>
              <a:gd name="connsiteX2" fmla="*/ 2456821 w 2456821"/>
              <a:gd name="connsiteY2" fmla="*/ 2984361 h 2984361"/>
              <a:gd name="connsiteX0-1" fmla="*/ 67826 w 2388995"/>
              <a:gd name="connsiteY0-2" fmla="*/ 45218 h 2939144"/>
              <a:gd name="connsiteX1-3" fmla="*/ 1708059 w 2388995"/>
              <a:gd name="connsiteY1-4" fmla="*/ 878445 h 2939144"/>
              <a:gd name="connsiteX2-5" fmla="*/ 2388995 w 2388995"/>
              <a:gd name="connsiteY2-6" fmla="*/ 2939144 h 2939144"/>
            </a:gdLst>
            <a:ahLst/>
            <a:cxnLst>
              <a:cxn ang="0">
                <a:pos x="connsiteX0-1" y="connsiteY0-2"/>
              </a:cxn>
              <a:cxn ang="0">
                <a:pos x="connsiteX1-3" y="connsiteY1-4"/>
              </a:cxn>
              <a:cxn ang="0">
                <a:pos x="connsiteX2-5" y="connsiteY2-6"/>
              </a:cxn>
            </a:cxnLst>
            <a:rect l="l" t="t" r="r" b="b"/>
            <a:pathLst>
              <a:path w="2388995" h="2939144">
                <a:moveTo>
                  <a:pt x="67826" y="45218"/>
                </a:moveTo>
                <a:cubicBezTo>
                  <a:pt x="0" y="0"/>
                  <a:pt x="1321198" y="396124"/>
                  <a:pt x="1708059" y="878445"/>
                </a:cubicBezTo>
                <a:cubicBezTo>
                  <a:pt x="2094920" y="1360766"/>
                  <a:pt x="1547445" y="1929284"/>
                  <a:pt x="2388995" y="2939144"/>
                </a:cubicBezTo>
              </a:path>
            </a:pathLst>
          </a:custGeom>
          <a:ln w="19050">
            <a:solidFill>
              <a:srgbClr val="FF3399"/>
            </a:solidFill>
            <a:prstDash val="dash"/>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chemeClr val="dk1"/>
              </a:solidFill>
            </a:endParaRPr>
          </a:p>
        </p:txBody>
      </p:sp>
      <p:sp>
        <p:nvSpPr>
          <p:cNvPr id="29" name="任意多边形 31"/>
          <p:cNvSpPr/>
          <p:nvPr>
            <p:custDataLst>
              <p:tags r:id="rId4"/>
            </p:custDataLst>
          </p:nvPr>
        </p:nvSpPr>
        <p:spPr>
          <a:xfrm>
            <a:off x="4913086" y="2279700"/>
            <a:ext cx="381837" cy="3888712"/>
          </a:xfrm>
          <a:custGeom>
            <a:avLst/>
            <a:gdLst>
              <a:gd name="connsiteX0" fmla="*/ 381837 w 381837"/>
              <a:gd name="connsiteY0" fmla="*/ 0 h 3888712"/>
              <a:gd name="connsiteX1" fmla="*/ 241160 w 381837"/>
              <a:gd name="connsiteY1" fmla="*/ 291402 h 3888712"/>
              <a:gd name="connsiteX2" fmla="*/ 120580 w 381837"/>
              <a:gd name="connsiteY2" fmla="*/ 934496 h 3888712"/>
              <a:gd name="connsiteX3" fmla="*/ 0 w 381837"/>
              <a:gd name="connsiteY3" fmla="*/ 3888712 h 3888712"/>
              <a:gd name="connsiteX0-1" fmla="*/ 381837 w 381837"/>
              <a:gd name="connsiteY0-2" fmla="*/ 0 h 3888712"/>
              <a:gd name="connsiteX1-3" fmla="*/ 241160 w 381837"/>
              <a:gd name="connsiteY1-4" fmla="*/ 291402 h 3888712"/>
              <a:gd name="connsiteX2-5" fmla="*/ 93886 w 381837"/>
              <a:gd name="connsiteY2-6" fmla="*/ 1006400 h 3888712"/>
              <a:gd name="connsiteX3-7" fmla="*/ 0 w 381837"/>
              <a:gd name="connsiteY3-8" fmla="*/ 3888712 h 3888712"/>
            </a:gdLst>
            <a:ahLst/>
            <a:cxnLst>
              <a:cxn ang="0">
                <a:pos x="connsiteX0-1" y="connsiteY0-2"/>
              </a:cxn>
              <a:cxn ang="0">
                <a:pos x="connsiteX1-3" y="connsiteY1-4"/>
              </a:cxn>
              <a:cxn ang="0">
                <a:pos x="connsiteX2-5" y="connsiteY2-6"/>
              </a:cxn>
              <a:cxn ang="0">
                <a:pos x="connsiteX3-7" y="connsiteY3-8"/>
              </a:cxn>
            </a:cxnLst>
            <a:rect l="l" t="t" r="r" b="b"/>
            <a:pathLst>
              <a:path w="381837" h="3888712">
                <a:moveTo>
                  <a:pt x="381837" y="0"/>
                </a:moveTo>
                <a:cubicBezTo>
                  <a:pt x="333270" y="67826"/>
                  <a:pt x="289152" y="123669"/>
                  <a:pt x="241160" y="291402"/>
                </a:cubicBezTo>
                <a:cubicBezTo>
                  <a:pt x="193168" y="459135"/>
                  <a:pt x="134079" y="406848"/>
                  <a:pt x="93886" y="1006400"/>
                </a:cubicBezTo>
                <a:cubicBezTo>
                  <a:pt x="53693" y="1605952"/>
                  <a:pt x="40193" y="2711380"/>
                  <a:pt x="0" y="3888712"/>
                </a:cubicBezTo>
              </a:path>
            </a:pathLst>
          </a:custGeom>
          <a:ln w="19050">
            <a:solidFill>
              <a:srgbClr val="FF3399"/>
            </a:solidFill>
            <a:prstDash val="dash"/>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chemeClr val="dk1"/>
              </a:solidFill>
            </a:endParaRPr>
          </a:p>
        </p:txBody>
      </p:sp>
      <p:sp>
        <p:nvSpPr>
          <p:cNvPr id="30" name="任意多边形 33"/>
          <p:cNvSpPr/>
          <p:nvPr>
            <p:custDataLst>
              <p:tags r:id="rId5"/>
            </p:custDataLst>
          </p:nvPr>
        </p:nvSpPr>
        <p:spPr>
          <a:xfrm>
            <a:off x="5455697" y="2932843"/>
            <a:ext cx="572756" cy="3255666"/>
          </a:xfrm>
          <a:custGeom>
            <a:avLst/>
            <a:gdLst>
              <a:gd name="connsiteX0" fmla="*/ 0 w 572756"/>
              <a:gd name="connsiteY0" fmla="*/ 0 h 3255666"/>
              <a:gd name="connsiteX1" fmla="*/ 271305 w 572756"/>
              <a:gd name="connsiteY1" fmla="*/ 1155560 h 3255666"/>
              <a:gd name="connsiteX2" fmla="*/ 572756 w 572756"/>
              <a:gd name="connsiteY2" fmla="*/ 3255666 h 3255666"/>
            </a:gdLst>
            <a:ahLst/>
            <a:cxnLst>
              <a:cxn ang="0">
                <a:pos x="connsiteX0" y="connsiteY0"/>
              </a:cxn>
              <a:cxn ang="0">
                <a:pos x="connsiteX1" y="connsiteY1"/>
              </a:cxn>
              <a:cxn ang="0">
                <a:pos x="connsiteX2" y="connsiteY2"/>
              </a:cxn>
            </a:cxnLst>
            <a:rect l="l" t="t" r="r" b="b"/>
            <a:pathLst>
              <a:path w="572756" h="3255666">
                <a:moveTo>
                  <a:pt x="0" y="0"/>
                </a:moveTo>
                <a:cubicBezTo>
                  <a:pt x="87923" y="306474"/>
                  <a:pt x="175846" y="612949"/>
                  <a:pt x="271305" y="1155560"/>
                </a:cubicBezTo>
                <a:cubicBezTo>
                  <a:pt x="366764" y="1698171"/>
                  <a:pt x="469760" y="2476918"/>
                  <a:pt x="572756" y="3255666"/>
                </a:cubicBezTo>
              </a:path>
            </a:pathLst>
          </a:custGeom>
          <a:ln w="19050">
            <a:solidFill>
              <a:srgbClr val="FF3399"/>
            </a:solidFill>
            <a:prstDash val="dash"/>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chemeClr val="dk1"/>
              </a:solidFill>
            </a:endParaRPr>
          </a:p>
        </p:txBody>
      </p:sp>
    </p:spTree>
    <p:extLst>
      <p:ext uri="{BB962C8B-B14F-4D97-AF65-F5344CB8AC3E}">
        <p14:creationId xmlns:p14="http://schemas.microsoft.com/office/powerpoint/2010/main" val="27676977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8" presetClass="entr" presetSubtype="12"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strips(downLeft)">
                                      <p:cBhvr>
                                        <p:cTn id="24" dur="1000"/>
                                        <p:tgtEl>
                                          <p:spTgt spid="27"/>
                                        </p:tgtEl>
                                      </p:cBhvr>
                                    </p:animEffect>
                                  </p:childTnLst>
                                </p:cTn>
                              </p:par>
                              <p:par>
                                <p:cTn id="25" presetID="18" presetClass="entr" presetSubtype="12"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strips(downLef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1" nodeType="clickEffect">
                                  <p:stCondLst>
                                    <p:cond delay="0"/>
                                  </p:stCondLst>
                                  <p:childTnLst>
                                    <p:animEffect transition="out" filter="wipe(down)">
                                      <p:cBhvr>
                                        <p:cTn id="31" dur="500"/>
                                        <p:tgtEl>
                                          <p:spTgt spid="27"/>
                                        </p:tgtEl>
                                      </p:cBhvr>
                                    </p:animEffect>
                                    <p:set>
                                      <p:cBhvr>
                                        <p:cTn id="32" dur="1" fill="hold">
                                          <p:stCondLst>
                                            <p:cond delay="499"/>
                                          </p:stCondLst>
                                        </p:cTn>
                                        <p:tgtEl>
                                          <p:spTgt spid="27"/>
                                        </p:tgtEl>
                                        <p:attrNameLst>
                                          <p:attrName>style.visibility</p:attrName>
                                        </p:attrNameLst>
                                      </p:cBhvr>
                                      <p:to>
                                        <p:strVal val="hidden"/>
                                      </p:to>
                                    </p:set>
                                  </p:childTnLst>
                                </p:cTn>
                              </p:par>
                              <p:par>
                                <p:cTn id="33" presetID="22" presetClass="exit" presetSubtype="4" fill="hold" grpId="1" nodeType="withEffect">
                                  <p:stCondLst>
                                    <p:cond delay="0"/>
                                  </p:stCondLst>
                                  <p:childTnLst>
                                    <p:animEffect transition="out" filter="wipe(down)">
                                      <p:cBhvr>
                                        <p:cTn id="34" dur="500"/>
                                        <p:tgtEl>
                                          <p:spTgt spid="28"/>
                                        </p:tgtEl>
                                      </p:cBhvr>
                                    </p:animEffect>
                                    <p:set>
                                      <p:cBhvr>
                                        <p:cTn id="35" dur="1" fill="hold">
                                          <p:stCondLst>
                                            <p:cond delay="499"/>
                                          </p:stCondLst>
                                        </p:cTn>
                                        <p:tgtEl>
                                          <p:spTgt spid="28"/>
                                        </p:tgtEl>
                                        <p:attrNameLst>
                                          <p:attrName>style.visibility</p:attrName>
                                        </p:attrNameLst>
                                      </p:cBhvr>
                                      <p:to>
                                        <p:strVal val="hidden"/>
                                      </p:to>
                                    </p:set>
                                  </p:childTnLst>
                                </p:cTn>
                              </p:par>
                            </p:childTnLst>
                          </p:cTn>
                        </p:par>
                        <p:par>
                          <p:cTn id="36" fill="hold">
                            <p:stCondLst>
                              <p:cond delay="500"/>
                            </p:stCondLst>
                            <p:childTnLst>
                              <p:par>
                                <p:cTn id="37" presetID="18" presetClass="entr" presetSubtype="12"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strips(downLeft)">
                                      <p:cBhvr>
                                        <p:cTn id="39" dur="500"/>
                                        <p:tgtEl>
                                          <p:spTgt spid="30"/>
                                        </p:tgtEl>
                                      </p:cBhvr>
                                    </p:animEffect>
                                  </p:childTnLst>
                                </p:cTn>
                              </p:par>
                              <p:par>
                                <p:cTn id="40" presetID="1"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5" grpId="0"/>
      <p:bldP spid="27" grpId="0" bldLvl="0" animBg="1"/>
      <p:bldP spid="27" grpId="1" bldLvl="0" animBg="1"/>
      <p:bldP spid="28" grpId="0" bldLvl="0" animBg="1"/>
      <p:bldP spid="28" grpId="1" bldLvl="0" animBg="1"/>
      <p:bldP spid="29" grpId="0" bldLvl="0" animBg="1"/>
      <p:bldP spid="30" grpId="0" bldLvl="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1838960" y="4947918"/>
            <a:ext cx="8361680" cy="1259841"/>
            <a:chOff x="11698" y="5628215"/>
            <a:chExt cx="8190730" cy="1314136"/>
          </a:xfrm>
        </p:grpSpPr>
        <p:sp>
          <p:nvSpPr>
            <p:cNvPr id="48" name="Rectangle 51"/>
            <p:cNvSpPr>
              <a:spLocks noChangeArrowheads="1"/>
            </p:cNvSpPr>
            <p:nvPr>
              <p:custDataLst>
                <p:tags r:id="rId10"/>
              </p:custDataLst>
            </p:nvPr>
          </p:nvSpPr>
          <p:spPr bwMode="auto">
            <a:xfrm>
              <a:off x="11698" y="5628215"/>
              <a:ext cx="8190730" cy="1314136"/>
            </a:xfrm>
            <a:prstGeom prst="rect">
              <a:avLst/>
            </a:prstGeom>
            <a:solidFill>
              <a:schemeClr val="accent1">
                <a:alpha val="0"/>
              </a:schemeClr>
            </a:solidFill>
            <a:ln w="19050">
              <a:solidFill>
                <a:srgbClr val="A50021"/>
              </a:solidFill>
              <a:prstDash val="sysDash"/>
              <a:miter lim="800000"/>
            </a:ln>
            <a:effectLst/>
          </p:spPr>
          <p:txBody>
            <a:bodyPr wrap="none" anchor="ctr"/>
            <a:lstStyle/>
            <a:p>
              <a:pPr>
                <a:buNone/>
              </a:pPr>
              <a:endParaRPr lang="zh-CN" altLang="en-US" sz="2000"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44" name="Text Box 26"/>
            <p:cNvSpPr txBox="1">
              <a:spLocks noChangeArrowheads="1"/>
            </p:cNvSpPr>
            <p:nvPr/>
          </p:nvSpPr>
          <p:spPr bwMode="auto">
            <a:xfrm>
              <a:off x="699069" y="5689520"/>
              <a:ext cx="7254875" cy="1250548"/>
            </a:xfrm>
            <a:prstGeom prst="rect">
              <a:avLst/>
            </a:prstGeom>
            <a:noFill/>
            <a:ln w="9525">
              <a:noFill/>
              <a:miter lim="800000"/>
            </a:ln>
            <a:effectLst/>
          </p:spPr>
          <p:txBody>
            <a:bodyPr wrap="square">
              <a:spAutoFit/>
            </a:bodyPr>
            <a:lstStyle/>
            <a:p>
              <a:pPr algn="l" eaLnBrk="1" hangingPunct="1">
                <a:spcBef>
                  <a:spcPct val="50000"/>
                </a:spcBef>
                <a:buNone/>
              </a:pPr>
              <a:r>
                <a:rPr lang="zh-CN" altLang="en-US"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bk</a:t>
              </a:r>
              <a:r>
                <a:rPr lang="zh-CN" altLang="en-US"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前面有</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个结点，则左子树有</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个结点，右子树有</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n-k-1</a:t>
              </a:r>
              <a:r>
                <a:rPr lang="zh-CN" altLang="en-US"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个结点。</a:t>
              </a:r>
            </a:p>
            <a:p>
              <a:pPr algn="l" eaLnBrk="1" hangingPunct="1">
                <a:spcBef>
                  <a:spcPct val="50000"/>
                </a:spcBef>
                <a:buNone/>
              </a:pPr>
              <a:r>
                <a:rPr lang="zh-CN" altLang="en-US"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可以求出左右子树的中序序列和后序序列。</a:t>
              </a:r>
            </a:p>
            <a:p>
              <a:pPr algn="l" eaLnBrk="1" hangingPunct="1">
                <a:spcBef>
                  <a:spcPct val="50000"/>
                </a:spcBef>
                <a:buNone/>
              </a:pPr>
              <a:r>
                <a:rPr lang="zh-CN" altLang="en-US"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这样根结点是确定的，左右子树也是确定的，则该二叉树是确定的。</a:t>
              </a:r>
            </a:p>
          </p:txBody>
        </p:sp>
      </p:grpSp>
      <p:sp>
        <p:nvSpPr>
          <p:cNvPr id="51" name="TextBox 52"/>
          <p:cNvSpPr txBox="1"/>
          <p:nvPr/>
        </p:nvSpPr>
        <p:spPr>
          <a:xfrm>
            <a:off x="589280" y="1481673"/>
            <a:ext cx="10930270" cy="398780"/>
          </a:xfrm>
          <a:prstGeom prst="rect">
            <a:avLst/>
          </a:prstGeom>
          <a:noFill/>
        </p:spPr>
        <p:txBody>
          <a:bodyPr wrap="square" rtlCol="0">
            <a:spAutoFit/>
          </a:bodyPr>
          <a:lstStyle/>
          <a:p>
            <a:r>
              <a:rPr lang="zh-CN" altLang="en-US" sz="2000" b="1" dirty="0">
                <a:solidFill>
                  <a:srgbClr val="000000"/>
                </a:solidFill>
                <a:latin typeface="微软雅黑" panose="020B0503020204020204" pitchFamily="34" charset="-122"/>
                <a:ea typeface="微软雅黑" panose="020B0503020204020204" pitchFamily="34" charset="-122"/>
              </a:rPr>
              <a:t>任何</a:t>
            </a:r>
            <a:r>
              <a:rPr lang="en-US" altLang="zh-CN" sz="2000" b="1" dirty="0">
                <a:solidFill>
                  <a:srgbClr val="000000"/>
                </a:solidFill>
                <a:latin typeface="微软雅黑" panose="020B0503020204020204" pitchFamily="34" charset="-122"/>
                <a:ea typeface="微软雅黑" panose="020B0503020204020204" pitchFamily="34" charset="-122"/>
              </a:rPr>
              <a:t>n</a:t>
            </a:r>
            <a:r>
              <a:rPr lang="zh-CN" altLang="en-US" sz="2000" b="1" dirty="0">
                <a:solidFill>
                  <a:srgbClr val="000000"/>
                </a:solidFill>
                <a:latin typeface="微软雅黑" panose="020B0503020204020204" pitchFamily="34" charset="-122"/>
                <a:ea typeface="微软雅黑" panose="020B0503020204020204" pitchFamily="34" charset="-122"/>
              </a:rPr>
              <a:t>（</a:t>
            </a:r>
            <a:r>
              <a:rPr lang="en-US" altLang="zh-CN" sz="2000" b="1" dirty="0">
                <a:solidFill>
                  <a:srgbClr val="000000"/>
                </a:solidFill>
                <a:latin typeface="微软雅黑" panose="020B0503020204020204" pitchFamily="34" charset="-122"/>
                <a:ea typeface="微软雅黑" panose="020B0503020204020204" pitchFamily="34" charset="-122"/>
              </a:rPr>
              <a:t>n≥0</a:t>
            </a:r>
            <a:r>
              <a:rPr lang="zh-CN" altLang="en-US" sz="2000" b="1" dirty="0">
                <a:solidFill>
                  <a:srgbClr val="000000"/>
                </a:solidFill>
                <a:latin typeface="微软雅黑" panose="020B0503020204020204" pitchFamily="34" charset="-122"/>
                <a:ea typeface="微软雅黑" panose="020B0503020204020204" pitchFamily="34" charset="-122"/>
              </a:rPr>
              <a:t>）个不同结点的二叉树，都可由它的中序序列和后序序列唯一地确定。</a:t>
            </a:r>
          </a:p>
        </p:txBody>
      </p:sp>
      <p:sp>
        <p:nvSpPr>
          <p:cNvPr id="3" name="TextBox 21"/>
          <p:cNvSpPr txBox="1"/>
          <p:nvPr/>
        </p:nvSpPr>
        <p:spPr>
          <a:xfrm>
            <a:off x="758204" y="1823804"/>
            <a:ext cx="4270995" cy="706755"/>
          </a:xfrm>
          <a:prstGeom prst="rect">
            <a:avLst/>
          </a:prstGeom>
          <a:noFill/>
        </p:spPr>
        <p:txBody>
          <a:bodyPr wrap="square" rtlCol="0">
            <a:spAutoFit/>
          </a:bodyPr>
          <a:lstStyle/>
          <a:p>
            <a:pPr algn="l"/>
            <a:r>
              <a:rPr lang="zh-CN" altLang="en-US" sz="2000" b="1" dirty="0">
                <a:solidFill>
                  <a:srgbClr val="000000"/>
                </a:solidFill>
                <a:latin typeface="微软雅黑" panose="020B0503020204020204" pitchFamily="34" charset="-122"/>
                <a:ea typeface="微软雅黑" panose="020B0503020204020204" pitchFamily="34" charset="-122"/>
              </a:rPr>
              <a:t>由</a:t>
            </a:r>
            <a:r>
              <a:rPr lang="en-US" altLang="zh-CN" sz="2000" b="1" dirty="0">
                <a:solidFill>
                  <a:srgbClr val="000000"/>
                </a:solidFill>
                <a:latin typeface="微软雅黑" panose="020B0503020204020204" pitchFamily="34" charset="-122"/>
                <a:ea typeface="微软雅黑" panose="020B0503020204020204" pitchFamily="34" charset="-122"/>
              </a:rPr>
              <a:t>an-1</a:t>
            </a:r>
            <a:r>
              <a:rPr lang="zh-CN" altLang="en-US" sz="2000" b="1" dirty="0">
                <a:solidFill>
                  <a:srgbClr val="000000"/>
                </a:solidFill>
                <a:latin typeface="微软雅黑" panose="020B0503020204020204" pitchFamily="34" charset="-122"/>
                <a:ea typeface="微软雅黑" panose="020B0503020204020204" pitchFamily="34" charset="-122"/>
              </a:rPr>
              <a:t>（根结点）找到</a:t>
            </a:r>
            <a:r>
              <a:rPr lang="en-US" altLang="zh-CN" sz="2000" b="1" dirty="0">
                <a:solidFill>
                  <a:srgbClr val="000000"/>
                </a:solidFill>
                <a:latin typeface="微软雅黑" panose="020B0503020204020204" pitchFamily="34" charset="-122"/>
                <a:ea typeface="微软雅黑" panose="020B0503020204020204" pitchFamily="34" charset="-122"/>
              </a:rPr>
              <a:t>bk</a:t>
            </a:r>
            <a:r>
              <a:rPr lang="zh-CN" altLang="en-US" sz="2000" b="1" dirty="0">
                <a:solidFill>
                  <a:srgbClr val="000000"/>
                </a:solidFill>
                <a:latin typeface="微软雅黑" panose="020B0503020204020204" pitchFamily="34" charset="-122"/>
                <a:ea typeface="微软雅黑" panose="020B0503020204020204" pitchFamily="34" charset="-122"/>
              </a:rPr>
              <a:t>。</a:t>
            </a:r>
          </a:p>
          <a:p>
            <a:pPr algn="l"/>
            <a:endParaRPr lang="zh-CN" altLang="en-US" sz="2000" b="1" dirty="0">
              <a:solidFill>
                <a:srgbClr val="000000"/>
              </a:solidFill>
              <a:latin typeface="微软雅黑" panose="020B0503020204020204" pitchFamily="34" charset="-122"/>
              <a:ea typeface="微软雅黑" panose="020B0503020204020204" pitchFamily="34" charset="-122"/>
            </a:endParaRPr>
          </a:p>
        </p:txBody>
      </p:sp>
      <p:grpSp>
        <p:nvGrpSpPr>
          <p:cNvPr id="72" name="组合 71"/>
          <p:cNvGrpSpPr/>
          <p:nvPr/>
        </p:nvGrpSpPr>
        <p:grpSpPr>
          <a:xfrm>
            <a:off x="658849" y="909958"/>
            <a:ext cx="1291871" cy="532762"/>
            <a:chOff x="1396240" y="2304668"/>
            <a:chExt cx="2107000" cy="480002"/>
          </a:xfrm>
        </p:grpSpPr>
        <p:sp>
          <p:nvSpPr>
            <p:cNvPr id="73" name="矩形: 圆角 72"/>
            <p:cNvSpPr/>
            <p:nvPr>
              <p:custDataLst>
                <p:tags r:id="rId8"/>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4" name="文本框 73"/>
            <p:cNvSpPr txBox="1"/>
            <p:nvPr>
              <p:custDataLst>
                <p:tags r:id="rId9"/>
              </p:custDataLst>
            </p:nvPr>
          </p:nvSpPr>
          <p:spPr>
            <a:xfrm>
              <a:off x="1433295" y="2360437"/>
              <a:ext cx="2069945" cy="331827"/>
            </a:xfrm>
            <a:prstGeom prst="rect">
              <a:avLst/>
            </a:prstGeom>
            <a:noFill/>
          </p:spPr>
          <p:txBody>
            <a:bodyPr wrap="square" rtlCol="0">
              <a:spAutoFit/>
            </a:bodyPr>
            <a:lstStyle/>
            <a:p>
              <a:pPr algn="ctr"/>
              <a:r>
                <a:rPr lang="zh-CN" altLang="en-US" b="1" dirty="0">
                  <a:solidFill>
                    <a:schemeClr val="lt1"/>
                  </a:solidFill>
                  <a:latin typeface="微软雅黑" panose="020B0503020204020204" pitchFamily="34" charset="-122"/>
                  <a:ea typeface="微软雅黑" panose="020B0503020204020204" pitchFamily="34" charset="-122"/>
                </a:rPr>
                <a:t>定理</a:t>
              </a:r>
              <a:r>
                <a:rPr lang="en-US" altLang="zh-CN" b="1" dirty="0">
                  <a:solidFill>
                    <a:schemeClr val="lt1"/>
                  </a:solidFill>
                  <a:latin typeface="微软雅黑" panose="020B0503020204020204" pitchFamily="34" charset="-122"/>
                  <a:ea typeface="微软雅黑" panose="020B0503020204020204" pitchFamily="34" charset="-122"/>
                </a:rPr>
                <a:t>6.2</a:t>
              </a:r>
            </a:p>
          </p:txBody>
        </p:sp>
      </p:grpSp>
      <p:sp>
        <p:nvSpPr>
          <p:cNvPr id="75" name="文本框 74"/>
          <p:cNvSpPr txBox="1"/>
          <p:nvPr/>
        </p:nvSpPr>
        <p:spPr>
          <a:xfrm>
            <a:off x="1053074" y="147761"/>
            <a:ext cx="7007225" cy="460375"/>
          </a:xfrm>
          <a:prstGeom prst="rect">
            <a:avLst/>
          </a:prstGeom>
          <a:noFill/>
        </p:spPr>
        <p:txBody>
          <a:bodyPr wrap="none" rtlCol="0" anchor="ctr">
            <a:spAutoFit/>
          </a:bodyPr>
          <a:lstStyle>
            <a:defPPr>
              <a:defRPr lang="zh-CN"/>
            </a:defPPr>
            <a:lvl1pPr>
              <a:defRPr sz="2400" b="1">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en-US" altLang="zh-CN" b="0" dirty="0">
                <a:solidFill>
                  <a:schemeClr val="accent1"/>
                </a:solidFill>
                <a:latin typeface="微软雅黑" panose="020B0503020204020204" pitchFamily="34" charset="-122"/>
                <a:ea typeface="微软雅黑" panose="020B0503020204020204" pitchFamily="34" charset="-122"/>
              </a:rPr>
              <a:t>6.5.1 </a:t>
            </a:r>
            <a:r>
              <a:rPr lang="zh-CN" altLang="en-US" b="0" dirty="0">
                <a:solidFill>
                  <a:schemeClr val="accent1"/>
                </a:solidFill>
                <a:latin typeface="微软雅黑" panose="020B0503020204020204" pitchFamily="34" charset="-122"/>
                <a:ea typeface="微软雅黑" panose="020B0503020204020204" pitchFamily="34" charset="-122"/>
              </a:rPr>
              <a:t>由先序</a:t>
            </a:r>
            <a:r>
              <a:rPr lang="en-US" altLang="zh-CN" b="0" dirty="0">
                <a:solidFill>
                  <a:schemeClr val="accent1"/>
                </a:solidFill>
                <a:latin typeface="微软雅黑" panose="020B0503020204020204" pitchFamily="34" charset="-122"/>
                <a:ea typeface="微软雅黑" panose="020B0503020204020204" pitchFamily="34" charset="-122"/>
              </a:rPr>
              <a:t>/</a:t>
            </a:r>
            <a:r>
              <a:rPr lang="zh-CN" altLang="en-US" b="0" dirty="0">
                <a:solidFill>
                  <a:schemeClr val="accent1"/>
                </a:solidFill>
                <a:latin typeface="微软雅黑" panose="020B0503020204020204" pitchFamily="34" charset="-122"/>
                <a:ea typeface="微软雅黑" panose="020B0503020204020204" pitchFamily="34" charset="-122"/>
              </a:rPr>
              <a:t>中序序列或后序</a:t>
            </a:r>
            <a:r>
              <a:rPr lang="en-US" altLang="zh-CN" b="0" dirty="0">
                <a:solidFill>
                  <a:schemeClr val="accent1"/>
                </a:solidFill>
                <a:latin typeface="微软雅黑" panose="020B0503020204020204" pitchFamily="34" charset="-122"/>
                <a:ea typeface="微软雅黑" panose="020B0503020204020204" pitchFamily="34" charset="-122"/>
              </a:rPr>
              <a:t>/</a:t>
            </a:r>
            <a:r>
              <a:rPr lang="zh-CN" altLang="en-US" b="0" dirty="0">
                <a:solidFill>
                  <a:schemeClr val="accent1"/>
                </a:solidFill>
                <a:latin typeface="微软雅黑" panose="020B0503020204020204" pitchFamily="34" charset="-122"/>
                <a:ea typeface="微软雅黑" panose="020B0503020204020204" pitchFamily="34" charset="-122"/>
              </a:rPr>
              <a:t>中序序列构造二叉树</a:t>
            </a:r>
          </a:p>
        </p:txBody>
      </p:sp>
      <p:grpSp>
        <p:nvGrpSpPr>
          <p:cNvPr id="2" name="组合 1"/>
          <p:cNvGrpSpPr/>
          <p:nvPr/>
        </p:nvGrpSpPr>
        <p:grpSpPr>
          <a:xfrm>
            <a:off x="764830" y="2276408"/>
            <a:ext cx="9578050" cy="2259655"/>
            <a:chOff x="785786" y="1878321"/>
            <a:chExt cx="7883267" cy="2259655"/>
          </a:xfrm>
        </p:grpSpPr>
        <p:sp>
          <p:nvSpPr>
            <p:cNvPr id="4" name="Text Box 6"/>
            <p:cNvSpPr txBox="1">
              <a:spLocks noChangeArrowheads="1"/>
            </p:cNvSpPr>
            <p:nvPr/>
          </p:nvSpPr>
          <p:spPr bwMode="auto">
            <a:xfrm>
              <a:off x="1571605" y="3214686"/>
              <a:ext cx="1176979" cy="923290"/>
            </a:xfrm>
            <a:prstGeom prst="rect">
              <a:avLst/>
            </a:prstGeom>
            <a:noFill/>
            <a:ln w="9525" algn="ctr">
              <a:noFill/>
              <a:miter lim="800000"/>
              <a:tailEnd type="none" w="med" len="lg"/>
            </a:ln>
            <a:effectLst/>
          </p:spPr>
          <p:txBody>
            <a:bodyPr wrap="square" lIns="0" tIns="0" rIns="0" bIns="0">
              <a:spAutoFit/>
            </a:bodyPr>
            <a:lstStyle/>
            <a:p>
              <a:pPr algn="l">
                <a:spcBef>
                  <a:spcPct val="50000"/>
                </a:spcBef>
              </a:pPr>
              <a:r>
                <a:rPr lang="zh-CN" altLang="en-US" sz="2000" b="1" dirty="0">
                  <a:solidFill>
                    <a:srgbClr val="000000"/>
                  </a:solidFill>
                  <a:latin typeface="微软雅黑" panose="020B0503020204020204" pitchFamily="34" charset="-122"/>
                  <a:ea typeface="微软雅黑" panose="020B0503020204020204" pitchFamily="34" charset="-122"/>
                </a:rPr>
                <a:t>左子树后序序列，有</a:t>
              </a:r>
              <a:r>
                <a:rPr lang="en-US" altLang="zh-CN" sz="2000" b="1" dirty="0">
                  <a:solidFill>
                    <a:srgbClr val="000000"/>
                  </a:solidFill>
                  <a:latin typeface="微软雅黑" panose="020B0503020204020204" pitchFamily="34" charset="-122"/>
                  <a:ea typeface="微软雅黑" panose="020B0503020204020204" pitchFamily="34" charset="-122"/>
                </a:rPr>
                <a:t>k</a:t>
              </a:r>
              <a:r>
                <a:rPr lang="zh-CN" altLang="en-US" sz="2000" b="1" dirty="0">
                  <a:solidFill>
                    <a:srgbClr val="000000"/>
                  </a:solidFill>
                  <a:latin typeface="微软雅黑" panose="020B0503020204020204" pitchFamily="34" charset="-122"/>
                  <a:ea typeface="微软雅黑" panose="020B0503020204020204" pitchFamily="34" charset="-122"/>
                </a:rPr>
                <a:t>个结点</a:t>
              </a:r>
            </a:p>
          </p:txBody>
        </p:sp>
        <p:sp>
          <p:nvSpPr>
            <p:cNvPr id="5" name="Text Box 7"/>
            <p:cNvSpPr txBox="1">
              <a:spLocks noChangeArrowheads="1"/>
            </p:cNvSpPr>
            <p:nvPr/>
          </p:nvSpPr>
          <p:spPr bwMode="auto">
            <a:xfrm>
              <a:off x="2900351" y="3214686"/>
              <a:ext cx="1411972" cy="923290"/>
            </a:xfrm>
            <a:prstGeom prst="rect">
              <a:avLst/>
            </a:prstGeom>
            <a:noFill/>
            <a:ln w="9525" algn="ctr">
              <a:noFill/>
              <a:miter lim="800000"/>
              <a:tailEnd type="none" w="med" len="lg"/>
            </a:ln>
            <a:effectLst/>
          </p:spPr>
          <p:txBody>
            <a:bodyPr wrap="square" lIns="0" tIns="0" rIns="0" bIns="0">
              <a:spAutoFit/>
            </a:bodyPr>
            <a:lstStyle/>
            <a:p>
              <a:pPr algn="l">
                <a:spcBef>
                  <a:spcPct val="50000"/>
                </a:spcBef>
              </a:pPr>
              <a:r>
                <a:rPr lang="zh-CN" altLang="en-US" sz="2000" b="1" dirty="0">
                  <a:solidFill>
                    <a:srgbClr val="000000"/>
                  </a:solidFill>
                  <a:latin typeface="微软雅黑" panose="020B0503020204020204" pitchFamily="34" charset="-122"/>
                  <a:ea typeface="微软雅黑" panose="020B0503020204020204" pitchFamily="34" charset="-122"/>
                </a:rPr>
                <a:t>右子树后序序列，有</a:t>
              </a:r>
              <a:r>
                <a:rPr lang="en-US" altLang="zh-CN" sz="2000" b="1" dirty="0">
                  <a:solidFill>
                    <a:srgbClr val="000000"/>
                  </a:solidFill>
                  <a:latin typeface="微软雅黑" panose="020B0503020204020204" pitchFamily="34" charset="-122"/>
                  <a:ea typeface="微软雅黑" panose="020B0503020204020204" pitchFamily="34" charset="-122"/>
                </a:rPr>
                <a:t>n-k-1</a:t>
              </a:r>
              <a:r>
                <a:rPr lang="zh-CN" altLang="en-US" sz="2000" b="1" dirty="0">
                  <a:solidFill>
                    <a:srgbClr val="000000"/>
                  </a:solidFill>
                  <a:latin typeface="微软雅黑" panose="020B0503020204020204" pitchFamily="34" charset="-122"/>
                  <a:ea typeface="微软雅黑" panose="020B0503020204020204" pitchFamily="34" charset="-122"/>
                </a:rPr>
                <a:t>个结点</a:t>
              </a:r>
            </a:p>
          </p:txBody>
        </p:sp>
        <p:sp>
          <p:nvSpPr>
            <p:cNvPr id="6" name="Text Box 8"/>
            <p:cNvSpPr txBox="1">
              <a:spLocks noChangeArrowheads="1"/>
            </p:cNvSpPr>
            <p:nvPr/>
          </p:nvSpPr>
          <p:spPr bwMode="auto">
            <a:xfrm>
              <a:off x="785786" y="2582219"/>
              <a:ext cx="804515" cy="615315"/>
            </a:xfrm>
            <a:prstGeom prst="rect">
              <a:avLst/>
            </a:prstGeom>
            <a:noFill/>
            <a:ln w="9525" algn="ctr">
              <a:noFill/>
              <a:miter lim="800000"/>
              <a:tailEnd type="none" w="med" len="lg"/>
            </a:ln>
            <a:effectLst/>
          </p:spPr>
          <p:txBody>
            <a:bodyPr wrap="square" lIns="0" tIns="0" rIns="0" bIns="0">
              <a:spAutoFit/>
            </a:bodyPr>
            <a:lstStyle/>
            <a:p>
              <a:pPr algn="l">
                <a:spcBef>
                  <a:spcPts val="0"/>
                </a:spcBef>
              </a:pPr>
              <a:r>
                <a:rPr lang="zh-CN" altLang="en-US" sz="2000" b="1" dirty="0">
                  <a:solidFill>
                    <a:srgbClr val="000000"/>
                  </a:solidFill>
                  <a:latin typeface="微软雅黑" panose="020B0503020204020204" pitchFamily="34" charset="-122"/>
                  <a:ea typeface="微软雅黑" panose="020B0503020204020204" pitchFamily="34" charset="-122"/>
                </a:rPr>
                <a:t>后序</a:t>
              </a:r>
              <a:endParaRPr lang="en-US" altLang="zh-CN" sz="2000" b="1" dirty="0">
                <a:solidFill>
                  <a:srgbClr val="000000"/>
                </a:solidFill>
                <a:latin typeface="微软雅黑" panose="020B0503020204020204" pitchFamily="34" charset="-122"/>
                <a:ea typeface="微软雅黑" panose="020B0503020204020204" pitchFamily="34" charset="-122"/>
              </a:endParaRPr>
            </a:p>
            <a:p>
              <a:pPr algn="l">
                <a:spcBef>
                  <a:spcPts val="0"/>
                </a:spcBef>
              </a:pPr>
              <a:r>
                <a:rPr lang="zh-CN" altLang="en-US" sz="2000" b="1" dirty="0">
                  <a:solidFill>
                    <a:srgbClr val="000000"/>
                  </a:solidFill>
                  <a:latin typeface="微软雅黑" panose="020B0503020204020204" pitchFamily="34" charset="-122"/>
                  <a:ea typeface="微软雅黑" panose="020B0503020204020204" pitchFamily="34" charset="-122"/>
                </a:rPr>
                <a:t>序列：</a:t>
              </a:r>
            </a:p>
          </p:txBody>
        </p:sp>
        <p:sp>
          <p:nvSpPr>
            <p:cNvPr id="7" name="Text Box 9"/>
            <p:cNvSpPr txBox="1">
              <a:spLocks noChangeArrowheads="1"/>
            </p:cNvSpPr>
            <p:nvPr/>
          </p:nvSpPr>
          <p:spPr bwMode="auto">
            <a:xfrm>
              <a:off x="1311275" y="2592380"/>
              <a:ext cx="4023361" cy="307340"/>
            </a:xfrm>
            <a:prstGeom prst="rect">
              <a:avLst/>
            </a:prstGeom>
            <a:noFill/>
            <a:ln w="9525" algn="ctr">
              <a:noFill/>
              <a:miter lim="800000"/>
              <a:tailEnd type="none" w="med" len="lg"/>
            </a:ln>
            <a:effectLst/>
          </p:spPr>
          <p:txBody>
            <a:bodyPr wrap="square" lIns="0" tIns="0" rIns="0" bIns="0">
              <a:spAutoFit/>
            </a:bodyPr>
            <a:lstStyle/>
            <a:p>
              <a:pPr algn="l">
                <a:spcBef>
                  <a:spcPct val="50000"/>
                </a:spcBef>
              </a:pPr>
              <a:r>
                <a:rPr lang="en-US" altLang="zh-CN" sz="2000" b="1" dirty="0">
                  <a:solidFill>
                    <a:srgbClr val="000000"/>
                  </a:solidFill>
                  <a:latin typeface="微软雅黑" panose="020B0503020204020204" pitchFamily="34" charset="-122"/>
                  <a:ea typeface="微软雅黑" panose="020B0503020204020204" pitchFamily="34" charset="-122"/>
                </a:rPr>
                <a:t>a0 a1 … ak-1 </a:t>
              </a:r>
              <a:r>
                <a:rPr lang="en-US" altLang="zh-CN" sz="2000" b="1" dirty="0" err="1">
                  <a:solidFill>
                    <a:srgbClr val="000000"/>
                  </a:solidFill>
                  <a:latin typeface="微软雅黑" panose="020B0503020204020204" pitchFamily="34" charset="-122"/>
                  <a:ea typeface="微软雅黑" panose="020B0503020204020204" pitchFamily="34" charset="-122"/>
                </a:rPr>
                <a:t>ak</a:t>
              </a:r>
              <a:r>
                <a:rPr lang="en-US" altLang="zh-CN" sz="2000" b="1" dirty="0">
                  <a:solidFill>
                    <a:srgbClr val="000000"/>
                  </a:solidFill>
                  <a:latin typeface="微软雅黑" panose="020B0503020204020204" pitchFamily="34" charset="-122"/>
                  <a:ea typeface="微软雅黑" panose="020B0503020204020204" pitchFamily="34" charset="-122"/>
                </a:rPr>
                <a:t> … an-2 an-1</a:t>
              </a:r>
            </a:p>
          </p:txBody>
        </p:sp>
        <p:sp>
          <p:nvSpPr>
            <p:cNvPr id="8" name="AutoShape 10"/>
            <p:cNvSpPr/>
            <p:nvPr>
              <p:custDataLst>
                <p:tags r:id="rId1"/>
              </p:custDataLst>
            </p:nvPr>
          </p:nvSpPr>
          <p:spPr bwMode="auto">
            <a:xfrm rot="16200000">
              <a:off x="2029051" y="2533276"/>
              <a:ext cx="144000" cy="1080000"/>
            </a:xfrm>
            <a:prstGeom prst="leftBrace">
              <a:avLst>
                <a:gd name="adj1" fmla="val 49817"/>
                <a:gd name="adj2" fmla="val 50000"/>
              </a:avLst>
            </a:prstGeom>
            <a:ln w="19050">
              <a:solidFill>
                <a:schemeClr val="dk1"/>
              </a:solidFill>
              <a:tailEnd type="none" w="med" len="lg"/>
            </a:ln>
          </p:spPr>
          <p:style>
            <a:lnRef idx="2">
              <a:schemeClr val="dk1"/>
            </a:lnRef>
            <a:fillRef idx="0">
              <a:schemeClr val="dk1"/>
            </a:fillRef>
            <a:effectRef idx="1">
              <a:schemeClr val="dk1"/>
            </a:effectRef>
            <a:fontRef idx="minor">
              <a:schemeClr val="tx1"/>
            </a:fontRef>
          </p:style>
          <p:txBody>
            <a:bodyPr wrap="none" anchor="ctr"/>
            <a:lstStyle/>
            <a:p>
              <a:pPr algn="l"/>
              <a:endParaRPr lang="zh-CN" altLang="en-US" sz="1800">
                <a:solidFill>
                  <a:schemeClr val="dk1"/>
                </a:solidFill>
                <a:latin typeface="Consolas" panose="020B0609020204030204" pitchFamily="49" charset="0"/>
                <a:ea typeface="仿宋" panose="02010609060101010101" pitchFamily="49" charset="-122"/>
                <a:cs typeface="Consolas" panose="020B0609020204030204" pitchFamily="49" charset="0"/>
              </a:endParaRPr>
            </a:p>
          </p:txBody>
        </p:sp>
        <p:sp>
          <p:nvSpPr>
            <p:cNvPr id="9" name="AutoShape 11"/>
            <p:cNvSpPr/>
            <p:nvPr>
              <p:custDataLst>
                <p:tags r:id="rId2"/>
              </p:custDataLst>
            </p:nvPr>
          </p:nvSpPr>
          <p:spPr bwMode="auto">
            <a:xfrm rot="16200000">
              <a:off x="3317070" y="2641707"/>
              <a:ext cx="144462" cy="863600"/>
            </a:xfrm>
            <a:prstGeom prst="leftBrace">
              <a:avLst>
                <a:gd name="adj1" fmla="val 49817"/>
                <a:gd name="adj2" fmla="val 50000"/>
              </a:avLst>
            </a:prstGeom>
            <a:ln w="19050">
              <a:solidFill>
                <a:schemeClr val="dk1"/>
              </a:solidFill>
              <a:tailEnd type="none" w="med" len="lg"/>
            </a:ln>
          </p:spPr>
          <p:style>
            <a:lnRef idx="2">
              <a:schemeClr val="dk1"/>
            </a:lnRef>
            <a:fillRef idx="0">
              <a:schemeClr val="dk1"/>
            </a:fillRef>
            <a:effectRef idx="1">
              <a:schemeClr val="dk1"/>
            </a:effectRef>
            <a:fontRef idx="minor">
              <a:schemeClr val="tx1"/>
            </a:fontRef>
          </p:style>
          <p:txBody>
            <a:bodyPr wrap="none" anchor="ctr"/>
            <a:lstStyle/>
            <a:p>
              <a:pPr algn="l"/>
              <a:endParaRPr lang="zh-CN" altLang="en-US" sz="1800">
                <a:solidFill>
                  <a:schemeClr val="dk1"/>
                </a:solidFill>
                <a:latin typeface="Consolas" panose="020B0609020204030204" pitchFamily="49" charset="0"/>
                <a:ea typeface="仿宋" panose="02010609060101010101" pitchFamily="49" charset="-122"/>
                <a:cs typeface="Consolas" panose="020B0609020204030204" pitchFamily="49" charset="0"/>
              </a:endParaRPr>
            </a:p>
          </p:txBody>
        </p:sp>
        <p:sp>
          <p:nvSpPr>
            <p:cNvPr id="10" name="Text Box 12"/>
            <p:cNvSpPr txBox="1">
              <a:spLocks noChangeArrowheads="1"/>
            </p:cNvSpPr>
            <p:nvPr/>
          </p:nvSpPr>
          <p:spPr bwMode="auto">
            <a:xfrm>
              <a:off x="5612836" y="3214686"/>
              <a:ext cx="1116176" cy="923290"/>
            </a:xfrm>
            <a:prstGeom prst="rect">
              <a:avLst/>
            </a:prstGeom>
            <a:noFill/>
            <a:ln w="9525" algn="ctr">
              <a:noFill/>
              <a:miter lim="800000"/>
              <a:tailEnd type="none" w="med" len="lg"/>
            </a:ln>
            <a:effectLst/>
          </p:spPr>
          <p:txBody>
            <a:bodyPr wrap="square" lIns="0" tIns="0" rIns="0" bIns="0">
              <a:spAutoFit/>
            </a:bodyPr>
            <a:lstStyle/>
            <a:p>
              <a:pPr algn="l">
                <a:spcBef>
                  <a:spcPct val="50000"/>
                </a:spcBef>
              </a:pPr>
              <a:r>
                <a:rPr lang="zh-CN" altLang="en-US" sz="2000" b="1" dirty="0">
                  <a:solidFill>
                    <a:srgbClr val="000000"/>
                  </a:solidFill>
                  <a:latin typeface="微软雅黑" panose="020B0503020204020204" pitchFamily="34" charset="-122"/>
                  <a:ea typeface="微软雅黑" panose="020B0503020204020204" pitchFamily="34" charset="-122"/>
                </a:rPr>
                <a:t>左子树中序序列，有</a:t>
              </a:r>
              <a:r>
                <a:rPr lang="en-US" altLang="zh-CN" sz="2000" b="1" dirty="0">
                  <a:solidFill>
                    <a:srgbClr val="000000"/>
                  </a:solidFill>
                  <a:latin typeface="微软雅黑" panose="020B0503020204020204" pitchFamily="34" charset="-122"/>
                  <a:ea typeface="微软雅黑" panose="020B0503020204020204" pitchFamily="34" charset="-122"/>
                </a:rPr>
                <a:t>k</a:t>
              </a:r>
              <a:r>
                <a:rPr lang="zh-CN" altLang="en-US" sz="2000" b="1" dirty="0">
                  <a:solidFill>
                    <a:srgbClr val="000000"/>
                  </a:solidFill>
                  <a:latin typeface="微软雅黑" panose="020B0503020204020204" pitchFamily="34" charset="-122"/>
                  <a:ea typeface="微软雅黑" panose="020B0503020204020204" pitchFamily="34" charset="-122"/>
                </a:rPr>
                <a:t>个结点</a:t>
              </a:r>
            </a:p>
          </p:txBody>
        </p:sp>
        <p:sp>
          <p:nvSpPr>
            <p:cNvPr id="11" name="Text Box 13"/>
            <p:cNvSpPr txBox="1">
              <a:spLocks noChangeArrowheads="1"/>
            </p:cNvSpPr>
            <p:nvPr/>
          </p:nvSpPr>
          <p:spPr bwMode="auto">
            <a:xfrm>
              <a:off x="7355959" y="3214686"/>
              <a:ext cx="1313094" cy="923290"/>
            </a:xfrm>
            <a:prstGeom prst="rect">
              <a:avLst/>
            </a:prstGeom>
            <a:noFill/>
            <a:ln w="9525" algn="ctr">
              <a:noFill/>
              <a:miter lim="800000"/>
              <a:tailEnd type="none" w="med" len="lg"/>
            </a:ln>
            <a:effectLst/>
          </p:spPr>
          <p:txBody>
            <a:bodyPr wrap="square" lIns="0" tIns="0" rIns="0" bIns="0">
              <a:spAutoFit/>
            </a:bodyPr>
            <a:lstStyle/>
            <a:p>
              <a:pPr algn="l">
                <a:spcBef>
                  <a:spcPct val="50000"/>
                </a:spcBef>
              </a:pPr>
              <a:r>
                <a:rPr lang="zh-CN" altLang="en-US" sz="2000" b="1" dirty="0">
                  <a:solidFill>
                    <a:srgbClr val="000000"/>
                  </a:solidFill>
                  <a:latin typeface="微软雅黑" panose="020B0503020204020204" pitchFamily="34" charset="-122"/>
                  <a:ea typeface="微软雅黑" panose="020B0503020204020204" pitchFamily="34" charset="-122"/>
                </a:rPr>
                <a:t>右子树中序序列，有</a:t>
              </a:r>
              <a:r>
                <a:rPr lang="en-US" altLang="zh-CN" sz="2000" b="1" dirty="0">
                  <a:solidFill>
                    <a:srgbClr val="000000"/>
                  </a:solidFill>
                  <a:latin typeface="微软雅黑" panose="020B0503020204020204" pitchFamily="34" charset="-122"/>
                  <a:ea typeface="微软雅黑" panose="020B0503020204020204" pitchFamily="34" charset="-122"/>
                </a:rPr>
                <a:t>n-k-1</a:t>
              </a:r>
              <a:r>
                <a:rPr lang="zh-CN" altLang="en-US" sz="2000" b="1" dirty="0">
                  <a:solidFill>
                    <a:srgbClr val="000000"/>
                  </a:solidFill>
                  <a:latin typeface="微软雅黑" panose="020B0503020204020204" pitchFamily="34" charset="-122"/>
                  <a:ea typeface="微软雅黑" panose="020B0503020204020204" pitchFamily="34" charset="-122"/>
                </a:rPr>
                <a:t>个结点</a:t>
              </a:r>
            </a:p>
          </p:txBody>
        </p:sp>
        <p:sp>
          <p:nvSpPr>
            <p:cNvPr id="12" name="Text Box 14"/>
            <p:cNvSpPr txBox="1">
              <a:spLocks noChangeArrowheads="1"/>
            </p:cNvSpPr>
            <p:nvPr/>
          </p:nvSpPr>
          <p:spPr bwMode="auto">
            <a:xfrm>
              <a:off x="4771945" y="2582219"/>
              <a:ext cx="820775" cy="615315"/>
            </a:xfrm>
            <a:prstGeom prst="rect">
              <a:avLst/>
            </a:prstGeom>
            <a:noFill/>
            <a:ln w="9525" algn="ctr">
              <a:noFill/>
              <a:miter lim="800000"/>
              <a:tailEnd type="none" w="med" len="lg"/>
            </a:ln>
            <a:effectLst/>
          </p:spPr>
          <p:txBody>
            <a:bodyPr wrap="square" lIns="0" tIns="0" rIns="0" bIns="0">
              <a:spAutoFit/>
            </a:bodyPr>
            <a:lstStyle/>
            <a:p>
              <a:pPr algn="l">
                <a:spcBef>
                  <a:spcPts val="0"/>
                </a:spcBef>
              </a:pPr>
              <a:r>
                <a:rPr lang="zh-CN" altLang="en-US" sz="2000" b="1" dirty="0">
                  <a:solidFill>
                    <a:srgbClr val="000000"/>
                  </a:solidFill>
                  <a:latin typeface="微软雅黑" panose="020B0503020204020204" pitchFamily="34" charset="-122"/>
                  <a:ea typeface="微软雅黑" panose="020B0503020204020204" pitchFamily="34" charset="-122"/>
                </a:rPr>
                <a:t>中序</a:t>
              </a:r>
              <a:endParaRPr lang="en-US" altLang="zh-CN" sz="2000" b="1" dirty="0">
                <a:solidFill>
                  <a:srgbClr val="000000"/>
                </a:solidFill>
                <a:latin typeface="微软雅黑" panose="020B0503020204020204" pitchFamily="34" charset="-122"/>
                <a:ea typeface="微软雅黑" panose="020B0503020204020204" pitchFamily="34" charset="-122"/>
              </a:endParaRPr>
            </a:p>
            <a:p>
              <a:pPr algn="l">
                <a:spcBef>
                  <a:spcPts val="0"/>
                </a:spcBef>
              </a:pPr>
              <a:r>
                <a:rPr lang="zh-CN" altLang="en-US" sz="2000" b="1" dirty="0">
                  <a:solidFill>
                    <a:srgbClr val="000000"/>
                  </a:solidFill>
                  <a:latin typeface="微软雅黑" panose="020B0503020204020204" pitchFamily="34" charset="-122"/>
                  <a:ea typeface="微软雅黑" panose="020B0503020204020204" pitchFamily="34" charset="-122"/>
                </a:rPr>
                <a:t>序列：</a:t>
              </a:r>
            </a:p>
          </p:txBody>
        </p:sp>
        <p:sp>
          <p:nvSpPr>
            <p:cNvPr id="13" name="Text Box 15"/>
            <p:cNvSpPr txBox="1">
              <a:spLocks noChangeArrowheads="1"/>
            </p:cNvSpPr>
            <p:nvPr/>
          </p:nvSpPr>
          <p:spPr bwMode="auto">
            <a:xfrm>
              <a:off x="5390652" y="2691123"/>
              <a:ext cx="3253314" cy="307340"/>
            </a:xfrm>
            <a:prstGeom prst="rect">
              <a:avLst/>
            </a:prstGeom>
            <a:noFill/>
            <a:ln w="9525" algn="ctr">
              <a:noFill/>
              <a:miter lim="800000"/>
              <a:tailEnd type="none" w="med" len="lg"/>
            </a:ln>
            <a:effectLst/>
          </p:spPr>
          <p:txBody>
            <a:bodyPr wrap="square" lIns="0" tIns="0" rIns="0" bIns="0">
              <a:spAutoFit/>
            </a:bodyPr>
            <a:lstStyle/>
            <a:p>
              <a:pPr algn="l">
                <a:spcBef>
                  <a:spcPct val="50000"/>
                </a:spcBef>
              </a:pPr>
              <a:r>
                <a:rPr lang="en-US" altLang="zh-CN" sz="2000" b="1" dirty="0">
                  <a:solidFill>
                    <a:srgbClr val="000000"/>
                  </a:solidFill>
                  <a:latin typeface="微软雅黑" panose="020B0503020204020204" pitchFamily="34" charset="-122"/>
                  <a:ea typeface="微软雅黑" panose="020B0503020204020204" pitchFamily="34" charset="-122"/>
                </a:rPr>
                <a:t>b0 b1 … bk-1 bk bk+1 … bn-1</a:t>
              </a:r>
            </a:p>
          </p:txBody>
        </p:sp>
        <p:sp>
          <p:nvSpPr>
            <p:cNvPr id="14" name="AutoShape 16"/>
            <p:cNvSpPr/>
            <p:nvPr>
              <p:custDataLst>
                <p:tags r:id="rId3"/>
              </p:custDataLst>
            </p:nvPr>
          </p:nvSpPr>
          <p:spPr bwMode="auto">
            <a:xfrm rot="16200000">
              <a:off x="5985390" y="2533507"/>
              <a:ext cx="144463" cy="1080000"/>
            </a:xfrm>
            <a:prstGeom prst="leftBrace">
              <a:avLst>
                <a:gd name="adj1" fmla="val 49817"/>
                <a:gd name="adj2" fmla="val 50000"/>
              </a:avLst>
            </a:prstGeom>
            <a:ln w="19050">
              <a:solidFill>
                <a:schemeClr val="dk1"/>
              </a:solidFill>
              <a:tailEnd type="none" w="med" len="lg"/>
            </a:ln>
          </p:spPr>
          <p:style>
            <a:lnRef idx="2">
              <a:schemeClr val="dk1"/>
            </a:lnRef>
            <a:fillRef idx="0">
              <a:schemeClr val="dk1"/>
            </a:fillRef>
            <a:effectRef idx="1">
              <a:schemeClr val="dk1"/>
            </a:effectRef>
            <a:fontRef idx="minor">
              <a:schemeClr val="tx1"/>
            </a:fontRef>
          </p:style>
          <p:txBody>
            <a:bodyPr wrap="none" anchor="ctr"/>
            <a:lstStyle/>
            <a:p>
              <a:pPr algn="l"/>
              <a:endParaRPr lang="zh-CN" altLang="en-US" sz="1800">
                <a:solidFill>
                  <a:schemeClr val="dk1"/>
                </a:solidFill>
                <a:latin typeface="Consolas" panose="020B0609020204030204" pitchFamily="49" charset="0"/>
                <a:ea typeface="仿宋" panose="02010609060101010101" pitchFamily="49" charset="-122"/>
                <a:cs typeface="Consolas" panose="020B0609020204030204" pitchFamily="49" charset="0"/>
              </a:endParaRPr>
            </a:p>
          </p:txBody>
        </p:sp>
        <p:sp>
          <p:nvSpPr>
            <p:cNvPr id="15" name="AutoShape 17"/>
            <p:cNvSpPr/>
            <p:nvPr>
              <p:custDataLst>
                <p:tags r:id="rId4"/>
              </p:custDataLst>
            </p:nvPr>
          </p:nvSpPr>
          <p:spPr bwMode="auto">
            <a:xfrm rot="16200000">
              <a:off x="7765032" y="2533507"/>
              <a:ext cx="144463" cy="1080000"/>
            </a:xfrm>
            <a:prstGeom prst="leftBrace">
              <a:avLst>
                <a:gd name="adj1" fmla="val 49817"/>
                <a:gd name="adj2" fmla="val 50000"/>
              </a:avLst>
            </a:prstGeom>
            <a:ln w="19050">
              <a:solidFill>
                <a:schemeClr val="dk1"/>
              </a:solidFill>
              <a:tailEnd type="none" w="med" len="lg"/>
            </a:ln>
          </p:spPr>
          <p:style>
            <a:lnRef idx="2">
              <a:schemeClr val="dk1"/>
            </a:lnRef>
            <a:fillRef idx="0">
              <a:schemeClr val="dk1"/>
            </a:fillRef>
            <a:effectRef idx="1">
              <a:schemeClr val="dk1"/>
            </a:effectRef>
            <a:fontRef idx="minor">
              <a:schemeClr val="tx1"/>
            </a:fontRef>
          </p:style>
          <p:txBody>
            <a:bodyPr wrap="none" anchor="ctr"/>
            <a:lstStyle/>
            <a:p>
              <a:pPr algn="l"/>
              <a:endParaRPr lang="zh-CN" altLang="en-US" sz="1800">
                <a:solidFill>
                  <a:schemeClr val="dk1"/>
                </a:solidFill>
                <a:latin typeface="Consolas" panose="020B0609020204030204" pitchFamily="49" charset="0"/>
                <a:ea typeface="仿宋" panose="02010609060101010101" pitchFamily="49" charset="-122"/>
                <a:cs typeface="Consolas" panose="020B0609020204030204" pitchFamily="49" charset="0"/>
              </a:endParaRPr>
            </a:p>
          </p:txBody>
        </p:sp>
        <p:sp>
          <p:nvSpPr>
            <p:cNvPr id="16" name="Line 18"/>
            <p:cNvSpPr>
              <a:spLocks noChangeShapeType="1"/>
            </p:cNvSpPr>
            <p:nvPr>
              <p:custDataLst>
                <p:tags r:id="rId5"/>
              </p:custDataLst>
            </p:nvPr>
          </p:nvSpPr>
          <p:spPr bwMode="auto">
            <a:xfrm>
              <a:off x="4212687" y="2349810"/>
              <a:ext cx="0" cy="323850"/>
            </a:xfrm>
            <a:prstGeom prst="line">
              <a:avLst/>
            </a:prstGeom>
            <a:ln w="19050">
              <a:solidFill>
                <a:schemeClr val="dk1"/>
              </a:solidFill>
              <a:tailEnd type="stealth" w="med" len="lg"/>
            </a:ln>
          </p:spPr>
          <p:style>
            <a:lnRef idx="2">
              <a:schemeClr val="accent5"/>
            </a:lnRef>
            <a:fillRef idx="0">
              <a:schemeClr val="accent5"/>
            </a:fillRef>
            <a:effectRef idx="1">
              <a:schemeClr val="accent5"/>
            </a:effectRef>
            <a:fontRef idx="minor">
              <a:schemeClr val="tx1"/>
            </a:fontRef>
          </p:style>
          <p:txBody>
            <a:bodyPr wrap="none"/>
            <a:lstStyle/>
            <a:p>
              <a:pPr algn="l"/>
              <a:endParaRPr lang="zh-CN" altLang="en-US" sz="1800">
                <a:solidFill>
                  <a:schemeClr val="dk1"/>
                </a:solidFill>
                <a:latin typeface="Consolas" panose="020B0609020204030204" pitchFamily="49" charset="0"/>
                <a:ea typeface="仿宋" panose="02010609060101010101" pitchFamily="49" charset="-122"/>
                <a:cs typeface="Consolas" panose="020B0609020204030204" pitchFamily="49" charset="0"/>
              </a:endParaRPr>
            </a:p>
          </p:txBody>
        </p:sp>
        <p:sp>
          <p:nvSpPr>
            <p:cNvPr id="17" name="Freeform 19"/>
            <p:cNvSpPr/>
            <p:nvPr>
              <p:custDataLst>
                <p:tags r:id="rId6"/>
              </p:custDataLst>
            </p:nvPr>
          </p:nvSpPr>
          <p:spPr bwMode="auto">
            <a:xfrm>
              <a:off x="4230886" y="2338698"/>
              <a:ext cx="2736000" cy="1587"/>
            </a:xfrm>
            <a:custGeom>
              <a:avLst/>
              <a:gdLst/>
              <a:ahLst/>
              <a:cxnLst>
                <a:cxn ang="0">
                  <a:pos x="0" y="5"/>
                </a:cxn>
                <a:cxn ang="0">
                  <a:pos x="2012" y="0"/>
                </a:cxn>
              </a:cxnLst>
              <a:rect l="0" t="0" r="r" b="b"/>
              <a:pathLst>
                <a:path w="2012" h="5">
                  <a:moveTo>
                    <a:pt x="0" y="5"/>
                  </a:moveTo>
                  <a:lnTo>
                    <a:pt x="2012" y="0"/>
                  </a:lnTo>
                </a:path>
              </a:pathLst>
            </a:custGeom>
            <a:ln w="19050">
              <a:solidFill>
                <a:schemeClr val="dk1"/>
              </a:solidFill>
              <a:headEnd type="none" w="med" len="med"/>
              <a:tailEnd type="none" w="med" len="lg"/>
            </a:ln>
          </p:spPr>
          <p:style>
            <a:lnRef idx="2">
              <a:schemeClr val="accent5"/>
            </a:lnRef>
            <a:fillRef idx="0">
              <a:schemeClr val="accent5"/>
            </a:fillRef>
            <a:effectRef idx="1">
              <a:schemeClr val="accent5"/>
            </a:effectRef>
            <a:fontRef idx="minor">
              <a:schemeClr val="tx1"/>
            </a:fontRef>
          </p:style>
          <p:txBody>
            <a:bodyPr wrap="none"/>
            <a:lstStyle/>
            <a:p>
              <a:pPr algn="l"/>
              <a:endParaRPr lang="zh-CN" altLang="en-US" sz="1800">
                <a:solidFill>
                  <a:schemeClr val="dk1"/>
                </a:solidFill>
                <a:latin typeface="Consolas" panose="020B0609020204030204" pitchFamily="49" charset="0"/>
                <a:ea typeface="仿宋" panose="02010609060101010101" pitchFamily="49" charset="-122"/>
                <a:cs typeface="Consolas" panose="020B0609020204030204" pitchFamily="49" charset="0"/>
              </a:endParaRPr>
            </a:p>
          </p:txBody>
        </p:sp>
        <p:sp>
          <p:nvSpPr>
            <p:cNvPr id="18" name="Line 20"/>
            <p:cNvSpPr>
              <a:spLocks noChangeShapeType="1"/>
            </p:cNvSpPr>
            <p:nvPr>
              <p:custDataLst>
                <p:tags r:id="rId7"/>
              </p:custDataLst>
            </p:nvPr>
          </p:nvSpPr>
          <p:spPr bwMode="auto">
            <a:xfrm>
              <a:off x="6981842" y="2327585"/>
              <a:ext cx="0" cy="323850"/>
            </a:xfrm>
            <a:prstGeom prst="line">
              <a:avLst/>
            </a:prstGeom>
            <a:ln w="19050">
              <a:solidFill>
                <a:schemeClr val="dk1"/>
              </a:solidFill>
              <a:tailEnd type="stealth" w="med" len="lg"/>
            </a:ln>
          </p:spPr>
          <p:style>
            <a:lnRef idx="2">
              <a:schemeClr val="accent5"/>
            </a:lnRef>
            <a:fillRef idx="0">
              <a:schemeClr val="accent5"/>
            </a:fillRef>
            <a:effectRef idx="1">
              <a:schemeClr val="accent5"/>
            </a:effectRef>
            <a:fontRef idx="minor">
              <a:schemeClr val="tx1"/>
            </a:fontRef>
          </p:style>
          <p:txBody>
            <a:bodyPr wrap="none"/>
            <a:lstStyle/>
            <a:p>
              <a:pPr algn="l"/>
              <a:endParaRPr lang="zh-CN" altLang="en-US" sz="1800">
                <a:solidFill>
                  <a:schemeClr val="dk1"/>
                </a:solidFill>
                <a:latin typeface="Consolas" panose="020B0609020204030204" pitchFamily="49" charset="0"/>
                <a:ea typeface="仿宋" panose="02010609060101010101" pitchFamily="49" charset="-122"/>
                <a:cs typeface="Consolas" panose="020B0609020204030204" pitchFamily="49" charset="0"/>
              </a:endParaRPr>
            </a:p>
          </p:txBody>
        </p:sp>
        <p:sp>
          <p:nvSpPr>
            <p:cNvPr id="19" name="Text Box 21"/>
            <p:cNvSpPr txBox="1">
              <a:spLocks noChangeArrowheads="1"/>
            </p:cNvSpPr>
            <p:nvPr/>
          </p:nvSpPr>
          <p:spPr bwMode="auto">
            <a:xfrm>
              <a:off x="3991557" y="1878321"/>
              <a:ext cx="3819522" cy="307340"/>
            </a:xfrm>
            <a:prstGeom prst="rect">
              <a:avLst/>
            </a:prstGeom>
            <a:noFill/>
            <a:ln w="9525" algn="ctr">
              <a:noFill/>
              <a:miter lim="800000"/>
              <a:tailEnd type="none" w="med" len="lg"/>
            </a:ln>
            <a:effectLst/>
          </p:spPr>
          <p:txBody>
            <a:bodyPr wrap="square" lIns="0" tIns="0" rIns="0" bIns="0">
              <a:spAutoFit/>
            </a:bodyPr>
            <a:lstStyle/>
            <a:p>
              <a:pPr algn="l">
                <a:spcBef>
                  <a:spcPct val="50000"/>
                </a:spcBef>
              </a:pPr>
              <a:r>
                <a:rPr lang="zh-CN" altLang="en-US" sz="2000" b="1" dirty="0">
                  <a:solidFill>
                    <a:srgbClr val="000000"/>
                  </a:solidFill>
                  <a:latin typeface="微软雅黑" panose="020B0503020204020204" pitchFamily="34" charset="-122"/>
                  <a:ea typeface="微软雅黑" panose="020B0503020204020204" pitchFamily="34" charset="-122"/>
                </a:rPr>
                <a:t>通过根结点</a:t>
              </a:r>
              <a:r>
                <a:rPr lang="en-US" altLang="zh-CN" sz="2000" b="1" dirty="0">
                  <a:solidFill>
                    <a:srgbClr val="000000"/>
                  </a:solidFill>
                  <a:latin typeface="微软雅黑" panose="020B0503020204020204" pitchFamily="34" charset="-122"/>
                  <a:ea typeface="微软雅黑" panose="020B0503020204020204" pitchFamily="34" charset="-122"/>
                </a:rPr>
                <a:t>an-1</a:t>
              </a:r>
              <a:r>
                <a:rPr lang="zh-CN" altLang="en-US" sz="2000" b="1" dirty="0">
                  <a:solidFill>
                    <a:srgbClr val="000000"/>
                  </a:solidFill>
                  <a:latin typeface="微软雅黑" panose="020B0503020204020204" pitchFamily="34" charset="-122"/>
                  <a:ea typeface="微软雅黑" panose="020B0503020204020204" pitchFamily="34" charset="-122"/>
                </a:rPr>
                <a:t>在中序序列中找到</a:t>
              </a:r>
              <a:r>
                <a:rPr lang="en-US" altLang="zh-CN" sz="2000" b="1" dirty="0">
                  <a:solidFill>
                    <a:srgbClr val="000000"/>
                  </a:solidFill>
                  <a:latin typeface="微软雅黑" panose="020B0503020204020204" pitchFamily="34" charset="-122"/>
                  <a:ea typeface="微软雅黑" panose="020B0503020204020204" pitchFamily="34" charset="-122"/>
                </a:rPr>
                <a:t>bk</a:t>
              </a:r>
            </a:p>
          </p:txBody>
        </p:sp>
      </p:grpSp>
    </p:spTree>
    <p:extLst>
      <p:ext uri="{BB962C8B-B14F-4D97-AF65-F5344CB8AC3E}">
        <p14:creationId xmlns:p14="http://schemas.microsoft.com/office/powerpoint/2010/main" val="30573515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par>
                                <p:cTn id="8" presetID="22" presetClass="entr" presetSubtype="8"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left)">
                                      <p:cBhvr>
                                        <p:cTn id="10" dur="500"/>
                                        <p:tgtEl>
                                          <p:spTgt spid="52"/>
                                        </p:tgtEl>
                                      </p:cBhvr>
                                    </p:animEffect>
                                  </p:childTnLst>
                                </p:cTn>
                              </p:par>
                              <p:par>
                                <p:cTn id="11" presetID="22" presetClass="entr" presetSubtype="8"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wipe(left)">
                                      <p:cBhvr>
                                        <p:cTn id="13" dur="500"/>
                                        <p:tgtEl>
                                          <p:spTgt spid="7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left)">
                                      <p:cBhvr>
                                        <p:cTn id="16" dur="500"/>
                                        <p:tgtEl>
                                          <p:spTgt spid="7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22" presetClass="entr" presetSubtype="8"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3" grpId="0"/>
      <p:bldP spid="75"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H="1">
            <a:off x="8750316" y="2110369"/>
            <a:ext cx="3365402" cy="4646688"/>
          </a:xfrm>
          <a:prstGeom prst="rect">
            <a:avLst/>
          </a:prstGeom>
        </p:spPr>
      </p:pic>
      <p:sp>
        <p:nvSpPr>
          <p:cNvPr id="19" name="Text Box 13"/>
          <p:cNvSpPr txBox="1">
            <a:spLocks noChangeArrowheads="1"/>
          </p:cNvSpPr>
          <p:nvPr>
            <p:custDataLst>
              <p:tags r:id="rId1"/>
            </p:custDataLst>
          </p:nvPr>
        </p:nvSpPr>
        <p:spPr bwMode="auto">
          <a:xfrm>
            <a:off x="132080" y="802640"/>
            <a:ext cx="8239760" cy="548640"/>
          </a:xfrm>
          <a:prstGeom prst="rect">
            <a:avLst/>
          </a:prstGeom>
          <a:solidFill>
            <a:schemeClr val="accent3"/>
          </a:solidFill>
          <a:ln w="28575" cap="rnd">
            <a:solidFill>
              <a:schemeClr val="lt1">
                <a:lumMod val="50000"/>
              </a:schemeClr>
            </a:solidFill>
            <a:prstDash val="sysDot"/>
            <a:miter lim="800000"/>
          </a:ln>
        </p:spPr>
        <p:txBody>
          <a:bodyPr vert="horz" wrap="square" lIns="91440" tIns="0" rIns="91440" bIns="0" numCol="1" anchor="t" anchorCtr="0" compatLnSpc="1"/>
          <a:lstStyle/>
          <a:p>
            <a:pPr marL="0" marR="0" lvl="0" indent="0" algn="l" defTabSz="914400" rtl="0" eaLnBrk="1" fontAlgn="base" latinLnBrk="0" hangingPunct="1">
              <a:lnSpc>
                <a:spcPts val="2400"/>
              </a:lnSpc>
              <a:spcBef>
                <a:spcPct val="0"/>
              </a:spcBef>
              <a:spcAft>
                <a:spcPct val="0"/>
              </a:spcAft>
              <a:buClrTx/>
              <a:buSzTx/>
              <a:buFontTx/>
              <a:buNone/>
            </a:pPr>
            <a:endParaRPr kumimoji="0" lang="en-US" altLang="zh-CN" b="0" i="0" u="none" strike="noStrike" cap="none" normalizeH="0" baseline="0" dirty="0">
              <a:ln>
                <a:noFill/>
              </a:ln>
              <a:solidFill>
                <a:srgbClr val="525252"/>
              </a:solidFill>
              <a:effectLst/>
              <a:latin typeface="思源黑体 CN Medium" panose="020B0600000000000000" pitchFamily="34" charset="-122"/>
              <a:ea typeface="思源黑体 CN Medium" panose="020B0600000000000000" pitchFamily="34" charset="-122"/>
              <a:cs typeface="Consolas" panose="020B0609020204030204" pitchFamily="49" charset="0"/>
            </a:endParaRPr>
          </a:p>
        </p:txBody>
      </p:sp>
      <p:sp>
        <p:nvSpPr>
          <p:cNvPr id="2" name="TextBox 2"/>
          <p:cNvSpPr txBox="1"/>
          <p:nvPr/>
        </p:nvSpPr>
        <p:spPr>
          <a:xfrm>
            <a:off x="91440" y="814684"/>
            <a:ext cx="8280400" cy="1014730"/>
          </a:xfrm>
          <a:prstGeom prst="rect">
            <a:avLst/>
          </a:prstGeom>
          <a:noFill/>
        </p:spPr>
        <p:txBody>
          <a:bodyPr wrap="square" rtlCol="0">
            <a:spAutoFit/>
          </a:bodyPr>
          <a:lstStyle/>
          <a:p>
            <a:pPr algn="just" fontAlgn="base">
              <a:lnSpc>
                <a:spcPct val="150000"/>
              </a:lnSpc>
              <a:spcBef>
                <a:spcPct val="0"/>
              </a:spcBef>
              <a:spcAft>
                <a:spcPct val="0"/>
              </a:spcAft>
            </a:pPr>
            <a:r>
              <a:rPr lang="zh-CN" altLang="en-US" sz="2000" b="1" dirty="0">
                <a:solidFill>
                  <a:srgbClr val="FFFFFF"/>
                </a:solidFill>
                <a:latin typeface="微软雅黑" panose="020B0503020204020204" pitchFamily="34" charset="-122"/>
                <a:ea typeface="微软雅黑" panose="020B0503020204020204" pitchFamily="34" charset="-122"/>
              </a:rPr>
              <a:t>已知中序序列为</a:t>
            </a:r>
            <a:r>
              <a:rPr lang="en-US" altLang="zh-CN" sz="2000" b="1" dirty="0">
                <a:solidFill>
                  <a:srgbClr val="FFFFFF"/>
                </a:solidFill>
                <a:latin typeface="微软雅黑" panose="020B0503020204020204" pitchFamily="34" charset="-122"/>
                <a:ea typeface="微软雅黑" panose="020B0503020204020204" pitchFamily="34" charset="-122"/>
              </a:rPr>
              <a:t>DGBAECF</a:t>
            </a:r>
            <a:r>
              <a:rPr lang="zh-CN" altLang="en-US" sz="2000" b="1" dirty="0">
                <a:solidFill>
                  <a:srgbClr val="FFFFFF"/>
                </a:solidFill>
                <a:latin typeface="微软雅黑" panose="020B0503020204020204" pitchFamily="34" charset="-122"/>
                <a:ea typeface="微软雅黑" panose="020B0503020204020204" pitchFamily="34" charset="-122"/>
              </a:rPr>
              <a:t>，后序序列为</a:t>
            </a:r>
            <a:r>
              <a:rPr lang="en-US" altLang="zh-CN" sz="2000" b="1" dirty="0">
                <a:solidFill>
                  <a:srgbClr val="FFFFFF"/>
                </a:solidFill>
                <a:latin typeface="微软雅黑" panose="020B0503020204020204" pitchFamily="34" charset="-122"/>
                <a:ea typeface="微软雅黑" panose="020B0503020204020204" pitchFamily="34" charset="-122"/>
              </a:rPr>
              <a:t>GDBEFCA</a:t>
            </a:r>
            <a:r>
              <a:rPr lang="zh-CN" altLang="en-US" sz="2000" b="1" dirty="0">
                <a:solidFill>
                  <a:srgbClr val="FFFFFF"/>
                </a:solidFill>
                <a:latin typeface="微软雅黑" panose="020B0503020204020204" pitchFamily="34" charset="-122"/>
                <a:ea typeface="微软雅黑" panose="020B0503020204020204" pitchFamily="34" charset="-122"/>
              </a:rPr>
              <a:t>，则构造二叉树的过程</a:t>
            </a:r>
          </a:p>
        </p:txBody>
      </p:sp>
      <p:sp>
        <p:nvSpPr>
          <p:cNvPr id="4" name="Rectangle 16"/>
          <p:cNvSpPr>
            <a:spLocks noChangeArrowheads="1"/>
          </p:cNvSpPr>
          <p:nvPr>
            <p:custDataLst>
              <p:tags r:id="rId2"/>
            </p:custDataLst>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21" name="文本框 20"/>
          <p:cNvSpPr txBox="1"/>
          <p:nvPr/>
        </p:nvSpPr>
        <p:spPr>
          <a:xfrm>
            <a:off x="1053074" y="147761"/>
            <a:ext cx="7007225" cy="460375"/>
          </a:xfrm>
          <a:prstGeom prst="rect">
            <a:avLst/>
          </a:prstGeom>
          <a:noFill/>
        </p:spPr>
        <p:txBody>
          <a:bodyPr wrap="none" rtlCol="0" anchor="ctr">
            <a:spAutoFit/>
          </a:bodyPr>
          <a:lstStyle>
            <a:defPPr>
              <a:defRPr lang="zh-CN"/>
            </a:defPPr>
            <a:lvl1pPr>
              <a:defRPr sz="2400" b="1">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en-US" altLang="zh-CN" b="0" dirty="0">
                <a:solidFill>
                  <a:schemeClr val="accent1"/>
                </a:solidFill>
                <a:latin typeface="微软雅黑" panose="020B0503020204020204" pitchFamily="34" charset="-122"/>
                <a:ea typeface="微软雅黑" panose="020B0503020204020204" pitchFamily="34" charset="-122"/>
              </a:rPr>
              <a:t>6.5.1 </a:t>
            </a:r>
            <a:r>
              <a:rPr lang="zh-CN" altLang="en-US" b="0" dirty="0">
                <a:solidFill>
                  <a:schemeClr val="accent1"/>
                </a:solidFill>
                <a:latin typeface="微软雅黑" panose="020B0503020204020204" pitchFamily="34" charset="-122"/>
                <a:ea typeface="微软雅黑" panose="020B0503020204020204" pitchFamily="34" charset="-122"/>
              </a:rPr>
              <a:t>由先序</a:t>
            </a:r>
            <a:r>
              <a:rPr lang="en-US" altLang="zh-CN" b="0" dirty="0">
                <a:solidFill>
                  <a:schemeClr val="accent1"/>
                </a:solidFill>
                <a:latin typeface="微软雅黑" panose="020B0503020204020204" pitchFamily="34" charset="-122"/>
                <a:ea typeface="微软雅黑" panose="020B0503020204020204" pitchFamily="34" charset="-122"/>
              </a:rPr>
              <a:t>/</a:t>
            </a:r>
            <a:r>
              <a:rPr lang="zh-CN" altLang="en-US" b="0" dirty="0">
                <a:solidFill>
                  <a:schemeClr val="accent1"/>
                </a:solidFill>
                <a:latin typeface="微软雅黑" panose="020B0503020204020204" pitchFamily="34" charset="-122"/>
                <a:ea typeface="微软雅黑" panose="020B0503020204020204" pitchFamily="34" charset="-122"/>
              </a:rPr>
              <a:t>中序序列或后序</a:t>
            </a:r>
            <a:r>
              <a:rPr lang="en-US" altLang="zh-CN" b="0" dirty="0">
                <a:solidFill>
                  <a:schemeClr val="accent1"/>
                </a:solidFill>
                <a:latin typeface="微软雅黑" panose="020B0503020204020204" pitchFamily="34" charset="-122"/>
                <a:ea typeface="微软雅黑" panose="020B0503020204020204" pitchFamily="34" charset="-122"/>
              </a:rPr>
              <a:t>/</a:t>
            </a:r>
            <a:r>
              <a:rPr lang="zh-CN" altLang="en-US" b="0" dirty="0">
                <a:solidFill>
                  <a:schemeClr val="accent1"/>
                </a:solidFill>
                <a:latin typeface="微软雅黑" panose="020B0503020204020204" pitchFamily="34" charset="-122"/>
                <a:ea typeface="微软雅黑" panose="020B0503020204020204" pitchFamily="34" charset="-122"/>
              </a:rPr>
              <a:t>中序序列构造二叉树</a:t>
            </a:r>
          </a:p>
        </p:txBody>
      </p:sp>
      <p:sp>
        <p:nvSpPr>
          <p:cNvPr id="22" name="Rectangle 16"/>
          <p:cNvSpPr>
            <a:spLocks noChangeArrowheads="1"/>
          </p:cNvSpPr>
          <p:nvPr>
            <p:custDataLst>
              <p:tags r:id="rId3"/>
            </p:custDataLst>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grpSp>
        <p:nvGrpSpPr>
          <p:cNvPr id="23" name="组合 22"/>
          <p:cNvGrpSpPr/>
          <p:nvPr/>
        </p:nvGrpSpPr>
        <p:grpSpPr>
          <a:xfrm>
            <a:off x="2480829" y="1526753"/>
            <a:ext cx="6413090" cy="5230249"/>
            <a:chOff x="865389" y="1079713"/>
            <a:chExt cx="6413090" cy="5230249"/>
          </a:xfrm>
          <a:solidFill>
            <a:schemeClr val="bg1"/>
          </a:solidFill>
        </p:grpSpPr>
        <p:sp>
          <p:nvSpPr>
            <p:cNvPr id="24" name="Line 14"/>
            <p:cNvSpPr>
              <a:spLocks noChangeShapeType="1"/>
            </p:cNvSpPr>
            <p:nvPr>
              <p:custDataLst>
                <p:tags r:id="rId4"/>
              </p:custDataLst>
            </p:nvPr>
          </p:nvSpPr>
          <p:spPr bwMode="auto">
            <a:xfrm flipH="1">
              <a:off x="2887997" y="1995561"/>
              <a:ext cx="551726" cy="637010"/>
            </a:xfrm>
            <a:prstGeom prst="line">
              <a:avLst/>
            </a:prstGeom>
            <a:solidFill>
              <a:schemeClr val="lt1"/>
            </a:solidFill>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36000" tIns="36000" rIns="91440" bIns="45720" numCol="1" anchor="t" anchorCtr="0" compatLnSpc="1"/>
            <a:lstStyle/>
            <a:p>
              <a:pPr>
                <a:lnSpc>
                  <a:spcPts val="2000"/>
                </a:lnSpc>
              </a:pPr>
              <a:endParaRPr lang="zh-CN" altLang="en-US" sz="1400" b="1">
                <a:solidFill>
                  <a:srgbClr val="CD5158"/>
                </a:solidFill>
                <a:latin typeface="Consolas" panose="020B0609020204030204" pitchFamily="49" charset="0"/>
                <a:ea typeface="仿宋" panose="02010609060101010101" pitchFamily="49" charset="-122"/>
                <a:cs typeface="Consolas" panose="020B0609020204030204" pitchFamily="49" charset="0"/>
              </a:endParaRPr>
            </a:p>
          </p:txBody>
        </p:sp>
        <p:sp>
          <p:nvSpPr>
            <p:cNvPr id="25" name="Line 13"/>
            <p:cNvSpPr>
              <a:spLocks noChangeShapeType="1"/>
            </p:cNvSpPr>
            <p:nvPr>
              <p:custDataLst>
                <p:tags r:id="rId5"/>
              </p:custDataLst>
            </p:nvPr>
          </p:nvSpPr>
          <p:spPr bwMode="auto">
            <a:xfrm>
              <a:off x="4543176" y="2011894"/>
              <a:ext cx="551726" cy="637010"/>
            </a:xfrm>
            <a:prstGeom prst="line">
              <a:avLst/>
            </a:prstGeom>
            <a:solidFill>
              <a:schemeClr val="lt1"/>
            </a:solidFill>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36000" tIns="36000" rIns="91440" bIns="45720" numCol="1" anchor="t" anchorCtr="0" compatLnSpc="1"/>
            <a:lstStyle/>
            <a:p>
              <a:pPr>
                <a:lnSpc>
                  <a:spcPts val="2000"/>
                </a:lnSpc>
              </a:pPr>
              <a:endParaRPr lang="zh-CN" altLang="en-US" sz="1400" b="1">
                <a:solidFill>
                  <a:srgbClr val="CD5158"/>
                </a:solidFill>
                <a:latin typeface="Consolas" panose="020B0609020204030204" pitchFamily="49" charset="0"/>
                <a:ea typeface="仿宋" panose="02010609060101010101" pitchFamily="49" charset="-122"/>
                <a:cs typeface="Consolas" panose="020B0609020204030204" pitchFamily="49" charset="0"/>
              </a:endParaRPr>
            </a:p>
          </p:txBody>
        </p:sp>
        <p:sp>
          <p:nvSpPr>
            <p:cNvPr id="26" name="Line 12"/>
            <p:cNvSpPr>
              <a:spLocks noChangeShapeType="1"/>
            </p:cNvSpPr>
            <p:nvPr>
              <p:custDataLst>
                <p:tags r:id="rId6"/>
              </p:custDataLst>
            </p:nvPr>
          </p:nvSpPr>
          <p:spPr bwMode="auto">
            <a:xfrm flipH="1">
              <a:off x="1968842" y="3470251"/>
              <a:ext cx="367429" cy="638177"/>
            </a:xfrm>
            <a:prstGeom prst="line">
              <a:avLst/>
            </a:prstGeom>
            <a:solidFill>
              <a:schemeClr val="lt1"/>
            </a:solidFill>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36000" tIns="36000" rIns="91440" bIns="45720" numCol="1" anchor="t" anchorCtr="0" compatLnSpc="1"/>
            <a:lstStyle/>
            <a:p>
              <a:pPr>
                <a:lnSpc>
                  <a:spcPts val="2000"/>
                </a:lnSpc>
              </a:pPr>
              <a:endParaRPr lang="zh-CN" altLang="en-US" sz="1400" b="1">
                <a:solidFill>
                  <a:srgbClr val="CD5158"/>
                </a:solidFill>
                <a:latin typeface="Consolas" panose="020B0609020204030204" pitchFamily="49" charset="0"/>
                <a:ea typeface="仿宋" panose="02010609060101010101" pitchFamily="49" charset="-122"/>
                <a:cs typeface="Consolas" panose="020B0609020204030204" pitchFamily="49" charset="0"/>
              </a:endParaRPr>
            </a:p>
          </p:txBody>
        </p:sp>
        <p:sp>
          <p:nvSpPr>
            <p:cNvPr id="27" name="Line 11"/>
            <p:cNvSpPr>
              <a:spLocks noChangeShapeType="1"/>
            </p:cNvSpPr>
            <p:nvPr>
              <p:custDataLst>
                <p:tags r:id="rId7"/>
              </p:custDataLst>
            </p:nvPr>
          </p:nvSpPr>
          <p:spPr bwMode="auto">
            <a:xfrm>
              <a:off x="2144974" y="4872606"/>
              <a:ext cx="551726" cy="637010"/>
            </a:xfrm>
            <a:prstGeom prst="line">
              <a:avLst/>
            </a:prstGeom>
            <a:solidFill>
              <a:schemeClr val="lt1"/>
            </a:solidFill>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36000" tIns="36000" rIns="91440" bIns="45720" numCol="1" anchor="t" anchorCtr="0" compatLnSpc="1"/>
            <a:lstStyle/>
            <a:p>
              <a:pPr>
                <a:lnSpc>
                  <a:spcPts val="2000"/>
                </a:lnSpc>
              </a:pPr>
              <a:endParaRPr lang="zh-CN" altLang="en-US" sz="1400" b="1">
                <a:solidFill>
                  <a:srgbClr val="CD5158"/>
                </a:solidFill>
                <a:latin typeface="Consolas" panose="020B0609020204030204" pitchFamily="49" charset="0"/>
                <a:ea typeface="仿宋" panose="02010609060101010101" pitchFamily="49" charset="-122"/>
                <a:cs typeface="Consolas" panose="020B0609020204030204" pitchFamily="49" charset="0"/>
              </a:endParaRPr>
            </a:p>
          </p:txBody>
        </p:sp>
        <p:sp>
          <p:nvSpPr>
            <p:cNvPr id="28" name="Line 10"/>
            <p:cNvSpPr>
              <a:spLocks noChangeShapeType="1"/>
            </p:cNvSpPr>
            <p:nvPr>
              <p:custDataLst>
                <p:tags r:id="rId8"/>
              </p:custDataLst>
            </p:nvPr>
          </p:nvSpPr>
          <p:spPr bwMode="auto">
            <a:xfrm flipH="1">
              <a:off x="4358878" y="3437583"/>
              <a:ext cx="551726" cy="638177"/>
            </a:xfrm>
            <a:prstGeom prst="line">
              <a:avLst/>
            </a:prstGeom>
            <a:solidFill>
              <a:schemeClr val="lt1"/>
            </a:solidFill>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36000" tIns="36000" rIns="91440" bIns="45720" numCol="1" anchor="t" anchorCtr="0" compatLnSpc="1"/>
            <a:lstStyle/>
            <a:p>
              <a:pPr>
                <a:lnSpc>
                  <a:spcPts val="2000"/>
                </a:lnSpc>
              </a:pPr>
              <a:endParaRPr lang="zh-CN" altLang="en-US" sz="1400" b="1">
                <a:solidFill>
                  <a:srgbClr val="CD5158"/>
                </a:solidFill>
                <a:latin typeface="Consolas" panose="020B0609020204030204" pitchFamily="49" charset="0"/>
                <a:ea typeface="仿宋" panose="02010609060101010101" pitchFamily="49" charset="-122"/>
                <a:cs typeface="Consolas" panose="020B0609020204030204" pitchFamily="49" charset="0"/>
              </a:endParaRPr>
            </a:p>
          </p:txBody>
        </p:sp>
        <p:sp>
          <p:nvSpPr>
            <p:cNvPr id="29" name="Line 9"/>
            <p:cNvSpPr>
              <a:spLocks noChangeShapeType="1"/>
            </p:cNvSpPr>
            <p:nvPr>
              <p:custDataLst>
                <p:tags r:id="rId9"/>
              </p:custDataLst>
            </p:nvPr>
          </p:nvSpPr>
          <p:spPr bwMode="auto">
            <a:xfrm>
              <a:off x="5616301" y="3437583"/>
              <a:ext cx="551726" cy="638177"/>
            </a:xfrm>
            <a:prstGeom prst="line">
              <a:avLst/>
            </a:prstGeom>
            <a:solidFill>
              <a:schemeClr val="lt1"/>
            </a:solidFill>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36000" tIns="36000" rIns="91440" bIns="45720" numCol="1" anchor="t" anchorCtr="0" compatLnSpc="1"/>
            <a:lstStyle/>
            <a:p>
              <a:pPr>
                <a:lnSpc>
                  <a:spcPts val="2000"/>
                </a:lnSpc>
              </a:pPr>
              <a:endParaRPr lang="zh-CN" altLang="en-US" sz="1400" b="1">
                <a:solidFill>
                  <a:srgbClr val="CD5158"/>
                </a:solidFill>
                <a:latin typeface="Consolas" panose="020B0609020204030204" pitchFamily="49" charset="0"/>
                <a:ea typeface="仿宋" panose="02010609060101010101" pitchFamily="49" charset="-122"/>
                <a:cs typeface="Consolas" panose="020B0609020204030204" pitchFamily="49" charset="0"/>
              </a:endParaRPr>
            </a:p>
          </p:txBody>
        </p:sp>
        <p:sp>
          <p:nvSpPr>
            <p:cNvPr id="30" name="Rectangle 8"/>
            <p:cNvSpPr>
              <a:spLocks noChangeArrowheads="1"/>
            </p:cNvSpPr>
            <p:nvPr>
              <p:custDataLst>
                <p:tags r:id="rId10"/>
              </p:custDataLst>
            </p:nvPr>
          </p:nvSpPr>
          <p:spPr bwMode="auto">
            <a:xfrm>
              <a:off x="2829675" y="1079713"/>
              <a:ext cx="2282724" cy="926348"/>
            </a:xfrm>
            <a:prstGeom prst="rect">
              <a:avLst/>
            </a:prstGeom>
            <a:solidFill>
              <a:schemeClr val="lt1"/>
            </a:solidFill>
            <a:ln>
              <a:solidFill>
                <a:schemeClr val="dk1"/>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36000" tIns="36000" rIns="0" bIns="0" numCol="1" anchor="t" anchorCtr="0" compatLnSpc="1"/>
            <a:lstStyle/>
            <a:p>
              <a:pPr marL="0" marR="0" lvl="0" algn="l" defTabSz="914400" rtl="0" eaLnBrk="1" fontAlgn="base" latinLnBrk="0" hangingPunct="1">
                <a:lnSpc>
                  <a:spcPts val="2000"/>
                </a:lnSpc>
                <a:spcBef>
                  <a:spcPct val="0"/>
                </a:spcBef>
                <a:spcAft>
                  <a:spcPct val="0"/>
                </a:spcAft>
                <a:buClrTx/>
                <a:buSzTx/>
                <a:buFontTx/>
                <a:buNone/>
              </a:pPr>
              <a:r>
                <a:rPr kumimoji="0" lang="zh-CN" sz="16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根结点：</a:t>
              </a:r>
              <a:r>
                <a:rPr kumimoji="0" lang="en-US" altLang="zh-CN" sz="16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a:t>
              </a:r>
            </a:p>
            <a:p>
              <a:pPr marL="0" marR="0" lvl="0" algn="l" defTabSz="914400" rtl="0" eaLnBrk="0" fontAlgn="base" latinLnBrk="0" hangingPunct="0">
                <a:lnSpc>
                  <a:spcPts val="2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左中序</a:t>
              </a:r>
              <a:r>
                <a:rPr kumimoji="0" lang="en-US" altLang="zh-CN"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:DGB  </a:t>
              </a:r>
              <a:r>
                <a:rPr kumimoji="0" lang="zh-CN" altLang="en-US"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左后序</a:t>
              </a:r>
              <a:r>
                <a:rPr kumimoji="0" lang="en-US" altLang="zh-CN"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:GDB</a:t>
              </a:r>
            </a:p>
            <a:p>
              <a:pPr marL="0" marR="0" lvl="0" algn="l" defTabSz="914400" rtl="0" eaLnBrk="0" fontAlgn="base" latinLnBrk="0" hangingPunct="0">
                <a:lnSpc>
                  <a:spcPts val="2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右中序</a:t>
              </a:r>
              <a:r>
                <a:rPr kumimoji="0" lang="en-US" altLang="zh-CN"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:ECF  </a:t>
              </a:r>
              <a:r>
                <a:rPr kumimoji="0" lang="zh-CN" altLang="en-US"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右后序</a:t>
              </a:r>
              <a:r>
                <a:rPr kumimoji="0" lang="en-US" altLang="zh-CN"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:EFC</a:t>
              </a:r>
            </a:p>
            <a:p>
              <a:pPr marL="0" marR="0" lvl="0" algn="l" defTabSz="914400" rtl="0" eaLnBrk="0" fontAlgn="base" latinLnBrk="0" hangingPunct="0">
                <a:lnSpc>
                  <a:spcPts val="2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31" name="Rectangle 7"/>
            <p:cNvSpPr>
              <a:spLocks noChangeArrowheads="1"/>
            </p:cNvSpPr>
            <p:nvPr>
              <p:custDataLst>
                <p:tags r:id="rId11"/>
              </p:custDataLst>
            </p:nvPr>
          </p:nvSpPr>
          <p:spPr bwMode="auto">
            <a:xfrm>
              <a:off x="1784544" y="2529902"/>
              <a:ext cx="1961953" cy="926348"/>
            </a:xfrm>
            <a:prstGeom prst="rect">
              <a:avLst/>
            </a:prstGeom>
            <a:solidFill>
              <a:schemeClr val="lt1"/>
            </a:solidFill>
            <a:ln>
              <a:solidFill>
                <a:schemeClr val="dk1"/>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36000" tIns="36000" rIns="0" bIns="0" numCol="1" anchor="t" anchorCtr="0" compatLnSpc="1"/>
            <a:lstStyle/>
            <a:p>
              <a:pPr marL="0" marR="0" lvl="0" algn="l" defTabSz="914400" rtl="0" eaLnBrk="1" fontAlgn="base" latinLnBrk="0" hangingPunct="1">
                <a:lnSpc>
                  <a:spcPts val="2000"/>
                </a:lnSpc>
                <a:spcBef>
                  <a:spcPct val="0"/>
                </a:spcBef>
                <a:spcAft>
                  <a:spcPct val="0"/>
                </a:spcAft>
                <a:buClrTx/>
                <a:buSzTx/>
                <a:buFontTx/>
                <a:buNone/>
              </a:pPr>
              <a:r>
                <a:rPr kumimoji="0" lang="zh-CN" sz="16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根结点：</a:t>
              </a:r>
              <a:r>
                <a:rPr kumimoji="0" lang="en-US" altLang="zh-CN" sz="16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B</a:t>
              </a:r>
            </a:p>
            <a:p>
              <a:pPr marL="0" marR="0" lvl="0" algn="l" defTabSz="914400" rtl="0" eaLnBrk="0" fontAlgn="base" latinLnBrk="0" hangingPunct="0">
                <a:lnSpc>
                  <a:spcPts val="20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左中序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:DG </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左后序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:GD</a:t>
              </a:r>
            </a:p>
            <a:p>
              <a:pPr marL="0" marR="0" lvl="0" algn="l" defTabSz="914400" rtl="0" eaLnBrk="0" fontAlgn="base" latinLnBrk="0" hangingPunct="0">
                <a:lnSpc>
                  <a:spcPts val="20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右中序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空  右后序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空</a:t>
              </a:r>
            </a:p>
            <a:p>
              <a:pPr marL="0" marR="0" lvl="0" algn="l" defTabSz="914400" rtl="0" eaLnBrk="0" fontAlgn="base" latinLnBrk="0" hangingPunct="0">
                <a:lnSpc>
                  <a:spcPts val="2000"/>
                </a:lnSpc>
                <a:spcBef>
                  <a:spcPct val="0"/>
                </a:spcBef>
                <a:spcAft>
                  <a:spcPct val="0"/>
                </a:spcAft>
                <a:buClrTx/>
                <a:buSzTx/>
                <a:buFontTx/>
                <a:buNone/>
              </a:pPr>
              <a:endPar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32" name="Rectangle 6"/>
            <p:cNvSpPr>
              <a:spLocks noChangeArrowheads="1"/>
            </p:cNvSpPr>
            <p:nvPr>
              <p:custDataLst>
                <p:tags r:id="rId12"/>
              </p:custDataLst>
            </p:nvPr>
          </p:nvSpPr>
          <p:spPr bwMode="auto">
            <a:xfrm>
              <a:off x="865389" y="3948592"/>
              <a:ext cx="1783488" cy="926348"/>
            </a:xfrm>
            <a:prstGeom prst="rect">
              <a:avLst/>
            </a:prstGeom>
            <a:solidFill>
              <a:schemeClr val="lt1"/>
            </a:solidFill>
            <a:ln>
              <a:solidFill>
                <a:schemeClr val="dk1"/>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36000" tIns="36000" rIns="0" bIns="0" numCol="1" anchor="t" anchorCtr="0" compatLnSpc="1"/>
            <a:lstStyle/>
            <a:p>
              <a:pPr marL="0" marR="0" lvl="0" algn="l" defTabSz="914400" rtl="0" eaLnBrk="1" fontAlgn="base" latinLnBrk="0" hangingPunct="1">
                <a:lnSpc>
                  <a:spcPts val="2000"/>
                </a:lnSpc>
                <a:spcBef>
                  <a:spcPct val="0"/>
                </a:spcBef>
                <a:spcAft>
                  <a:spcPct val="0"/>
                </a:spcAft>
                <a:buClrTx/>
                <a:buSzTx/>
                <a:buFontTx/>
                <a:buNone/>
              </a:pPr>
              <a:r>
                <a:rPr kumimoji="0" lang="zh-CN" sz="16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根结点：</a:t>
              </a:r>
              <a:r>
                <a:rPr kumimoji="0" lang="en-US" altLang="zh-CN" sz="16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D</a:t>
              </a:r>
            </a:p>
            <a:p>
              <a:pPr marL="0" marR="0" lvl="0" algn="l" defTabSz="914400" rtl="0" eaLnBrk="0" fontAlgn="base" latinLnBrk="0" hangingPunct="0">
                <a:lnSpc>
                  <a:spcPts val="20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左中序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空 左后序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空</a:t>
              </a:r>
            </a:p>
            <a:p>
              <a:pPr marL="0" marR="0" lvl="0" algn="l" defTabSz="914400" rtl="0" eaLnBrk="0" fontAlgn="base" latinLnBrk="0" hangingPunct="0">
                <a:lnSpc>
                  <a:spcPts val="20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右中序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:G  </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右后序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:G</a:t>
              </a:r>
            </a:p>
            <a:p>
              <a:pPr marL="0" marR="0" lvl="0" algn="l" defTabSz="914400" rtl="0" eaLnBrk="0" fontAlgn="base" latinLnBrk="0" hangingPunct="0">
                <a:lnSpc>
                  <a:spcPts val="2000"/>
                </a:lnSpc>
                <a:spcBef>
                  <a:spcPct val="0"/>
                </a:spcBef>
                <a:spcAft>
                  <a:spcPct val="0"/>
                </a:spcAft>
                <a:buClrTx/>
                <a:buSzTx/>
                <a:buFontTx/>
                <a:buNone/>
              </a:pPr>
              <a:endPar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33" name="Rectangle 5"/>
            <p:cNvSpPr>
              <a:spLocks noChangeArrowheads="1"/>
            </p:cNvSpPr>
            <p:nvPr>
              <p:custDataLst>
                <p:tags r:id="rId13"/>
              </p:custDataLst>
            </p:nvPr>
          </p:nvSpPr>
          <p:spPr bwMode="auto">
            <a:xfrm>
              <a:off x="2153139" y="5383614"/>
              <a:ext cx="1783488" cy="926348"/>
            </a:xfrm>
            <a:prstGeom prst="rect">
              <a:avLst/>
            </a:prstGeom>
            <a:solidFill>
              <a:schemeClr val="lt1"/>
            </a:solidFill>
            <a:ln>
              <a:solidFill>
                <a:schemeClr val="dk1"/>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36000" tIns="36000" rIns="0" bIns="0" numCol="1" anchor="t" anchorCtr="0" compatLnSpc="1"/>
            <a:lstStyle/>
            <a:p>
              <a:pPr marL="0" marR="0" lvl="0" algn="l" defTabSz="914400" rtl="0" eaLnBrk="1" fontAlgn="base" latinLnBrk="0" hangingPunct="1">
                <a:lnSpc>
                  <a:spcPts val="2000"/>
                </a:lnSpc>
                <a:spcBef>
                  <a:spcPct val="0"/>
                </a:spcBef>
                <a:spcAft>
                  <a:spcPct val="0"/>
                </a:spcAft>
                <a:buClrTx/>
                <a:buSzTx/>
                <a:buFontTx/>
                <a:buNone/>
              </a:pPr>
              <a:r>
                <a:rPr kumimoji="0" lang="zh-CN" sz="16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根结点：</a:t>
              </a:r>
              <a:r>
                <a:rPr kumimoji="0" lang="en-US" altLang="zh-CN" sz="16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G</a:t>
              </a:r>
            </a:p>
            <a:p>
              <a:pPr marL="0" marR="0" lvl="0" algn="l" defTabSz="914400" rtl="0" eaLnBrk="0" fontAlgn="base" latinLnBrk="0" hangingPunct="0">
                <a:lnSpc>
                  <a:spcPts val="20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左中序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空 左后序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空</a:t>
              </a:r>
            </a:p>
            <a:p>
              <a:pPr marL="0" marR="0" lvl="0" algn="l" defTabSz="914400" rtl="0" eaLnBrk="0" fontAlgn="base" latinLnBrk="0" hangingPunct="0">
                <a:lnSpc>
                  <a:spcPts val="20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右中序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空 右后序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空</a:t>
              </a:r>
            </a:p>
            <a:p>
              <a:pPr marL="0" marR="0" lvl="0" algn="l" defTabSz="914400" rtl="0" eaLnBrk="0" fontAlgn="base" latinLnBrk="0" hangingPunct="0">
                <a:lnSpc>
                  <a:spcPts val="2000"/>
                </a:lnSpc>
                <a:spcBef>
                  <a:spcPct val="0"/>
                </a:spcBef>
                <a:spcAft>
                  <a:spcPct val="0"/>
                </a:spcAft>
                <a:buClrTx/>
                <a:buSzTx/>
                <a:buFontTx/>
                <a:buNone/>
              </a:pPr>
              <a:endPar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34" name="Rectangle 4"/>
            <p:cNvSpPr>
              <a:spLocks noChangeArrowheads="1"/>
            </p:cNvSpPr>
            <p:nvPr>
              <p:custDataLst>
                <p:tags r:id="rId14"/>
              </p:custDataLst>
            </p:nvPr>
          </p:nvSpPr>
          <p:spPr bwMode="auto">
            <a:xfrm>
              <a:off x="4473190" y="2514735"/>
              <a:ext cx="1628351" cy="926348"/>
            </a:xfrm>
            <a:prstGeom prst="rect">
              <a:avLst/>
            </a:prstGeom>
            <a:solidFill>
              <a:schemeClr val="lt1"/>
            </a:solidFill>
            <a:ln>
              <a:solidFill>
                <a:schemeClr val="dk1"/>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36000" tIns="36000" rIns="0" bIns="0" numCol="1" anchor="t" anchorCtr="0" compatLnSpc="1"/>
            <a:lstStyle/>
            <a:p>
              <a:pPr marL="0" marR="0" lvl="0" algn="l" defTabSz="914400" rtl="0" eaLnBrk="1" fontAlgn="base" latinLnBrk="0" hangingPunct="1">
                <a:lnSpc>
                  <a:spcPts val="2000"/>
                </a:lnSpc>
                <a:spcBef>
                  <a:spcPct val="0"/>
                </a:spcBef>
                <a:spcAft>
                  <a:spcPct val="0"/>
                </a:spcAft>
                <a:buClrTx/>
                <a:buSzTx/>
                <a:buFontTx/>
                <a:buNone/>
              </a:pPr>
              <a:r>
                <a:rPr kumimoji="0" lang="zh-CN" sz="16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根结点：</a:t>
              </a:r>
              <a:r>
                <a:rPr kumimoji="0" lang="en-US" altLang="zh-CN" sz="16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C</a:t>
              </a:r>
            </a:p>
            <a:p>
              <a:pPr marL="0" marR="0" lvl="0" algn="l" defTabSz="914400" rtl="0" eaLnBrk="0" fontAlgn="base" latinLnBrk="0" hangingPunct="0">
                <a:lnSpc>
                  <a:spcPts val="20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左中序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:E </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左后序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:E</a:t>
              </a:r>
            </a:p>
            <a:p>
              <a:pPr marL="0" marR="0" lvl="0" algn="l" defTabSz="914400" rtl="0" eaLnBrk="0" fontAlgn="base" latinLnBrk="0" hangingPunct="0">
                <a:lnSpc>
                  <a:spcPts val="20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右中序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:F </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右后序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:F</a:t>
              </a:r>
            </a:p>
            <a:p>
              <a:pPr marL="0" marR="0" lvl="0" algn="l" defTabSz="914400" rtl="0" eaLnBrk="0" fontAlgn="base" latinLnBrk="0" hangingPunct="0">
                <a:lnSpc>
                  <a:spcPts val="2000"/>
                </a:lnSpc>
                <a:spcBef>
                  <a:spcPct val="0"/>
                </a:spcBef>
                <a:spcAft>
                  <a:spcPct val="0"/>
                </a:spcAft>
                <a:buClrTx/>
                <a:buSzTx/>
                <a:buFontTx/>
                <a:buNone/>
              </a:pPr>
              <a:endPar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35" name="Rectangle 3"/>
            <p:cNvSpPr>
              <a:spLocks noChangeArrowheads="1"/>
            </p:cNvSpPr>
            <p:nvPr>
              <p:custDataLst>
                <p:tags r:id="rId15"/>
              </p:custDataLst>
            </p:nvPr>
          </p:nvSpPr>
          <p:spPr bwMode="auto">
            <a:xfrm>
              <a:off x="3302083" y="3948592"/>
              <a:ext cx="1783488" cy="926348"/>
            </a:xfrm>
            <a:prstGeom prst="rect">
              <a:avLst/>
            </a:prstGeom>
            <a:solidFill>
              <a:schemeClr val="lt1"/>
            </a:solidFill>
            <a:ln>
              <a:solidFill>
                <a:schemeClr val="dk1"/>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36000" tIns="36000" rIns="0" bIns="0" numCol="1" anchor="t" anchorCtr="0" compatLnSpc="1"/>
            <a:lstStyle/>
            <a:p>
              <a:pPr marL="0" marR="0" lvl="0" algn="l" defTabSz="914400" rtl="0" eaLnBrk="1" fontAlgn="base" latinLnBrk="0" hangingPunct="1">
                <a:lnSpc>
                  <a:spcPts val="2000"/>
                </a:lnSpc>
                <a:spcBef>
                  <a:spcPct val="0"/>
                </a:spcBef>
                <a:spcAft>
                  <a:spcPct val="0"/>
                </a:spcAft>
                <a:buClrTx/>
                <a:buSzTx/>
                <a:buFontTx/>
                <a:buNone/>
              </a:pPr>
              <a:r>
                <a:rPr kumimoji="0" lang="zh-CN" sz="16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根结点：</a:t>
              </a:r>
              <a:r>
                <a:rPr kumimoji="0" lang="en-US" altLang="zh-CN" sz="16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E</a:t>
              </a:r>
            </a:p>
            <a:p>
              <a:pPr marL="0" marR="0" lvl="0" algn="l" defTabSz="914400" rtl="0" eaLnBrk="0" fontAlgn="base" latinLnBrk="0" hangingPunct="0">
                <a:lnSpc>
                  <a:spcPts val="20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左中序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空 左后序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空</a:t>
              </a:r>
            </a:p>
            <a:p>
              <a:pPr marL="0" marR="0" lvl="0" algn="l" defTabSz="914400" rtl="0" eaLnBrk="0" fontAlgn="base" latinLnBrk="0" hangingPunct="0">
                <a:lnSpc>
                  <a:spcPts val="20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右中序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空 右后序</a:t>
              </a:r>
              <a:r>
                <a:rPr kumimoji="0" lang="en-US" altLang="zh-CN"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空</a:t>
              </a:r>
            </a:p>
            <a:p>
              <a:pPr marL="0" marR="0" lvl="0" algn="l" defTabSz="914400" rtl="0" eaLnBrk="0" fontAlgn="base" latinLnBrk="0" hangingPunct="0">
                <a:lnSpc>
                  <a:spcPts val="2000"/>
                </a:lnSpc>
                <a:spcBef>
                  <a:spcPct val="0"/>
                </a:spcBef>
                <a:spcAft>
                  <a:spcPct val="0"/>
                </a:spcAft>
                <a:buClrTx/>
                <a:buSzTx/>
                <a:buFontTx/>
                <a:buNone/>
              </a:pPr>
              <a:endParaRPr kumimoji="0" lang="zh-CN" altLang="en-US" sz="14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36" name="Rectangle 2"/>
            <p:cNvSpPr>
              <a:spLocks noChangeArrowheads="1"/>
            </p:cNvSpPr>
            <p:nvPr>
              <p:custDataLst>
                <p:tags r:id="rId16"/>
              </p:custDataLst>
            </p:nvPr>
          </p:nvSpPr>
          <p:spPr bwMode="auto">
            <a:xfrm>
              <a:off x="5494991" y="3948592"/>
              <a:ext cx="1783488" cy="926348"/>
            </a:xfrm>
            <a:prstGeom prst="rect">
              <a:avLst/>
            </a:prstGeom>
            <a:solidFill>
              <a:schemeClr val="lt1"/>
            </a:solidFill>
            <a:ln>
              <a:solidFill>
                <a:schemeClr val="dk1"/>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36000" tIns="36000" rIns="0" bIns="0" numCol="1" anchor="t" anchorCtr="0" compatLnSpc="1"/>
            <a:lstStyle/>
            <a:p>
              <a:pPr marL="0" marR="0" lvl="0" algn="l" defTabSz="914400" rtl="0" eaLnBrk="1" fontAlgn="base" latinLnBrk="0" hangingPunct="1">
                <a:lnSpc>
                  <a:spcPts val="2000"/>
                </a:lnSpc>
                <a:spcBef>
                  <a:spcPct val="0"/>
                </a:spcBef>
                <a:spcAft>
                  <a:spcPct val="0"/>
                </a:spcAft>
                <a:buClrTx/>
                <a:buSzTx/>
                <a:buFontTx/>
                <a:buNone/>
              </a:pPr>
              <a:r>
                <a:rPr kumimoji="0" lang="zh-CN" sz="16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根结点：</a:t>
              </a:r>
              <a:r>
                <a:rPr kumimoji="0" lang="en-US" altLang="zh-CN" sz="16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F</a:t>
              </a:r>
            </a:p>
            <a:p>
              <a:pPr marL="0" marR="0" lvl="0" algn="l" defTabSz="914400" rtl="0" eaLnBrk="0" fontAlgn="base" latinLnBrk="0" hangingPunct="0">
                <a:lnSpc>
                  <a:spcPts val="2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左中序</a:t>
              </a:r>
              <a:r>
                <a:rPr kumimoji="0" lang="en-US" altLang="zh-CN"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空 左后序</a:t>
              </a:r>
              <a:r>
                <a:rPr kumimoji="0" lang="en-US" altLang="zh-CN"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空</a:t>
              </a:r>
            </a:p>
            <a:p>
              <a:pPr marL="0" marR="0" lvl="0" algn="l" defTabSz="914400" rtl="0" eaLnBrk="0" fontAlgn="base" latinLnBrk="0" hangingPunct="0">
                <a:lnSpc>
                  <a:spcPts val="2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右中序</a:t>
              </a:r>
              <a:r>
                <a:rPr kumimoji="0" lang="en-US" altLang="zh-CN"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空 右后序</a:t>
              </a:r>
              <a:r>
                <a:rPr kumimoji="0" lang="en-US" altLang="zh-CN"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0" lang="zh-CN" altLang="en-US"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rPr>
                <a:t>空</a:t>
              </a:r>
            </a:p>
            <a:p>
              <a:pPr marL="0" marR="0" lvl="0" algn="l" defTabSz="914400" rtl="0" eaLnBrk="0" fontAlgn="base" latinLnBrk="0" hangingPunct="0">
                <a:lnSpc>
                  <a:spcPts val="2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nsolas" panose="020B0609020204030204" pitchFamily="49" charset="0"/>
              </a:endParaRPr>
            </a:p>
          </p:txBody>
        </p:sp>
      </p:grpSp>
    </p:spTree>
    <p:extLst>
      <p:ext uri="{BB962C8B-B14F-4D97-AF65-F5344CB8AC3E}">
        <p14:creationId xmlns:p14="http://schemas.microsoft.com/office/powerpoint/2010/main" val="26342610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500"/>
                                        <p:tgtEl>
                                          <p:spTgt spid="19"/>
                                        </p:tgtEl>
                                      </p:cBhvr>
                                    </p:animEffect>
                                  </p:childTnLst>
                                </p:cTn>
                              </p:par>
                              <p:par>
                                <p:cTn id="11" presetID="22" presetClass="entr" presetSubtype="1"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up)">
                                      <p:cBhvr>
                                        <p:cTn id="13" dur="500"/>
                                        <p:tgtEl>
                                          <p:spTgt spid="23"/>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 grpId="0"/>
      <p:bldP spid="21"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514096" y="1924949"/>
            <a:ext cx="3365402" cy="4646688"/>
          </a:xfrm>
          <a:prstGeom prst="rect">
            <a:avLst/>
          </a:prstGeom>
        </p:spPr>
      </p:pic>
      <p:sp>
        <p:nvSpPr>
          <p:cNvPr id="2" name="TextBox 3"/>
          <p:cNvSpPr txBox="1"/>
          <p:nvPr>
            <p:custDataLst>
              <p:tags r:id="rId1"/>
            </p:custDataLst>
          </p:nvPr>
        </p:nvSpPr>
        <p:spPr>
          <a:xfrm>
            <a:off x="576805" y="1625924"/>
            <a:ext cx="8038875" cy="2595245"/>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pPr>
              <a:lnSpc>
                <a:spcPct val="150000"/>
              </a:lnSpc>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CreateBTree2(</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posts,ins</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由后序序列</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posts</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和中序序列</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ins</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构造二叉链</a:t>
            </a:r>
          </a:p>
          <a:p>
            <a:pP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BTree</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nSpc>
                <a:spcPct val="150000"/>
              </a:lnSpc>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bt.b</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=_CreateBTree2(posts,0,ins,0,len(posts))</a:t>
            </a:r>
          </a:p>
          <a:p>
            <a:pPr>
              <a:lnSpc>
                <a:spcPct val="150000"/>
              </a:lnSpc>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3" name="文本框 2"/>
          <p:cNvSpPr txBox="1"/>
          <p:nvPr/>
        </p:nvSpPr>
        <p:spPr>
          <a:xfrm>
            <a:off x="1124194" y="157921"/>
            <a:ext cx="7007225" cy="460375"/>
          </a:xfrm>
          <a:prstGeom prst="rect">
            <a:avLst/>
          </a:prstGeom>
          <a:noFill/>
        </p:spPr>
        <p:txBody>
          <a:bodyPr wrap="none" rtlCol="0" anchor="ctr">
            <a:spAutoFit/>
          </a:bodyPr>
          <a:lstStyle>
            <a:defPPr>
              <a:defRPr lang="zh-CN"/>
            </a:defPPr>
            <a:lvl1pPr>
              <a:defRPr sz="2400" b="1">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en-US" altLang="zh-CN" b="0" dirty="0">
                <a:solidFill>
                  <a:schemeClr val="accent1"/>
                </a:solidFill>
                <a:latin typeface="微软雅黑" panose="020B0503020204020204" pitchFamily="34" charset="-122"/>
                <a:ea typeface="微软雅黑" panose="020B0503020204020204" pitchFamily="34" charset="-122"/>
              </a:rPr>
              <a:t>6.5.1 </a:t>
            </a:r>
            <a:r>
              <a:rPr lang="zh-CN" altLang="en-US" b="0" dirty="0">
                <a:solidFill>
                  <a:schemeClr val="accent1"/>
                </a:solidFill>
                <a:latin typeface="微软雅黑" panose="020B0503020204020204" pitchFamily="34" charset="-122"/>
                <a:ea typeface="微软雅黑" panose="020B0503020204020204" pitchFamily="34" charset="-122"/>
              </a:rPr>
              <a:t>由先序</a:t>
            </a:r>
            <a:r>
              <a:rPr lang="en-US" altLang="zh-CN" b="0" dirty="0">
                <a:solidFill>
                  <a:schemeClr val="accent1"/>
                </a:solidFill>
                <a:latin typeface="微软雅黑" panose="020B0503020204020204" pitchFamily="34" charset="-122"/>
                <a:ea typeface="微软雅黑" panose="020B0503020204020204" pitchFamily="34" charset="-122"/>
              </a:rPr>
              <a:t>/</a:t>
            </a:r>
            <a:r>
              <a:rPr lang="zh-CN" altLang="en-US" b="0" dirty="0">
                <a:solidFill>
                  <a:schemeClr val="accent1"/>
                </a:solidFill>
                <a:latin typeface="微软雅黑" panose="020B0503020204020204" pitchFamily="34" charset="-122"/>
                <a:ea typeface="微软雅黑" panose="020B0503020204020204" pitchFamily="34" charset="-122"/>
              </a:rPr>
              <a:t>中序序列或后序</a:t>
            </a:r>
            <a:r>
              <a:rPr lang="en-US" altLang="zh-CN" b="0" dirty="0">
                <a:solidFill>
                  <a:schemeClr val="accent1"/>
                </a:solidFill>
                <a:latin typeface="微软雅黑" panose="020B0503020204020204" pitchFamily="34" charset="-122"/>
                <a:ea typeface="微软雅黑" panose="020B0503020204020204" pitchFamily="34" charset="-122"/>
              </a:rPr>
              <a:t>/</a:t>
            </a:r>
            <a:r>
              <a:rPr lang="zh-CN" altLang="en-US" b="0" dirty="0">
                <a:solidFill>
                  <a:schemeClr val="accent1"/>
                </a:solidFill>
                <a:latin typeface="微软雅黑" panose="020B0503020204020204" pitchFamily="34" charset="-122"/>
                <a:ea typeface="微软雅黑" panose="020B0503020204020204" pitchFamily="34" charset="-122"/>
              </a:rPr>
              <a:t>中序序列构造二叉树</a:t>
            </a:r>
          </a:p>
        </p:txBody>
      </p:sp>
    </p:spTree>
    <p:extLst>
      <p:ext uri="{BB962C8B-B14F-4D97-AF65-F5344CB8AC3E}">
        <p14:creationId xmlns:p14="http://schemas.microsoft.com/office/powerpoint/2010/main" val="30250540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custDataLst>
              <p:tags r:id="rId1"/>
            </p:custDataLst>
          </p:nvPr>
        </p:nvSpPr>
        <p:spPr>
          <a:xfrm>
            <a:off x="965200" y="1645920"/>
            <a:ext cx="9235440" cy="4947920"/>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pPr>
              <a:lnSpc>
                <a:spcPct val="150000"/>
              </a:lnSpc>
            </a:pPr>
            <a:endParaRPr lang="en-US"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3" name="文本框 2"/>
          <p:cNvSpPr txBox="1"/>
          <p:nvPr/>
        </p:nvSpPr>
        <p:spPr>
          <a:xfrm>
            <a:off x="1124194" y="157921"/>
            <a:ext cx="7007225" cy="460375"/>
          </a:xfrm>
          <a:prstGeom prst="rect">
            <a:avLst/>
          </a:prstGeom>
          <a:noFill/>
        </p:spPr>
        <p:txBody>
          <a:bodyPr wrap="none" rtlCol="0" anchor="ctr">
            <a:spAutoFit/>
          </a:bodyPr>
          <a:lstStyle>
            <a:defPPr>
              <a:defRPr lang="zh-CN"/>
            </a:defPPr>
            <a:lvl1pPr>
              <a:defRPr sz="2400" b="1">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en-US" altLang="zh-CN" b="0" dirty="0">
                <a:solidFill>
                  <a:schemeClr val="accent1"/>
                </a:solidFill>
                <a:latin typeface="微软雅黑" panose="020B0503020204020204" pitchFamily="34" charset="-122"/>
                <a:ea typeface="微软雅黑" panose="020B0503020204020204" pitchFamily="34" charset="-122"/>
              </a:rPr>
              <a:t>6.5.1 </a:t>
            </a:r>
            <a:r>
              <a:rPr lang="zh-CN" altLang="en-US" b="0" dirty="0">
                <a:solidFill>
                  <a:schemeClr val="accent1"/>
                </a:solidFill>
                <a:latin typeface="微软雅黑" panose="020B0503020204020204" pitchFamily="34" charset="-122"/>
                <a:ea typeface="微软雅黑" panose="020B0503020204020204" pitchFamily="34" charset="-122"/>
              </a:rPr>
              <a:t>由先序</a:t>
            </a:r>
            <a:r>
              <a:rPr lang="en-US" altLang="zh-CN" b="0" dirty="0">
                <a:solidFill>
                  <a:schemeClr val="accent1"/>
                </a:solidFill>
                <a:latin typeface="微软雅黑" panose="020B0503020204020204" pitchFamily="34" charset="-122"/>
                <a:ea typeface="微软雅黑" panose="020B0503020204020204" pitchFamily="34" charset="-122"/>
              </a:rPr>
              <a:t>/</a:t>
            </a:r>
            <a:r>
              <a:rPr lang="zh-CN" altLang="en-US" b="0" dirty="0">
                <a:solidFill>
                  <a:schemeClr val="accent1"/>
                </a:solidFill>
                <a:latin typeface="微软雅黑" panose="020B0503020204020204" pitchFamily="34" charset="-122"/>
                <a:ea typeface="微软雅黑" panose="020B0503020204020204" pitchFamily="34" charset="-122"/>
              </a:rPr>
              <a:t>中序序列或后序</a:t>
            </a:r>
            <a:r>
              <a:rPr lang="en-US" altLang="zh-CN" b="0" dirty="0">
                <a:solidFill>
                  <a:schemeClr val="accent1"/>
                </a:solidFill>
                <a:latin typeface="微软雅黑" panose="020B0503020204020204" pitchFamily="34" charset="-122"/>
                <a:ea typeface="微软雅黑" panose="020B0503020204020204" pitchFamily="34" charset="-122"/>
              </a:rPr>
              <a:t>/</a:t>
            </a:r>
            <a:r>
              <a:rPr lang="zh-CN" altLang="en-US" b="0" dirty="0">
                <a:solidFill>
                  <a:schemeClr val="accent1"/>
                </a:solidFill>
                <a:latin typeface="微软雅黑" panose="020B0503020204020204" pitchFamily="34" charset="-122"/>
                <a:ea typeface="微软雅黑" panose="020B0503020204020204" pitchFamily="34" charset="-122"/>
              </a:rPr>
              <a:t>中序序列构造二叉树</a:t>
            </a:r>
          </a:p>
        </p:txBody>
      </p:sp>
      <p:sp>
        <p:nvSpPr>
          <p:cNvPr id="5" name="TextBox 4"/>
          <p:cNvSpPr txBox="1"/>
          <p:nvPr/>
        </p:nvSpPr>
        <p:spPr>
          <a:xfrm>
            <a:off x="468918" y="1107024"/>
            <a:ext cx="8286808" cy="398780"/>
          </a:xfrm>
          <a:prstGeom prst="rect">
            <a:avLst/>
          </a:prstGeom>
          <a:noFill/>
        </p:spPr>
        <p:txBody>
          <a:bodyPr wrap="square" rtlCol="0">
            <a:spAutoFit/>
          </a:bodyPr>
          <a:lstStyle/>
          <a:p>
            <a:pPr fontAlgn="base">
              <a:spcAft>
                <a:spcPct val="0"/>
              </a:spcAft>
            </a:pPr>
            <a:r>
              <a:rPr lang="zh-CN" altLang="zh-CN" sz="2000" b="1" dirty="0">
                <a:solidFill>
                  <a:srgbClr val="000000"/>
                </a:solidFill>
                <a:latin typeface="微软雅黑" panose="020B0503020204020204" pitchFamily="34" charset="-122"/>
                <a:ea typeface="微软雅黑" panose="020B0503020204020204" pitchFamily="34" charset="-122"/>
              </a:rPr>
              <a:t>由</a:t>
            </a:r>
            <a:r>
              <a:rPr lang="zh-CN" altLang="en-US" sz="2000" b="1" dirty="0">
                <a:solidFill>
                  <a:srgbClr val="000000"/>
                </a:solidFill>
                <a:latin typeface="微软雅黑" panose="020B0503020204020204" pitchFamily="34" charset="-122"/>
                <a:ea typeface="微软雅黑" panose="020B0503020204020204" pitchFamily="34" charset="-122"/>
              </a:rPr>
              <a:t>后</a:t>
            </a:r>
            <a:r>
              <a:rPr lang="zh-CN" altLang="zh-CN" sz="2000" b="1" dirty="0">
                <a:solidFill>
                  <a:srgbClr val="000000"/>
                </a:solidFill>
                <a:latin typeface="微软雅黑" panose="020B0503020204020204" pitchFamily="34" charset="-122"/>
                <a:ea typeface="微软雅黑" panose="020B0503020204020204" pitchFamily="34" charset="-122"/>
              </a:rPr>
              <a:t>序序列</a:t>
            </a:r>
            <a:r>
              <a:rPr lang="en-US" altLang="zh-CN" sz="2000" b="1" dirty="0">
                <a:solidFill>
                  <a:srgbClr val="000000"/>
                </a:solidFill>
                <a:latin typeface="微软雅黑" panose="020B0503020204020204" pitchFamily="34" charset="-122"/>
                <a:ea typeface="微软雅黑" panose="020B0503020204020204" pitchFamily="34" charset="-122"/>
              </a:rPr>
              <a:t>posts[i..i+n-1]</a:t>
            </a:r>
            <a:r>
              <a:rPr lang="zh-CN" altLang="zh-CN" sz="2000" b="1" dirty="0">
                <a:solidFill>
                  <a:srgbClr val="000000"/>
                </a:solidFill>
                <a:latin typeface="微软雅黑" panose="020B0503020204020204" pitchFamily="34" charset="-122"/>
                <a:ea typeface="微软雅黑" panose="020B0503020204020204" pitchFamily="34" charset="-122"/>
              </a:rPr>
              <a:t>和中序序列</a:t>
            </a:r>
            <a:r>
              <a:rPr lang="en-US" altLang="zh-CN" sz="2000" b="1" dirty="0">
                <a:solidFill>
                  <a:srgbClr val="000000"/>
                </a:solidFill>
                <a:latin typeface="微软雅黑" panose="020B0503020204020204" pitchFamily="34" charset="-122"/>
                <a:ea typeface="微软雅黑" panose="020B0503020204020204" pitchFamily="34" charset="-122"/>
              </a:rPr>
              <a:t>ins[j..j+n-1]</a:t>
            </a:r>
            <a:r>
              <a:rPr lang="zh-CN" altLang="zh-CN" sz="2000" b="1" dirty="0">
                <a:solidFill>
                  <a:srgbClr val="000000"/>
                </a:solidFill>
                <a:latin typeface="微软雅黑" panose="020B0503020204020204" pitchFamily="34" charset="-122"/>
                <a:ea typeface="微软雅黑" panose="020B0503020204020204" pitchFamily="34" charset="-122"/>
              </a:rPr>
              <a:t>创建二叉链</a:t>
            </a:r>
            <a:r>
              <a:rPr lang="en-US" altLang="zh-CN" sz="2000" b="1" dirty="0">
                <a:solidFill>
                  <a:srgbClr val="000000"/>
                </a:solidFill>
                <a:latin typeface="微软雅黑" panose="020B0503020204020204" pitchFamily="34" charset="-122"/>
                <a:ea typeface="微软雅黑" panose="020B0503020204020204" pitchFamily="34" charset="-122"/>
              </a:rPr>
              <a:t>t</a:t>
            </a:r>
          </a:p>
        </p:txBody>
      </p:sp>
      <p:sp>
        <p:nvSpPr>
          <p:cNvPr id="6" name="TextBox 2"/>
          <p:cNvSpPr txBox="1"/>
          <p:nvPr>
            <p:custDataLst>
              <p:tags r:id="rId2"/>
            </p:custDataLst>
          </p:nvPr>
        </p:nvSpPr>
        <p:spPr>
          <a:xfrm>
            <a:off x="1149002" y="1822750"/>
            <a:ext cx="8807798" cy="4072890"/>
          </a:xfrm>
          <a:prstGeom prst="rect">
            <a:avLst/>
          </a:prstGeom>
          <a:solidFill>
            <a:schemeClr val="lt1"/>
          </a:solidFill>
          <a:ln w="25400" cap="flat" cmpd="sng" algn="ctr">
            <a:noFill/>
            <a:prstDash val="solid"/>
          </a:ln>
          <a:effectLst/>
          <a:scene3d>
            <a:camera prst="orthographicFront">
              <a:rot lat="0" lon="0" rev="0"/>
            </a:camera>
            <a:lightRig rig="chilly" dir="t">
              <a:rot lat="0" lon="0" rev="18480000"/>
            </a:lightRig>
          </a:scene3d>
          <a:sp3d prstMaterial="clear">
            <a:bevelT h="63500"/>
          </a:sp3d>
        </p:spPr>
        <p:txBody>
          <a:bodyPr wrap="square" lIns="180000" tIns="72000" bIns="0" rtlCol="0">
            <a:spAutoFit/>
          </a:bodyPr>
          <a:lstStyle/>
          <a:p>
            <a:pPr marL="0" marR="0" lvl="0" indent="0" defTabSz="914400" eaLnBrk="1" fontAlgn="base" latinLnBrk="0" hangingPunct="1">
              <a:lnSpc>
                <a:spcPct val="100000"/>
              </a:lnSpc>
              <a:spcBef>
                <a:spcPct val="50000"/>
              </a:spcBef>
              <a:spcAft>
                <a:spcPct val="0"/>
              </a:spcAft>
              <a:buClrTx/>
              <a:buSzTx/>
              <a:buFontTx/>
              <a:buNone/>
              <a:defRPr/>
            </a:pPr>
            <a:r>
              <a:rPr lang="en-US" altLang="zh-CN" sz="2000" b="1" dirty="0">
                <a:solidFill>
                  <a:srgbClr val="000000"/>
                </a:solidFill>
                <a:latin typeface="微软雅黑" panose="020B0503020204020204" pitchFamily="34" charset="-122"/>
                <a:ea typeface="微软雅黑" panose="020B0503020204020204" pitchFamily="34" charset="-122"/>
              </a:rPr>
              <a:t>def _CreateBTree2(</a:t>
            </a:r>
            <a:r>
              <a:rPr lang="en-US" altLang="zh-CN" sz="2000" b="1" dirty="0" err="1">
                <a:solidFill>
                  <a:srgbClr val="000000"/>
                </a:solidFill>
                <a:latin typeface="微软雅黑" panose="020B0503020204020204" pitchFamily="34" charset="-122"/>
                <a:ea typeface="微软雅黑" panose="020B0503020204020204" pitchFamily="34" charset="-122"/>
              </a:rPr>
              <a:t>posts,i,ins,j,n</a:t>
            </a:r>
            <a:r>
              <a:rPr lang="en-US" altLang="zh-CN" sz="2000" b="1" dirty="0">
                <a:solidFill>
                  <a:srgbClr val="000000"/>
                </a:solidFill>
                <a:latin typeface="微软雅黑" panose="020B0503020204020204" pitchFamily="34" charset="-122"/>
                <a:ea typeface="微软雅黑" panose="020B0503020204020204" pitchFamily="34" charset="-122"/>
              </a:rPr>
              <a:t>):	#</a:t>
            </a:r>
            <a:r>
              <a:rPr lang="zh-CN" altLang="zh-CN" sz="2000" b="1" dirty="0">
                <a:solidFill>
                  <a:srgbClr val="000000"/>
                </a:solidFill>
                <a:latin typeface="微软雅黑" panose="020B0503020204020204" pitchFamily="34" charset="-122"/>
                <a:ea typeface="微软雅黑" panose="020B0503020204020204" pitchFamily="34" charset="-122"/>
              </a:rPr>
              <a:t>被</a:t>
            </a:r>
            <a:r>
              <a:rPr lang="en-US" altLang="zh-CN" sz="2000" b="1" dirty="0">
                <a:solidFill>
                  <a:srgbClr val="000000"/>
                </a:solidFill>
                <a:latin typeface="微软雅黑" panose="020B0503020204020204" pitchFamily="34" charset="-122"/>
                <a:ea typeface="微软雅黑" panose="020B0503020204020204" pitchFamily="34" charset="-122"/>
              </a:rPr>
              <a:t>CreateBTree2</a:t>
            </a:r>
            <a:r>
              <a:rPr lang="zh-CN" altLang="zh-CN" sz="2000" b="1" dirty="0">
                <a:solidFill>
                  <a:srgbClr val="000000"/>
                </a:solidFill>
                <a:latin typeface="微软雅黑" panose="020B0503020204020204" pitchFamily="34" charset="-122"/>
                <a:ea typeface="微软雅黑" panose="020B0503020204020204" pitchFamily="34" charset="-122"/>
              </a:rPr>
              <a:t>调用</a:t>
            </a:r>
          </a:p>
          <a:p>
            <a:pPr marL="0" marR="0" lvl="0" indent="0" defTabSz="914400" eaLnBrk="1" fontAlgn="base" latinLnBrk="0" hangingPunct="1">
              <a:lnSpc>
                <a:spcPct val="100000"/>
              </a:lnSpc>
              <a:spcBef>
                <a:spcPct val="50000"/>
              </a:spcBef>
              <a:spcAft>
                <a:spcPct val="0"/>
              </a:spcAft>
              <a:buClrTx/>
              <a:buSzTx/>
              <a:buFontTx/>
              <a:buNone/>
              <a:defRPr/>
            </a:pPr>
            <a:r>
              <a:rPr lang="en-US" altLang="zh-CN" sz="2000" b="1" dirty="0">
                <a:solidFill>
                  <a:srgbClr val="000000"/>
                </a:solidFill>
                <a:latin typeface="微软雅黑" panose="020B0503020204020204" pitchFamily="34" charset="-122"/>
                <a:ea typeface="微软雅黑" panose="020B0503020204020204" pitchFamily="34" charset="-122"/>
              </a:rPr>
              <a:t>  if n&lt;=0: return None</a:t>
            </a:r>
            <a:endParaRPr lang="zh-CN" altLang="zh-CN" sz="2000" b="1" dirty="0">
              <a:solidFill>
                <a:srgbClr val="000000"/>
              </a:solidFill>
              <a:latin typeface="微软雅黑" panose="020B0503020204020204" pitchFamily="34" charset="-122"/>
              <a:ea typeface="微软雅黑" panose="020B0503020204020204" pitchFamily="34" charset="-122"/>
            </a:endParaRPr>
          </a:p>
          <a:p>
            <a:pPr marL="0" marR="0" lvl="0" indent="0" defTabSz="914400" eaLnBrk="1" fontAlgn="base" latinLnBrk="0" hangingPunct="1">
              <a:lnSpc>
                <a:spcPct val="100000"/>
              </a:lnSpc>
              <a:spcBef>
                <a:spcPct val="50000"/>
              </a:spcBef>
              <a:spcAft>
                <a:spcPct val="0"/>
              </a:spcAft>
              <a:buClrTx/>
              <a:buSzTx/>
              <a:buFontTx/>
              <a:buNone/>
              <a:defRPr/>
            </a:pPr>
            <a:r>
              <a:rPr lang="en-US" altLang="zh-CN" sz="2000" b="1" dirty="0">
                <a:solidFill>
                  <a:srgbClr val="000000"/>
                </a:solidFill>
                <a:latin typeface="微软雅黑" panose="020B0503020204020204" pitchFamily="34" charset="-122"/>
                <a:ea typeface="微软雅黑" panose="020B0503020204020204" pitchFamily="34" charset="-122"/>
              </a:rPr>
              <a:t>  d=posts[i+n-1]			#</a:t>
            </a:r>
            <a:r>
              <a:rPr lang="zh-CN" altLang="zh-CN" sz="2000" b="1" dirty="0">
                <a:solidFill>
                  <a:srgbClr val="000000"/>
                </a:solidFill>
                <a:latin typeface="微软雅黑" panose="020B0503020204020204" pitchFamily="34" charset="-122"/>
                <a:ea typeface="微软雅黑" panose="020B0503020204020204" pitchFamily="34" charset="-122"/>
              </a:rPr>
              <a:t>取后序序列尾元素即根结点值</a:t>
            </a:r>
            <a:r>
              <a:rPr lang="en-US" altLang="zh-CN" sz="2000" b="1" dirty="0">
                <a:solidFill>
                  <a:srgbClr val="000000"/>
                </a:solidFill>
                <a:latin typeface="微软雅黑" panose="020B0503020204020204" pitchFamily="34" charset="-122"/>
                <a:ea typeface="微软雅黑" panose="020B0503020204020204" pitchFamily="34" charset="-122"/>
              </a:rPr>
              <a:t>d</a:t>
            </a:r>
            <a:endParaRPr lang="zh-CN" altLang="zh-CN" sz="2000" b="1" dirty="0">
              <a:solidFill>
                <a:srgbClr val="000000"/>
              </a:solidFill>
              <a:latin typeface="微软雅黑" panose="020B0503020204020204" pitchFamily="34" charset="-122"/>
              <a:ea typeface="微软雅黑" panose="020B0503020204020204" pitchFamily="34" charset="-122"/>
            </a:endParaRPr>
          </a:p>
          <a:p>
            <a:pPr marL="0" marR="0" lvl="0" indent="0" defTabSz="914400" eaLnBrk="1" fontAlgn="base" latinLnBrk="0" hangingPunct="1">
              <a:lnSpc>
                <a:spcPct val="100000"/>
              </a:lnSpc>
              <a:spcBef>
                <a:spcPct val="50000"/>
              </a:spcBef>
              <a:spcAft>
                <a:spcPct val="0"/>
              </a:spcAft>
              <a:buClrTx/>
              <a:buSzTx/>
              <a:buFontTx/>
              <a:buNone/>
              <a:defRPr/>
            </a:pPr>
            <a:r>
              <a:rPr lang="en-US" altLang="zh-CN" sz="2000" b="1" dirty="0">
                <a:solidFill>
                  <a:srgbClr val="000000"/>
                </a:solidFill>
                <a:latin typeface="微软雅黑" panose="020B0503020204020204" pitchFamily="34" charset="-122"/>
                <a:ea typeface="微软雅黑" panose="020B0503020204020204" pitchFamily="34" charset="-122"/>
              </a:rPr>
              <a:t>  t=</a:t>
            </a:r>
            <a:r>
              <a:rPr lang="en-US" altLang="zh-CN" sz="2000" b="1" dirty="0" err="1">
                <a:solidFill>
                  <a:srgbClr val="000000"/>
                </a:solidFill>
                <a:latin typeface="微软雅黑" panose="020B0503020204020204" pitchFamily="34" charset="-122"/>
                <a:ea typeface="微软雅黑" panose="020B0503020204020204" pitchFamily="34" charset="-122"/>
              </a:rPr>
              <a:t>BTNode</a:t>
            </a:r>
            <a:r>
              <a:rPr lang="en-US" altLang="zh-CN" sz="2000" b="1" dirty="0">
                <a:solidFill>
                  <a:srgbClr val="000000"/>
                </a:solidFill>
                <a:latin typeface="微软雅黑" panose="020B0503020204020204" pitchFamily="34" charset="-122"/>
                <a:ea typeface="微软雅黑" panose="020B0503020204020204" pitchFamily="34" charset="-122"/>
              </a:rPr>
              <a:t>(d) 		         	#</a:t>
            </a:r>
            <a:r>
              <a:rPr lang="zh-CN" altLang="zh-CN" sz="2000" b="1" dirty="0">
                <a:solidFill>
                  <a:srgbClr val="000000"/>
                </a:solidFill>
                <a:latin typeface="微软雅黑" panose="020B0503020204020204" pitchFamily="34" charset="-122"/>
                <a:ea typeface="微软雅黑" panose="020B0503020204020204" pitchFamily="34" charset="-122"/>
              </a:rPr>
              <a:t>创建根结点</a:t>
            </a:r>
            <a:r>
              <a:rPr lang="en-US" altLang="zh-CN" sz="2000" b="1" dirty="0">
                <a:solidFill>
                  <a:srgbClr val="000000"/>
                </a:solidFill>
                <a:latin typeface="微软雅黑" panose="020B0503020204020204" pitchFamily="34" charset="-122"/>
                <a:ea typeface="微软雅黑" panose="020B0503020204020204" pitchFamily="34" charset="-122"/>
              </a:rPr>
              <a:t>(</a:t>
            </a:r>
            <a:r>
              <a:rPr lang="zh-CN" altLang="zh-CN" sz="2000" b="1" dirty="0">
                <a:solidFill>
                  <a:srgbClr val="000000"/>
                </a:solidFill>
                <a:latin typeface="微软雅黑" panose="020B0503020204020204" pitchFamily="34" charset="-122"/>
                <a:ea typeface="微软雅黑" panose="020B0503020204020204" pitchFamily="34" charset="-122"/>
              </a:rPr>
              <a:t>结点值为</a:t>
            </a:r>
            <a:r>
              <a:rPr lang="en-US" altLang="zh-CN" sz="2000" b="1" dirty="0">
                <a:solidFill>
                  <a:srgbClr val="000000"/>
                </a:solidFill>
                <a:latin typeface="微软雅黑" panose="020B0503020204020204" pitchFamily="34" charset="-122"/>
                <a:ea typeface="微软雅黑" panose="020B0503020204020204" pitchFamily="34" charset="-122"/>
              </a:rPr>
              <a:t>d)</a:t>
            </a:r>
            <a:endParaRPr lang="zh-CN" altLang="zh-CN" sz="2000" b="1" dirty="0">
              <a:solidFill>
                <a:srgbClr val="000000"/>
              </a:solidFill>
              <a:latin typeface="微软雅黑" panose="020B0503020204020204" pitchFamily="34" charset="-122"/>
              <a:ea typeface="微软雅黑" panose="020B0503020204020204" pitchFamily="34" charset="-122"/>
            </a:endParaRPr>
          </a:p>
          <a:p>
            <a:pPr marL="0" marR="0" lvl="0" indent="0" defTabSz="914400" eaLnBrk="1" fontAlgn="base" latinLnBrk="0" hangingPunct="1">
              <a:lnSpc>
                <a:spcPct val="100000"/>
              </a:lnSpc>
              <a:spcBef>
                <a:spcPct val="50000"/>
              </a:spcBef>
              <a:spcAft>
                <a:spcPct val="0"/>
              </a:spcAft>
              <a:buClrTx/>
              <a:buSzTx/>
              <a:buFontTx/>
              <a:buNone/>
              <a:defRPr/>
            </a:pPr>
            <a:r>
              <a:rPr lang="en-US" altLang="zh-CN" sz="2000" b="1" dirty="0">
                <a:solidFill>
                  <a:srgbClr val="000000"/>
                </a:solidFill>
                <a:latin typeface="微软雅黑" panose="020B0503020204020204" pitchFamily="34" charset="-122"/>
                <a:ea typeface="微软雅黑" panose="020B0503020204020204" pitchFamily="34" charset="-122"/>
              </a:rPr>
              <a:t>  p=</a:t>
            </a:r>
            <a:r>
              <a:rPr lang="en-US" altLang="zh-CN" sz="2000" b="1" dirty="0" err="1">
                <a:solidFill>
                  <a:srgbClr val="000000"/>
                </a:solidFill>
                <a:latin typeface="微软雅黑" panose="020B0503020204020204" pitchFamily="34" charset="-122"/>
                <a:ea typeface="微软雅黑" panose="020B0503020204020204" pitchFamily="34" charset="-122"/>
              </a:rPr>
              <a:t>ins.index</a:t>
            </a:r>
            <a:r>
              <a:rPr lang="en-US" altLang="zh-CN" sz="2000" b="1" dirty="0">
                <a:solidFill>
                  <a:srgbClr val="000000"/>
                </a:solidFill>
                <a:latin typeface="微软雅黑" panose="020B0503020204020204" pitchFamily="34" charset="-122"/>
                <a:ea typeface="微软雅黑" panose="020B0503020204020204" pitchFamily="34" charset="-122"/>
              </a:rPr>
              <a:t>(d)                   	#</a:t>
            </a:r>
            <a:r>
              <a:rPr lang="zh-CN" altLang="zh-CN" sz="2000" b="1" dirty="0">
                <a:solidFill>
                  <a:srgbClr val="000000"/>
                </a:solidFill>
                <a:latin typeface="微软雅黑" panose="020B0503020204020204" pitchFamily="34" charset="-122"/>
                <a:ea typeface="微软雅黑" panose="020B0503020204020204" pitchFamily="34" charset="-122"/>
              </a:rPr>
              <a:t>在</a:t>
            </a:r>
            <a:r>
              <a:rPr lang="en-US" altLang="zh-CN" sz="2000" b="1" dirty="0">
                <a:solidFill>
                  <a:srgbClr val="000000"/>
                </a:solidFill>
                <a:latin typeface="微软雅黑" panose="020B0503020204020204" pitchFamily="34" charset="-122"/>
                <a:ea typeface="微软雅黑" panose="020B0503020204020204" pitchFamily="34" charset="-122"/>
              </a:rPr>
              <a:t>ins</a:t>
            </a:r>
            <a:r>
              <a:rPr lang="zh-CN" altLang="zh-CN" sz="2000" b="1" dirty="0">
                <a:solidFill>
                  <a:srgbClr val="000000"/>
                </a:solidFill>
                <a:latin typeface="微软雅黑" panose="020B0503020204020204" pitchFamily="34" charset="-122"/>
                <a:ea typeface="微软雅黑" panose="020B0503020204020204" pitchFamily="34" charset="-122"/>
              </a:rPr>
              <a:t>中找到根结点的索引</a:t>
            </a:r>
          </a:p>
          <a:p>
            <a:pPr marL="0" marR="0" lvl="0" indent="0" defTabSz="914400" eaLnBrk="1" fontAlgn="base" latinLnBrk="0" hangingPunct="1">
              <a:lnSpc>
                <a:spcPct val="100000"/>
              </a:lnSpc>
              <a:spcBef>
                <a:spcPct val="50000"/>
              </a:spcBef>
              <a:spcAft>
                <a:spcPct val="0"/>
              </a:spcAft>
              <a:buClrTx/>
              <a:buSzTx/>
              <a:buFontTx/>
              <a:buNone/>
              <a:defRPr/>
            </a:pPr>
            <a:r>
              <a:rPr lang="en-US" altLang="zh-CN" sz="2000" b="1" dirty="0">
                <a:solidFill>
                  <a:srgbClr val="000000"/>
                </a:solidFill>
                <a:latin typeface="微软雅黑" panose="020B0503020204020204" pitchFamily="34" charset="-122"/>
                <a:ea typeface="微软雅黑" panose="020B0503020204020204" pitchFamily="34" charset="-122"/>
              </a:rPr>
              <a:t>  k=p-j					#</a:t>
            </a:r>
            <a:r>
              <a:rPr lang="zh-CN" altLang="zh-CN" sz="2000" b="1" dirty="0">
                <a:solidFill>
                  <a:srgbClr val="000000"/>
                </a:solidFill>
                <a:latin typeface="微软雅黑" panose="020B0503020204020204" pitchFamily="34" charset="-122"/>
                <a:ea typeface="微软雅黑" panose="020B0503020204020204" pitchFamily="34" charset="-122"/>
              </a:rPr>
              <a:t>确定左子树中结点个数</a:t>
            </a:r>
            <a:r>
              <a:rPr lang="en-US" altLang="zh-CN" sz="2000" b="1" dirty="0">
                <a:solidFill>
                  <a:srgbClr val="000000"/>
                </a:solidFill>
                <a:latin typeface="微软雅黑" panose="020B0503020204020204" pitchFamily="34" charset="-122"/>
                <a:ea typeface="微软雅黑" panose="020B0503020204020204" pitchFamily="34" charset="-122"/>
              </a:rPr>
              <a:t>k</a:t>
            </a:r>
            <a:endParaRPr lang="zh-CN" altLang="zh-CN" sz="2000" b="1" dirty="0">
              <a:solidFill>
                <a:srgbClr val="000000"/>
              </a:solidFill>
              <a:latin typeface="微软雅黑" panose="020B0503020204020204" pitchFamily="34" charset="-122"/>
              <a:ea typeface="微软雅黑" panose="020B0503020204020204" pitchFamily="34" charset="-122"/>
            </a:endParaRPr>
          </a:p>
          <a:p>
            <a:pPr marL="0" marR="0" lvl="0" indent="0" defTabSz="914400" eaLnBrk="1" fontAlgn="base" latinLnBrk="0" hangingPunct="1">
              <a:lnSpc>
                <a:spcPct val="100000"/>
              </a:lnSpc>
              <a:spcBef>
                <a:spcPct val="50000"/>
              </a:spcBef>
              <a:spcAft>
                <a:spcPct val="0"/>
              </a:spcAft>
              <a:buClrTx/>
              <a:buSzTx/>
              <a:buFontTx/>
              <a:buNone/>
              <a:defRPr/>
            </a:pPr>
            <a:r>
              <a:rPr lang="en-US" altLang="zh-CN" sz="2000" b="1" dirty="0">
                <a:solidFill>
                  <a:srgbClr val="000000"/>
                </a:solidFill>
                <a:latin typeface="微软雅黑" panose="020B0503020204020204" pitchFamily="34" charset="-122"/>
                <a:ea typeface="微软雅黑" panose="020B0503020204020204" pitchFamily="34" charset="-122"/>
              </a:rPr>
              <a:t>  </a:t>
            </a:r>
            <a:r>
              <a:rPr lang="en-US" altLang="zh-CN" sz="2000" b="1" dirty="0" err="1">
                <a:solidFill>
                  <a:srgbClr val="000000"/>
                </a:solidFill>
                <a:latin typeface="微软雅黑" panose="020B0503020204020204" pitchFamily="34" charset="-122"/>
                <a:ea typeface="微软雅黑" panose="020B0503020204020204" pitchFamily="34" charset="-122"/>
              </a:rPr>
              <a:t>t.lchild</a:t>
            </a:r>
            <a:r>
              <a:rPr lang="en-US" altLang="zh-CN" sz="2000" b="1" dirty="0">
                <a:solidFill>
                  <a:srgbClr val="000000"/>
                </a:solidFill>
                <a:latin typeface="微软雅黑" panose="020B0503020204020204" pitchFamily="34" charset="-122"/>
                <a:ea typeface="微软雅黑" panose="020B0503020204020204" pitchFamily="34" charset="-122"/>
              </a:rPr>
              <a:t>=_CreateBTree2(</a:t>
            </a:r>
            <a:r>
              <a:rPr lang="en-US" altLang="zh-CN" sz="2000" b="1" dirty="0" err="1">
                <a:solidFill>
                  <a:srgbClr val="000000"/>
                </a:solidFill>
                <a:latin typeface="微软雅黑" panose="020B0503020204020204" pitchFamily="34" charset="-122"/>
                <a:ea typeface="微软雅黑" panose="020B0503020204020204" pitchFamily="34" charset="-122"/>
              </a:rPr>
              <a:t>posts,i,ins,j,k</a:t>
            </a:r>
            <a:r>
              <a:rPr lang="en-US" altLang="zh-CN" sz="2000" b="1" dirty="0">
                <a:solidFill>
                  <a:srgbClr val="000000"/>
                </a:solidFill>
                <a:latin typeface="微软雅黑" panose="020B0503020204020204" pitchFamily="34" charset="-122"/>
                <a:ea typeface="微软雅黑" panose="020B0503020204020204" pitchFamily="34" charset="-122"/>
              </a:rPr>
              <a:t>)		 #</a:t>
            </a:r>
            <a:r>
              <a:rPr lang="zh-CN" altLang="zh-CN" sz="2000" b="1" dirty="0">
                <a:solidFill>
                  <a:srgbClr val="000000"/>
                </a:solidFill>
                <a:latin typeface="微软雅黑" panose="020B0503020204020204" pitchFamily="34" charset="-122"/>
                <a:ea typeface="微软雅黑" panose="020B0503020204020204" pitchFamily="34" charset="-122"/>
              </a:rPr>
              <a:t>递归构造左子树</a:t>
            </a:r>
          </a:p>
          <a:p>
            <a:pPr marL="0" marR="0" lvl="0" indent="0" defTabSz="914400" eaLnBrk="1" fontAlgn="base" latinLnBrk="0" hangingPunct="1">
              <a:lnSpc>
                <a:spcPct val="100000"/>
              </a:lnSpc>
              <a:spcBef>
                <a:spcPct val="50000"/>
              </a:spcBef>
              <a:spcAft>
                <a:spcPct val="0"/>
              </a:spcAft>
              <a:buClrTx/>
              <a:buSzTx/>
              <a:buFontTx/>
              <a:buNone/>
              <a:defRPr/>
            </a:pPr>
            <a:r>
              <a:rPr lang="en-US" altLang="zh-CN" sz="2000" b="1" dirty="0">
                <a:solidFill>
                  <a:srgbClr val="000000"/>
                </a:solidFill>
                <a:latin typeface="微软雅黑" panose="020B0503020204020204" pitchFamily="34" charset="-122"/>
                <a:ea typeface="微软雅黑" panose="020B0503020204020204" pitchFamily="34" charset="-122"/>
              </a:rPr>
              <a:t>  </a:t>
            </a:r>
            <a:r>
              <a:rPr lang="en-US" altLang="zh-CN" sz="2000" b="1" dirty="0" err="1">
                <a:solidFill>
                  <a:srgbClr val="000000"/>
                </a:solidFill>
                <a:latin typeface="微软雅黑" panose="020B0503020204020204" pitchFamily="34" charset="-122"/>
                <a:ea typeface="微软雅黑" panose="020B0503020204020204" pitchFamily="34" charset="-122"/>
              </a:rPr>
              <a:t>t.rchild</a:t>
            </a:r>
            <a:r>
              <a:rPr lang="en-US" altLang="zh-CN" sz="2000" b="1" dirty="0">
                <a:solidFill>
                  <a:srgbClr val="000000"/>
                </a:solidFill>
                <a:latin typeface="微软雅黑" panose="020B0503020204020204" pitchFamily="34" charset="-122"/>
                <a:ea typeface="微软雅黑" panose="020B0503020204020204" pitchFamily="34" charset="-122"/>
              </a:rPr>
              <a:t>=_CreateBTree2(posts,i+k,ins,p+1,n-k-1)	 #</a:t>
            </a:r>
            <a:r>
              <a:rPr lang="zh-CN" altLang="zh-CN" sz="2000" b="1" dirty="0">
                <a:solidFill>
                  <a:srgbClr val="000000"/>
                </a:solidFill>
                <a:latin typeface="微软雅黑" panose="020B0503020204020204" pitchFamily="34" charset="-122"/>
                <a:ea typeface="微软雅黑" panose="020B0503020204020204" pitchFamily="34" charset="-122"/>
              </a:rPr>
              <a:t>递归构造右子树</a:t>
            </a:r>
          </a:p>
          <a:p>
            <a:pPr marL="0" marR="0" lvl="0" indent="0" defTabSz="914400" eaLnBrk="1" fontAlgn="base" latinLnBrk="0" hangingPunct="1">
              <a:lnSpc>
                <a:spcPct val="100000"/>
              </a:lnSpc>
              <a:spcBef>
                <a:spcPct val="50000"/>
              </a:spcBef>
              <a:spcAft>
                <a:spcPct val="0"/>
              </a:spcAft>
              <a:buClrTx/>
              <a:buSzTx/>
              <a:buFontTx/>
              <a:buNone/>
              <a:defRPr/>
            </a:pPr>
            <a:r>
              <a:rPr lang="en-US" altLang="zh-CN" sz="2000" b="1" dirty="0">
                <a:solidFill>
                  <a:srgbClr val="000000"/>
                </a:solidFill>
                <a:latin typeface="微软雅黑" panose="020B0503020204020204" pitchFamily="34" charset="-122"/>
                <a:ea typeface="微软雅黑" panose="020B0503020204020204" pitchFamily="34" charset="-122"/>
              </a:rPr>
              <a:t>  return t</a:t>
            </a:r>
          </a:p>
        </p:txBody>
      </p:sp>
    </p:spTree>
    <p:extLst>
      <p:ext uri="{BB962C8B-B14F-4D97-AF65-F5344CB8AC3E}">
        <p14:creationId xmlns:p14="http://schemas.microsoft.com/office/powerpoint/2010/main" val="17573863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1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5" grpId="0"/>
      <p:bldP spid="6"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046730" y="2362261"/>
            <a:ext cx="4636141" cy="3678787"/>
            <a:chOff x="938054" y="2244258"/>
            <a:chExt cx="6038353" cy="3678787"/>
          </a:xfrm>
        </p:grpSpPr>
        <p:sp>
          <p:nvSpPr>
            <p:cNvPr id="7" name="矩形: 圆角 6"/>
            <p:cNvSpPr/>
            <p:nvPr/>
          </p:nvSpPr>
          <p:spPr>
            <a:xfrm>
              <a:off x="938054" y="2244258"/>
              <a:ext cx="6038353" cy="3678787"/>
            </a:xfrm>
            <a:prstGeom prst="roundRect">
              <a:avLst>
                <a:gd name="adj" fmla="val 7952"/>
              </a:avLst>
            </a:prstGeom>
            <a:solidFill>
              <a:srgbClr val="C0262E">
                <a:alpha val="50196"/>
              </a:srgbClr>
            </a:solidFill>
            <a:ln w="28575">
              <a:noFill/>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8" name="矩形: 圆角 7"/>
            <p:cNvSpPr/>
            <p:nvPr/>
          </p:nvSpPr>
          <p:spPr>
            <a:xfrm>
              <a:off x="1107151" y="2499433"/>
              <a:ext cx="5719052" cy="3189703"/>
            </a:xfrm>
            <a:prstGeom prst="roundRect">
              <a:avLst>
                <a:gd name="adj" fmla="val 7952"/>
              </a:avLst>
            </a:prstGeom>
            <a:solidFill>
              <a:schemeClr val="bg1"/>
            </a:solidFill>
            <a:ln w="28575">
              <a:noFill/>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r="7351" b="-600"/>
          <a:stretch>
            <a:fillRect/>
          </a:stretch>
        </p:blipFill>
        <p:spPr>
          <a:xfrm flipH="1">
            <a:off x="7564464" y="2314725"/>
            <a:ext cx="3754304" cy="4025593"/>
          </a:xfrm>
          <a:prstGeom prst="rect">
            <a:avLst/>
          </a:prstGeom>
        </p:spPr>
      </p:pic>
      <p:sp>
        <p:nvSpPr>
          <p:cNvPr id="2" name="文本框 1"/>
          <p:cNvSpPr txBox="1"/>
          <p:nvPr/>
        </p:nvSpPr>
        <p:spPr>
          <a:xfrm>
            <a:off x="1053074" y="147761"/>
            <a:ext cx="27844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6.1.3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树的基本术语</a:t>
            </a:r>
          </a:p>
        </p:txBody>
      </p:sp>
      <p:sp>
        <p:nvSpPr>
          <p:cNvPr id="4" name="TextBox 4"/>
          <p:cNvSpPr txBox="1"/>
          <p:nvPr/>
        </p:nvSpPr>
        <p:spPr>
          <a:xfrm>
            <a:off x="4550782" y="2862710"/>
            <a:ext cx="2261919" cy="368300"/>
          </a:xfrm>
          <a:prstGeom prst="rect">
            <a:avLst/>
          </a:prstGeom>
          <a:noFill/>
        </p:spPr>
        <p:txBody>
          <a:bodyPr wrap="square" rtlCol="0">
            <a:spAutoFit/>
          </a:bodyPr>
          <a:lstStyle/>
          <a:p>
            <a:pPr algn="ctr"/>
            <a:r>
              <a:rPr lang="zh-CN" altLang="en-US"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树的度为</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3</a:t>
            </a:r>
            <a:endParaRPr lang="zh-CN" altLang="en-US"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5" name="组合 4"/>
          <p:cNvGrpSpPr/>
          <p:nvPr/>
        </p:nvGrpSpPr>
        <p:grpSpPr>
          <a:xfrm>
            <a:off x="2652111" y="3676205"/>
            <a:ext cx="3425378" cy="1938460"/>
            <a:chOff x="3357554" y="2786058"/>
            <a:chExt cx="2808288" cy="2419350"/>
          </a:xfrm>
          <a:solidFill>
            <a:srgbClr val="F6B69B"/>
          </a:solidFill>
        </p:grpSpPr>
        <p:sp>
          <p:nvSpPr>
            <p:cNvPr id="10" name="Oval 7"/>
            <p:cNvSpPr>
              <a:spLocks noChangeArrowheads="1"/>
            </p:cNvSpPr>
            <p:nvPr/>
          </p:nvSpPr>
          <p:spPr bwMode="auto">
            <a:xfrm>
              <a:off x="4365617" y="2786058"/>
              <a:ext cx="360362" cy="36036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1" name="Line 22"/>
            <p:cNvSpPr>
              <a:spLocks noChangeShapeType="1"/>
            </p:cNvSpPr>
            <p:nvPr/>
          </p:nvSpPr>
          <p:spPr bwMode="auto">
            <a:xfrm>
              <a:off x="4724392" y="2998783"/>
              <a:ext cx="731859" cy="593713"/>
            </a:xfrm>
            <a:prstGeom prst="line">
              <a:avLst/>
            </a:prstGeom>
            <a:grpFill/>
            <a:ln w="28575">
              <a:solidFill>
                <a:srgbClr val="C0262E"/>
              </a:solidFill>
              <a:miter lim="800000"/>
            </a:ln>
          </p:spPr>
          <p:txBody>
            <a:bodyPr wrap="none" lIns="0" rIns="0"/>
            <a:lstStyle/>
            <a:p>
              <a:pPr algn="ctr"/>
              <a:endParaRPr lang="zh-CN" altLang="en-US" b="0">
                <a:solidFill>
                  <a:srgbClr val="525252"/>
                </a:solidFill>
                <a:latin typeface="微软雅黑" panose="020B0503020204020204" pitchFamily="34" charset="-122"/>
                <a:ea typeface="微软雅黑" panose="020B0503020204020204" pitchFamily="34" charset="-122"/>
              </a:endParaRPr>
            </a:p>
          </p:txBody>
        </p:sp>
        <p:sp>
          <p:nvSpPr>
            <p:cNvPr id="12" name="Line 20"/>
            <p:cNvSpPr>
              <a:spLocks noChangeShapeType="1"/>
            </p:cNvSpPr>
            <p:nvPr/>
          </p:nvSpPr>
          <p:spPr bwMode="auto">
            <a:xfrm flipH="1">
              <a:off x="3598862" y="3020991"/>
              <a:ext cx="785817" cy="571505"/>
            </a:xfrm>
            <a:prstGeom prst="line">
              <a:avLst/>
            </a:prstGeom>
            <a:grpFill/>
            <a:ln w="28575">
              <a:solidFill>
                <a:srgbClr val="C0262E"/>
              </a:solidFill>
              <a:miter lim="800000"/>
            </a:ln>
          </p:spPr>
          <p:txBody>
            <a:bodyPr wrap="none" lIns="0" rIns="0"/>
            <a:lstStyle/>
            <a:p>
              <a:pPr algn="ctr"/>
              <a:endParaRPr lang="zh-CN" altLang="en-US" b="0">
                <a:solidFill>
                  <a:srgbClr val="525252"/>
                </a:solidFill>
                <a:latin typeface="微软雅黑" panose="020B0503020204020204" pitchFamily="34" charset="-122"/>
                <a:ea typeface="微软雅黑" panose="020B0503020204020204" pitchFamily="34" charset="-122"/>
              </a:endParaRPr>
            </a:p>
          </p:txBody>
        </p:sp>
        <p:sp>
          <p:nvSpPr>
            <p:cNvPr id="30" name="Freeform 5"/>
            <p:cNvSpPr/>
            <p:nvPr/>
          </p:nvSpPr>
          <p:spPr bwMode="auto">
            <a:xfrm>
              <a:off x="4241792" y="3844920"/>
              <a:ext cx="214312" cy="390525"/>
            </a:xfrm>
            <a:custGeom>
              <a:avLst/>
              <a:gdLst>
                <a:gd name="T0" fmla="*/ 214314 w 121"/>
                <a:gd name="T1" fmla="*/ 0 h 144"/>
                <a:gd name="T2" fmla="*/ 0 w 121"/>
                <a:gd name="T3" fmla="*/ 391057 h 144"/>
                <a:gd name="T4" fmla="*/ 0 60000 65536"/>
                <a:gd name="T5" fmla="*/ 0 60000 65536"/>
                <a:gd name="T6" fmla="*/ 0 w 121"/>
                <a:gd name="T7" fmla="*/ 0 h 144"/>
                <a:gd name="T8" fmla="*/ 121 w 121"/>
                <a:gd name="T9" fmla="*/ 144 h 144"/>
              </a:gdLst>
              <a:ahLst/>
              <a:cxnLst>
                <a:cxn ang="T4">
                  <a:pos x="T0" y="T1"/>
                </a:cxn>
                <a:cxn ang="T5">
                  <a:pos x="T2" y="T3"/>
                </a:cxn>
              </a:cxnLst>
              <a:rect l="T6" t="T7" r="T8" b="T9"/>
              <a:pathLst>
                <a:path w="121" h="144">
                  <a:moveTo>
                    <a:pt x="121" y="0"/>
                  </a:moveTo>
                  <a:lnTo>
                    <a:pt x="0" y="144"/>
                  </a:lnTo>
                </a:path>
              </a:pathLst>
            </a:custGeom>
            <a:grpFill/>
            <a:ln w="28575">
              <a:solidFill>
                <a:srgbClr val="C0262E"/>
              </a:solidFill>
              <a:miter lim="800000"/>
            </a:ln>
          </p:spPr>
          <p:txBody>
            <a:bodyPr wrap="none" lIns="0" rIns="0"/>
            <a:lstStyle/>
            <a:p>
              <a:pPr algn="ctr"/>
              <a:endParaRPr lang="zh-CN" altLang="en-US" b="0">
                <a:solidFill>
                  <a:srgbClr val="525252"/>
                </a:solidFill>
                <a:latin typeface="微软雅黑" panose="020B0503020204020204" pitchFamily="34" charset="-122"/>
                <a:ea typeface="微软雅黑" panose="020B0503020204020204" pitchFamily="34" charset="-122"/>
              </a:endParaRPr>
            </a:p>
          </p:txBody>
        </p:sp>
        <p:sp>
          <p:nvSpPr>
            <p:cNvPr id="32" name="Freeform 6"/>
            <p:cNvSpPr/>
            <p:nvPr/>
          </p:nvSpPr>
          <p:spPr bwMode="auto">
            <a:xfrm>
              <a:off x="4659304" y="3844920"/>
              <a:ext cx="214313" cy="357188"/>
            </a:xfrm>
            <a:custGeom>
              <a:avLst/>
              <a:gdLst>
                <a:gd name="T0" fmla="*/ 0 w 72"/>
                <a:gd name="T1" fmla="*/ 0 h 150"/>
                <a:gd name="T2" fmla="*/ 214314 w 72"/>
                <a:gd name="T3" fmla="*/ 357190 h 150"/>
                <a:gd name="T4" fmla="*/ 0 60000 65536"/>
                <a:gd name="T5" fmla="*/ 0 60000 65536"/>
                <a:gd name="T6" fmla="*/ 0 w 72"/>
                <a:gd name="T7" fmla="*/ 0 h 150"/>
                <a:gd name="T8" fmla="*/ 72 w 72"/>
                <a:gd name="T9" fmla="*/ 150 h 150"/>
              </a:gdLst>
              <a:ahLst/>
              <a:cxnLst>
                <a:cxn ang="T4">
                  <a:pos x="T0" y="T1"/>
                </a:cxn>
                <a:cxn ang="T5">
                  <a:pos x="T2" y="T3"/>
                </a:cxn>
              </a:cxnLst>
              <a:rect l="T6" t="T7" r="T8" b="T9"/>
              <a:pathLst>
                <a:path w="72" h="150">
                  <a:moveTo>
                    <a:pt x="0" y="0"/>
                  </a:moveTo>
                  <a:lnTo>
                    <a:pt x="72" y="150"/>
                  </a:lnTo>
                </a:path>
              </a:pathLst>
            </a:custGeom>
            <a:grpFill/>
            <a:ln w="28575">
              <a:solidFill>
                <a:srgbClr val="C0262E"/>
              </a:solidFill>
              <a:miter lim="800000"/>
            </a:ln>
          </p:spPr>
          <p:txBody>
            <a:bodyPr wrap="none" lIns="0" rIns="0"/>
            <a:lstStyle/>
            <a:p>
              <a:pPr algn="ctr"/>
              <a:endParaRPr lang="zh-CN" altLang="en-US" b="0">
                <a:solidFill>
                  <a:srgbClr val="525252"/>
                </a:solidFill>
                <a:latin typeface="微软雅黑" panose="020B0503020204020204" pitchFamily="34" charset="-122"/>
                <a:ea typeface="微软雅黑" panose="020B0503020204020204" pitchFamily="34" charset="-122"/>
              </a:endParaRPr>
            </a:p>
          </p:txBody>
        </p:sp>
        <p:sp>
          <p:nvSpPr>
            <p:cNvPr id="33" name="Oval 8"/>
            <p:cNvSpPr>
              <a:spLocks noChangeArrowheads="1"/>
            </p:cNvSpPr>
            <p:nvPr/>
          </p:nvSpPr>
          <p:spPr bwMode="auto">
            <a:xfrm>
              <a:off x="3357554" y="3525657"/>
              <a:ext cx="360363" cy="36036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34" name="Oval 9"/>
            <p:cNvSpPr>
              <a:spLocks noChangeArrowheads="1"/>
            </p:cNvSpPr>
            <p:nvPr/>
          </p:nvSpPr>
          <p:spPr bwMode="auto">
            <a:xfrm>
              <a:off x="4365617" y="3525657"/>
              <a:ext cx="360362" cy="36036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35" name="Oval 10"/>
            <p:cNvSpPr>
              <a:spLocks noChangeArrowheads="1"/>
            </p:cNvSpPr>
            <p:nvPr/>
          </p:nvSpPr>
          <p:spPr bwMode="auto">
            <a:xfrm>
              <a:off x="5373679" y="3525657"/>
              <a:ext cx="360363" cy="360363"/>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a:solidFill>
                    <a:srgbClr val="525252"/>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36" name="Oval 11"/>
            <p:cNvSpPr>
              <a:spLocks noChangeArrowheads="1"/>
            </p:cNvSpPr>
            <p:nvPr/>
          </p:nvSpPr>
          <p:spPr bwMode="auto">
            <a:xfrm>
              <a:off x="4051292" y="4184646"/>
              <a:ext cx="360362" cy="36036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37" name="Oval 12"/>
            <p:cNvSpPr>
              <a:spLocks noChangeArrowheads="1"/>
            </p:cNvSpPr>
            <p:nvPr/>
          </p:nvSpPr>
          <p:spPr bwMode="auto">
            <a:xfrm>
              <a:off x="4730742" y="4184646"/>
              <a:ext cx="360362" cy="36036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38" name="Oval 15"/>
            <p:cNvSpPr>
              <a:spLocks noChangeArrowheads="1"/>
            </p:cNvSpPr>
            <p:nvPr/>
          </p:nvSpPr>
          <p:spPr bwMode="auto">
            <a:xfrm>
              <a:off x="4051292" y="4845045"/>
              <a:ext cx="360363" cy="360363"/>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a:solidFill>
                    <a:srgbClr val="525252"/>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39" name="Oval 16"/>
            <p:cNvSpPr>
              <a:spLocks noChangeArrowheads="1"/>
            </p:cNvSpPr>
            <p:nvPr/>
          </p:nvSpPr>
          <p:spPr bwMode="auto">
            <a:xfrm>
              <a:off x="5805479" y="4184646"/>
              <a:ext cx="360363" cy="360363"/>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G</a:t>
              </a:r>
            </a:p>
          </p:txBody>
        </p:sp>
        <p:sp>
          <p:nvSpPr>
            <p:cNvPr id="40" name="Line 21"/>
            <p:cNvSpPr>
              <a:spLocks noChangeShapeType="1"/>
            </p:cNvSpPr>
            <p:nvPr/>
          </p:nvSpPr>
          <p:spPr bwMode="auto">
            <a:xfrm>
              <a:off x="4543417" y="3146420"/>
              <a:ext cx="0" cy="360363"/>
            </a:xfrm>
            <a:prstGeom prst="line">
              <a:avLst/>
            </a:prstGeom>
            <a:grpFill/>
            <a:ln w="28575">
              <a:solidFill>
                <a:srgbClr val="C0262E"/>
              </a:solidFill>
              <a:miter lim="800000"/>
            </a:ln>
          </p:spPr>
          <p:txBody>
            <a:bodyPr wrap="none" lIns="0" rIns="0"/>
            <a:lstStyle/>
            <a:p>
              <a:pPr algn="ctr"/>
              <a:endParaRPr lang="zh-CN" altLang="en-US" b="0">
                <a:solidFill>
                  <a:srgbClr val="525252"/>
                </a:solidFill>
                <a:latin typeface="微软雅黑" panose="020B0503020204020204" pitchFamily="34" charset="-122"/>
                <a:ea typeface="微软雅黑" panose="020B0503020204020204" pitchFamily="34" charset="-122"/>
              </a:endParaRPr>
            </a:p>
          </p:txBody>
        </p:sp>
        <p:sp>
          <p:nvSpPr>
            <p:cNvPr id="41" name="Freeform 26"/>
            <p:cNvSpPr/>
            <p:nvPr/>
          </p:nvSpPr>
          <p:spPr bwMode="auto">
            <a:xfrm>
              <a:off x="5650962" y="3865735"/>
              <a:ext cx="265113" cy="330200"/>
            </a:xfrm>
            <a:custGeom>
              <a:avLst/>
              <a:gdLst>
                <a:gd name="T0" fmla="*/ 0 w 167"/>
                <a:gd name="T1" fmla="*/ 0 h 208"/>
                <a:gd name="T2" fmla="*/ 265113 w 167"/>
                <a:gd name="T3" fmla="*/ 330200 h 208"/>
                <a:gd name="T4" fmla="*/ 0 60000 65536"/>
                <a:gd name="T5" fmla="*/ 0 60000 65536"/>
                <a:gd name="T6" fmla="*/ 0 w 167"/>
                <a:gd name="T7" fmla="*/ 0 h 208"/>
                <a:gd name="T8" fmla="*/ 167 w 167"/>
                <a:gd name="T9" fmla="*/ 208 h 208"/>
              </a:gdLst>
              <a:ahLst/>
              <a:cxnLst>
                <a:cxn ang="T4">
                  <a:pos x="T0" y="T1"/>
                </a:cxn>
                <a:cxn ang="T5">
                  <a:pos x="T2" y="T3"/>
                </a:cxn>
              </a:cxnLst>
              <a:rect l="T6" t="T7" r="T8" b="T9"/>
              <a:pathLst>
                <a:path w="167" h="208">
                  <a:moveTo>
                    <a:pt x="0" y="0"/>
                  </a:moveTo>
                  <a:lnTo>
                    <a:pt x="167" y="208"/>
                  </a:lnTo>
                </a:path>
              </a:pathLst>
            </a:custGeom>
            <a:grpFill/>
            <a:ln w="28575">
              <a:solidFill>
                <a:srgbClr val="C0262E"/>
              </a:solidFill>
              <a:miter lim="800000"/>
            </a:ln>
          </p:spPr>
          <p:txBody>
            <a:bodyPr wrap="none" lIns="0" rIns="0"/>
            <a:lstStyle/>
            <a:p>
              <a:pPr algn="ctr"/>
              <a:endParaRPr lang="zh-CN" altLang="en-US" b="0">
                <a:solidFill>
                  <a:srgbClr val="525252"/>
                </a:solidFill>
                <a:latin typeface="微软雅黑" panose="020B0503020204020204" pitchFamily="34" charset="-122"/>
                <a:ea typeface="微软雅黑" panose="020B0503020204020204" pitchFamily="34" charset="-122"/>
              </a:endParaRPr>
            </a:p>
          </p:txBody>
        </p:sp>
        <p:cxnSp>
          <p:nvCxnSpPr>
            <p:cNvPr id="42" name="直接连接符 35"/>
            <p:cNvCxnSpPr>
              <a:cxnSpLocks noChangeShapeType="1"/>
              <a:stCxn id="36" idx="4"/>
              <a:endCxn id="38" idx="0"/>
            </p:cNvCxnSpPr>
            <p:nvPr/>
          </p:nvCxnSpPr>
          <p:spPr bwMode="auto">
            <a:xfrm rot="16200000" flipH="1">
              <a:off x="4081455" y="4695025"/>
              <a:ext cx="300037" cy="1"/>
            </a:xfrm>
            <a:prstGeom prst="line">
              <a:avLst/>
            </a:prstGeom>
            <a:grpFill/>
            <a:ln w="28575" algn="ctr">
              <a:solidFill>
                <a:srgbClr val="C0262E"/>
              </a:solidFill>
              <a:round/>
            </a:ln>
          </p:spPr>
        </p:cxnSp>
      </p:grpSp>
      <p:sp>
        <p:nvSpPr>
          <p:cNvPr id="44"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11/42</a:t>
            </a:r>
          </a:p>
        </p:txBody>
      </p:sp>
      <p:sp>
        <p:nvSpPr>
          <p:cNvPr id="15" name="TextBox 42"/>
          <p:cNvSpPr txBox="1"/>
          <p:nvPr/>
        </p:nvSpPr>
        <p:spPr>
          <a:xfrm>
            <a:off x="2160866" y="976859"/>
            <a:ext cx="2917717" cy="1139190"/>
          </a:xfrm>
          <a:prstGeom prst="rect">
            <a:avLst/>
          </a:prstGeom>
          <a:ln>
            <a:solidFill>
              <a:schemeClr val="accent6">
                <a:lumMod val="20000"/>
                <a:lumOff val="8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nSpc>
                <a:spcPts val="2400"/>
              </a:lnSpc>
            </a:pPr>
            <a:r>
              <a:rPr lang="zh-CN" altLang="en-US" b="1"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树的度。</a:t>
            </a:r>
            <a:endParaRPr lang="en-US" altLang="zh-CN" b="1" dirty="0">
              <a:solidFill>
                <a:srgbClr val="C0262E"/>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树中所有结点的度的最大值称之为树的度。</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up)">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5" grpId="0" bldLvl="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cstate="print">
            <a:extLst>
              <a:ext uri="{28A0092B-C50C-407E-A947-70E740481C1C}">
                <a14:useLocalDpi xmlns:a14="http://schemas.microsoft.com/office/drawing/2010/main" val="0"/>
              </a:ext>
            </a:extLst>
          </a:blip>
          <a:srcRect l="8076"/>
          <a:stretch>
            <a:fillRect/>
          </a:stretch>
        </p:blipFill>
        <p:spPr>
          <a:xfrm>
            <a:off x="7326784" y="1709499"/>
            <a:ext cx="4672176" cy="4553844"/>
          </a:xfrm>
          <a:prstGeom prst="rect">
            <a:avLst/>
          </a:prstGeom>
        </p:spPr>
      </p:pic>
      <p:sp>
        <p:nvSpPr>
          <p:cNvPr id="12" name="TextBox 12"/>
          <p:cNvSpPr txBox="1"/>
          <p:nvPr/>
        </p:nvSpPr>
        <p:spPr>
          <a:xfrm>
            <a:off x="7697277" y="2155873"/>
            <a:ext cx="2594803" cy="2399665"/>
          </a:xfrm>
          <a:prstGeom prst="rect">
            <a:avLst/>
          </a:prstGeom>
          <a:noFill/>
        </p:spPr>
        <p:txBody>
          <a:bodyPr wrap="square" rtlCol="0">
            <a:spAutoFit/>
          </a:bodyPr>
          <a:lstStyle/>
          <a:p>
            <a:pPr>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6.18】</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若某非空二叉树的先序序列和后序序列正好相同，则该二叉树的形态是什么？</a:t>
            </a:r>
          </a:p>
        </p:txBody>
      </p:sp>
      <p:sp>
        <p:nvSpPr>
          <p:cNvPr id="2" name="文本框 1"/>
          <p:cNvSpPr txBox="1"/>
          <p:nvPr/>
        </p:nvSpPr>
        <p:spPr>
          <a:xfrm>
            <a:off x="1124194" y="157921"/>
            <a:ext cx="7007225" cy="460375"/>
          </a:xfrm>
          <a:prstGeom prst="rect">
            <a:avLst/>
          </a:prstGeom>
          <a:noFill/>
        </p:spPr>
        <p:txBody>
          <a:bodyPr wrap="none" rtlCol="0" anchor="ctr">
            <a:spAutoFit/>
          </a:bodyPr>
          <a:lstStyle>
            <a:defPPr>
              <a:defRPr lang="zh-CN"/>
            </a:defPPr>
            <a:lvl1pPr>
              <a:defRPr sz="2400" b="1">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en-US" altLang="zh-CN" b="0" dirty="0">
                <a:solidFill>
                  <a:schemeClr val="accent1"/>
                </a:solidFill>
                <a:latin typeface="微软雅黑" panose="020B0503020204020204" pitchFamily="34" charset="-122"/>
                <a:ea typeface="微软雅黑" panose="020B0503020204020204" pitchFamily="34" charset="-122"/>
              </a:rPr>
              <a:t>6.5.1 </a:t>
            </a:r>
            <a:r>
              <a:rPr lang="zh-CN" altLang="en-US" b="0" dirty="0">
                <a:solidFill>
                  <a:schemeClr val="accent1"/>
                </a:solidFill>
                <a:latin typeface="微软雅黑" panose="020B0503020204020204" pitchFamily="34" charset="-122"/>
                <a:ea typeface="微软雅黑" panose="020B0503020204020204" pitchFamily="34" charset="-122"/>
              </a:rPr>
              <a:t>由先序</a:t>
            </a:r>
            <a:r>
              <a:rPr lang="en-US" altLang="zh-CN" b="0" dirty="0">
                <a:solidFill>
                  <a:schemeClr val="accent1"/>
                </a:solidFill>
                <a:latin typeface="微软雅黑" panose="020B0503020204020204" pitchFamily="34" charset="-122"/>
                <a:ea typeface="微软雅黑" panose="020B0503020204020204" pitchFamily="34" charset="-122"/>
              </a:rPr>
              <a:t>/</a:t>
            </a:r>
            <a:r>
              <a:rPr lang="zh-CN" altLang="en-US" b="0" dirty="0">
                <a:solidFill>
                  <a:schemeClr val="accent1"/>
                </a:solidFill>
                <a:latin typeface="微软雅黑" panose="020B0503020204020204" pitchFamily="34" charset="-122"/>
                <a:ea typeface="微软雅黑" panose="020B0503020204020204" pitchFamily="34" charset="-122"/>
              </a:rPr>
              <a:t>中序序列或后序</a:t>
            </a:r>
            <a:r>
              <a:rPr lang="en-US" altLang="zh-CN" b="0" dirty="0">
                <a:solidFill>
                  <a:schemeClr val="accent1"/>
                </a:solidFill>
                <a:latin typeface="微软雅黑" panose="020B0503020204020204" pitchFamily="34" charset="-122"/>
                <a:ea typeface="微软雅黑" panose="020B0503020204020204" pitchFamily="34" charset="-122"/>
              </a:rPr>
              <a:t>/</a:t>
            </a:r>
            <a:r>
              <a:rPr lang="zh-CN" altLang="en-US" b="0" dirty="0">
                <a:solidFill>
                  <a:schemeClr val="accent1"/>
                </a:solidFill>
                <a:latin typeface="微软雅黑" panose="020B0503020204020204" pitchFamily="34" charset="-122"/>
                <a:ea typeface="微软雅黑" panose="020B0503020204020204" pitchFamily="34" charset="-122"/>
              </a:rPr>
              <a:t>中序序列构造二叉树</a:t>
            </a:r>
          </a:p>
        </p:txBody>
      </p:sp>
      <p:sp>
        <p:nvSpPr>
          <p:cNvPr id="3" name="TextBox 4"/>
          <p:cNvSpPr txBox="1"/>
          <p:nvPr/>
        </p:nvSpPr>
        <p:spPr>
          <a:xfrm>
            <a:off x="1183616" y="2590156"/>
            <a:ext cx="5786478" cy="398780"/>
          </a:xfrm>
          <a:prstGeom prst="rect">
            <a:avLst/>
          </a:prstGeom>
          <a:noFill/>
        </p:spPr>
        <p:txBody>
          <a:bodyPr wrap="square" rtlCol="0">
            <a:spAutoFit/>
          </a:bodyPr>
          <a:lstStyle/>
          <a:p>
            <a:pPr algn="l">
              <a:lnSpc>
                <a:spcPct val="100000"/>
              </a:lnSpc>
            </a:pP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二叉树的先序序列是</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NLR</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，后序序列是</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LRN</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3" name="TextBox 5"/>
          <p:cNvSpPr txBox="1"/>
          <p:nvPr/>
        </p:nvSpPr>
        <p:spPr>
          <a:xfrm>
            <a:off x="2481250" y="3232780"/>
            <a:ext cx="2428892" cy="398780"/>
          </a:xfrm>
          <a:prstGeom prst="rect">
            <a:avLst/>
          </a:prstGeom>
          <a:noFill/>
        </p:spPr>
        <p:txBody>
          <a:bodyPr wrap="square" rtlCol="0">
            <a:spAutoFit/>
          </a:bodyPr>
          <a:lstStyle/>
          <a:p>
            <a:pPr algn="l">
              <a:lnSpc>
                <a:spcPct val="1000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 L R = L R N</a:t>
            </a:r>
          </a:p>
        </p:txBody>
      </p:sp>
      <p:sp>
        <p:nvSpPr>
          <p:cNvPr id="16" name="TextBox 6"/>
          <p:cNvSpPr txBox="1"/>
          <p:nvPr/>
        </p:nvSpPr>
        <p:spPr>
          <a:xfrm>
            <a:off x="685776" y="3886518"/>
            <a:ext cx="6456704" cy="398780"/>
          </a:xfrm>
          <a:prstGeom prst="rect">
            <a:avLst/>
          </a:prstGeom>
          <a:noFill/>
        </p:spPr>
        <p:txBody>
          <a:bodyPr wrap="square" rtlCol="0">
            <a:spAutoFit/>
          </a:bodyPr>
          <a:lstStyle/>
          <a:p>
            <a:pPr algn="l">
              <a:lnSpc>
                <a:spcPct val="100000"/>
              </a:lnSpc>
            </a:pP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则</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R</a:t>
            </a:r>
            <a:r>
              <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均为空。所以满足条件的二叉树只有一个根结点。</a:t>
            </a:r>
          </a:p>
        </p:txBody>
      </p:sp>
      <p:sp>
        <p:nvSpPr>
          <p:cNvPr id="4" name="文本框 3"/>
          <p:cNvSpPr txBox="1"/>
          <p:nvPr/>
        </p:nvSpPr>
        <p:spPr>
          <a:xfrm>
            <a:off x="1026160" y="2032000"/>
            <a:ext cx="1950720" cy="460375"/>
          </a:xfrm>
          <a:prstGeom prst="rect">
            <a:avLst/>
          </a:prstGeom>
          <a:noFill/>
        </p:spPr>
        <p:txBody>
          <a:bodyPr wrap="square" rtlCol="0">
            <a:spAutoFit/>
          </a:bodyPr>
          <a:lstStyle/>
          <a:p>
            <a:r>
              <a:rPr lang="zh-CN" altLang="en-US" sz="2400" b="1" dirty="0">
                <a:solidFill>
                  <a:srgbClr val="000000"/>
                </a:solidFill>
                <a:latin typeface="微软雅黑" panose="020B0503020204020204" pitchFamily="34" charset="-122"/>
                <a:ea typeface="微软雅黑" panose="020B0503020204020204" pitchFamily="34" charset="-122"/>
              </a:rPr>
              <a:t>解答</a:t>
            </a:r>
          </a:p>
        </p:txBody>
      </p:sp>
    </p:spTree>
    <p:extLst>
      <p:ext uri="{BB962C8B-B14F-4D97-AF65-F5344CB8AC3E}">
        <p14:creationId xmlns:p14="http://schemas.microsoft.com/office/powerpoint/2010/main" val="1497151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1000"/>
                                        <p:tgtEl>
                                          <p:spTgt spid="12"/>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P spid="3" grpId="0"/>
      <p:bldP spid="13" grpId="0"/>
      <p:bldP spid="16" grpId="0"/>
      <p:bldP spid="4"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Box 2"/>
          <p:cNvSpPr txBox="1">
            <a:spLocks noChangeArrowheads="1"/>
          </p:cNvSpPr>
          <p:nvPr>
            <p:custDataLst>
              <p:tags r:id="rId2"/>
            </p:custDataLst>
          </p:nvPr>
        </p:nvSpPr>
        <p:spPr bwMode="auto">
          <a:xfrm>
            <a:off x="2438400" y="635001"/>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zh-CN" altLang="en-US" sz="2800">
                <a:solidFill>
                  <a:srgbClr val="6D6F71"/>
                </a:solidFill>
                <a:ea typeface="仿宋_GB2312" pitchFamily="49" charset="-122"/>
              </a:rPr>
              <a:t>若一棵二叉树的前序遍历序列为 </a:t>
            </a:r>
            <a:r>
              <a:rPr lang="en-US" altLang="zh-CN" sz="2800">
                <a:solidFill>
                  <a:srgbClr val="6D6F71"/>
                </a:solidFill>
                <a:ea typeface="仿宋_GB2312" pitchFamily="49" charset="-122"/>
              </a:rPr>
              <a:t>a, e, b, d, c</a:t>
            </a:r>
            <a:r>
              <a:rPr lang="zh-CN" altLang="en-US" sz="2800">
                <a:solidFill>
                  <a:srgbClr val="6D6F71"/>
                </a:solidFill>
                <a:ea typeface="仿宋_GB2312" pitchFamily="49" charset="-122"/>
              </a:rPr>
              <a:t>，后序遍历序列为 </a:t>
            </a:r>
            <a:r>
              <a:rPr lang="en-US" altLang="zh-CN" sz="2800">
                <a:solidFill>
                  <a:srgbClr val="6D6F71"/>
                </a:solidFill>
                <a:ea typeface="仿宋_GB2312" pitchFamily="49" charset="-122"/>
              </a:rPr>
              <a:t>b, c, d, e, a</a:t>
            </a:r>
            <a:r>
              <a:rPr lang="zh-CN" altLang="en-US" sz="2800">
                <a:solidFill>
                  <a:srgbClr val="6D6F71"/>
                </a:solidFill>
                <a:ea typeface="仿宋_GB2312" pitchFamily="49" charset="-122"/>
              </a:rPr>
              <a:t>，则根结点的孩子结点 </a:t>
            </a:r>
          </a:p>
        </p:txBody>
      </p:sp>
      <p:sp>
        <p:nvSpPr>
          <p:cNvPr id="103427" name="TextBox 3"/>
          <p:cNvSpPr txBox="1">
            <a:spLocks noChangeArrowheads="1"/>
          </p:cNvSpPr>
          <p:nvPr>
            <p:custDataLst>
              <p:tags r:id="rId3"/>
            </p:custDataLst>
          </p:nvPr>
        </p:nvSpPr>
        <p:spPr bwMode="auto">
          <a:xfrm>
            <a:off x="3352800" y="27860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zh-CN" altLang="en-US">
                <a:solidFill>
                  <a:srgbClr val="6D6F71"/>
                </a:solidFill>
                <a:ea typeface="仿宋_GB2312" pitchFamily="49" charset="-122"/>
              </a:rPr>
              <a:t>只有 </a:t>
            </a:r>
            <a:r>
              <a:rPr lang="en-US" altLang="zh-CN">
                <a:solidFill>
                  <a:srgbClr val="6D6F71"/>
                </a:solidFill>
                <a:ea typeface="仿宋_GB2312" pitchFamily="49" charset="-122"/>
              </a:rPr>
              <a:t>e </a:t>
            </a:r>
          </a:p>
        </p:txBody>
      </p:sp>
      <p:sp>
        <p:nvSpPr>
          <p:cNvPr id="103428" name="TextBox 4"/>
          <p:cNvSpPr txBox="1">
            <a:spLocks noChangeArrowheads="1"/>
          </p:cNvSpPr>
          <p:nvPr>
            <p:custDataLst>
              <p:tags r:id="rId4"/>
            </p:custDataLst>
          </p:nvPr>
        </p:nvSpPr>
        <p:spPr bwMode="auto">
          <a:xfrm>
            <a:off x="3352800" y="36433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zh-CN" altLang="en-US">
                <a:solidFill>
                  <a:srgbClr val="6D6F71"/>
                </a:solidFill>
                <a:ea typeface="仿宋_GB2312" pitchFamily="49" charset="-122"/>
              </a:rPr>
              <a:t>有 </a:t>
            </a:r>
            <a:r>
              <a:rPr lang="en-US" altLang="zh-CN">
                <a:solidFill>
                  <a:srgbClr val="6D6F71"/>
                </a:solidFill>
                <a:ea typeface="仿宋_GB2312" pitchFamily="49" charset="-122"/>
              </a:rPr>
              <a:t>e</a:t>
            </a:r>
            <a:r>
              <a:rPr lang="zh-CN" altLang="en-US">
                <a:solidFill>
                  <a:srgbClr val="6D6F71"/>
                </a:solidFill>
                <a:ea typeface="仿宋_GB2312" pitchFamily="49" charset="-122"/>
              </a:rPr>
              <a:t>、</a:t>
            </a:r>
            <a:r>
              <a:rPr lang="en-US" altLang="zh-CN">
                <a:solidFill>
                  <a:srgbClr val="6D6F71"/>
                </a:solidFill>
                <a:ea typeface="仿宋_GB2312" pitchFamily="49" charset="-122"/>
              </a:rPr>
              <a:t>b </a:t>
            </a:r>
          </a:p>
        </p:txBody>
      </p:sp>
      <p:sp>
        <p:nvSpPr>
          <p:cNvPr id="103429" name="TextBox 5"/>
          <p:cNvSpPr txBox="1">
            <a:spLocks noChangeArrowheads="1"/>
          </p:cNvSpPr>
          <p:nvPr>
            <p:custDataLst>
              <p:tags r:id="rId5"/>
            </p:custDataLst>
          </p:nvPr>
        </p:nvSpPr>
        <p:spPr bwMode="auto">
          <a:xfrm>
            <a:off x="3352800" y="45005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zh-CN" altLang="en-US">
                <a:solidFill>
                  <a:srgbClr val="6D6F71"/>
                </a:solidFill>
                <a:ea typeface="仿宋_GB2312" pitchFamily="49" charset="-122"/>
              </a:rPr>
              <a:t>有 </a:t>
            </a:r>
            <a:r>
              <a:rPr lang="en-US" altLang="zh-CN">
                <a:solidFill>
                  <a:srgbClr val="6D6F71"/>
                </a:solidFill>
                <a:ea typeface="仿宋_GB2312" pitchFamily="49" charset="-122"/>
              </a:rPr>
              <a:t>e</a:t>
            </a:r>
            <a:r>
              <a:rPr lang="zh-CN" altLang="en-US">
                <a:solidFill>
                  <a:srgbClr val="6D6F71"/>
                </a:solidFill>
                <a:ea typeface="仿宋_GB2312" pitchFamily="49" charset="-122"/>
              </a:rPr>
              <a:t>、</a:t>
            </a:r>
            <a:r>
              <a:rPr lang="en-US" altLang="zh-CN">
                <a:solidFill>
                  <a:srgbClr val="6D6F71"/>
                </a:solidFill>
                <a:ea typeface="仿宋_GB2312" pitchFamily="49" charset="-122"/>
              </a:rPr>
              <a:t>c</a:t>
            </a:r>
            <a:endParaRPr lang="zh-CN" altLang="en-US" sz="2600" b="1">
              <a:solidFill>
                <a:srgbClr val="000000"/>
              </a:solidFill>
              <a:latin typeface="Microsoft Yahei" pitchFamily="34" charset="-122"/>
              <a:ea typeface="Microsoft Yahei" pitchFamily="34" charset="-122"/>
              <a:sym typeface="Microsoft Yahei" pitchFamily="34" charset="-122"/>
            </a:endParaRPr>
          </a:p>
        </p:txBody>
      </p:sp>
      <p:sp>
        <p:nvSpPr>
          <p:cNvPr id="103430" name="TextBox 6"/>
          <p:cNvSpPr txBox="1">
            <a:spLocks noChangeArrowheads="1"/>
          </p:cNvSpPr>
          <p:nvPr>
            <p:custDataLst>
              <p:tags r:id="rId6"/>
            </p:custDataLst>
          </p:nvPr>
        </p:nvSpPr>
        <p:spPr bwMode="auto">
          <a:xfrm>
            <a:off x="3352800" y="53578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zh-CN" altLang="en-US">
                <a:solidFill>
                  <a:srgbClr val="6D6F71"/>
                </a:solidFill>
                <a:ea typeface="仿宋_GB2312" pitchFamily="49" charset="-122"/>
              </a:rPr>
              <a:t>无法确定 </a:t>
            </a:r>
          </a:p>
        </p:txBody>
      </p:sp>
      <p:sp>
        <p:nvSpPr>
          <p:cNvPr id="103431" name="椭圆 7"/>
          <p:cNvSpPr>
            <a:spLocks noChangeAspect="1"/>
          </p:cNvSpPr>
          <p:nvPr>
            <p:custDataLst>
              <p:tags r:id="rId7"/>
            </p:custDataLst>
          </p:nvPr>
        </p:nvSpPr>
        <p:spPr bwMode="auto">
          <a:xfrm>
            <a:off x="2638425" y="2849563"/>
            <a:ext cx="514350" cy="514350"/>
          </a:xfrm>
          <a:prstGeom prst="ellipse">
            <a:avLst/>
          </a:prstGeom>
          <a:solidFill>
            <a:srgbClr val="00FF00"/>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1600" b="1">
                <a:solidFill>
                  <a:srgbClr val="FFFFFF"/>
                </a:solidFill>
                <a:latin typeface="Microsoft Yahei" pitchFamily="34" charset="-122"/>
                <a:ea typeface="Microsoft Yahei" pitchFamily="34" charset="-122"/>
                <a:sym typeface="Microsoft Yahei" pitchFamily="34" charset="-122"/>
              </a:rPr>
              <a:t>A</a:t>
            </a:r>
            <a:endParaRPr lang="zh-CN" altLang="en-US" sz="1600" b="1">
              <a:solidFill>
                <a:srgbClr val="FFFFFF"/>
              </a:solidFill>
              <a:latin typeface="Microsoft Yahei" pitchFamily="34" charset="-122"/>
              <a:ea typeface="Microsoft Yahei" pitchFamily="34" charset="-122"/>
              <a:sym typeface="Microsoft Yahei" pitchFamily="34" charset="-122"/>
            </a:endParaRPr>
          </a:p>
        </p:txBody>
      </p:sp>
      <p:sp>
        <p:nvSpPr>
          <p:cNvPr id="103432" name="椭圆 8"/>
          <p:cNvSpPr>
            <a:spLocks noChangeAspect="1"/>
          </p:cNvSpPr>
          <p:nvPr>
            <p:custDataLst>
              <p:tags r:id="rId8"/>
            </p:custDataLst>
          </p:nvPr>
        </p:nvSpPr>
        <p:spPr bwMode="auto">
          <a:xfrm>
            <a:off x="2638425" y="370681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1600" b="1">
                <a:solidFill>
                  <a:srgbClr val="FFFFFF"/>
                </a:solidFill>
                <a:latin typeface="Microsoft Yahei" pitchFamily="34" charset="-122"/>
                <a:ea typeface="Microsoft Yahei" pitchFamily="34" charset="-122"/>
                <a:sym typeface="Microsoft Yahei" pitchFamily="34" charset="-122"/>
              </a:rPr>
              <a:t>B</a:t>
            </a:r>
            <a:endParaRPr lang="zh-CN" altLang="en-US" sz="1600" b="1">
              <a:solidFill>
                <a:srgbClr val="FFFFFF"/>
              </a:solidFill>
              <a:latin typeface="Microsoft Yahei" pitchFamily="34" charset="-122"/>
              <a:ea typeface="Microsoft Yahei" pitchFamily="34" charset="-122"/>
              <a:sym typeface="Microsoft Yahei" pitchFamily="34" charset="-122"/>
            </a:endParaRPr>
          </a:p>
        </p:txBody>
      </p:sp>
      <p:sp>
        <p:nvSpPr>
          <p:cNvPr id="103433" name="椭圆 9"/>
          <p:cNvSpPr>
            <a:spLocks noChangeAspect="1"/>
          </p:cNvSpPr>
          <p:nvPr>
            <p:custDataLst>
              <p:tags r:id="rId9"/>
            </p:custDataLst>
          </p:nvPr>
        </p:nvSpPr>
        <p:spPr bwMode="auto">
          <a:xfrm>
            <a:off x="2638425" y="456406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1600" b="1">
                <a:solidFill>
                  <a:srgbClr val="FFFFFF"/>
                </a:solidFill>
                <a:latin typeface="Microsoft Yahei" pitchFamily="34" charset="-122"/>
                <a:ea typeface="Microsoft Yahei" pitchFamily="34" charset="-122"/>
                <a:sym typeface="Microsoft Yahei" pitchFamily="34" charset="-122"/>
              </a:rPr>
              <a:t>C</a:t>
            </a:r>
            <a:endParaRPr lang="zh-CN" altLang="en-US" sz="1600" b="1">
              <a:solidFill>
                <a:srgbClr val="FFFFFF"/>
              </a:solidFill>
              <a:latin typeface="Microsoft Yahei" pitchFamily="34" charset="-122"/>
              <a:ea typeface="Microsoft Yahei" pitchFamily="34" charset="-122"/>
              <a:sym typeface="Microsoft Yahei" pitchFamily="34" charset="-122"/>
            </a:endParaRPr>
          </a:p>
        </p:txBody>
      </p:sp>
      <p:sp>
        <p:nvSpPr>
          <p:cNvPr id="103434" name="椭圆 10"/>
          <p:cNvSpPr>
            <a:spLocks noChangeAspect="1"/>
          </p:cNvSpPr>
          <p:nvPr>
            <p:custDataLst>
              <p:tags r:id="rId10"/>
            </p:custDataLst>
          </p:nvPr>
        </p:nvSpPr>
        <p:spPr bwMode="auto">
          <a:xfrm>
            <a:off x="2638425" y="542131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1600" b="1">
                <a:solidFill>
                  <a:srgbClr val="FFFFFF"/>
                </a:solidFill>
                <a:latin typeface="Microsoft Yahei" pitchFamily="34" charset="-122"/>
                <a:ea typeface="Microsoft Yahei" pitchFamily="34" charset="-122"/>
                <a:sym typeface="Microsoft Yahei" pitchFamily="34" charset="-122"/>
              </a:rPr>
              <a:t>D</a:t>
            </a:r>
            <a:endParaRPr lang="zh-CN" altLang="en-US" sz="1600" b="1">
              <a:solidFill>
                <a:srgbClr val="FFFFFF"/>
              </a:solidFill>
              <a:latin typeface="Microsoft Yahei" pitchFamily="34" charset="-122"/>
              <a:ea typeface="Microsoft Yahei" pitchFamily="34" charset="-122"/>
              <a:sym typeface="Microsoft Yahei" pitchFamily="34" charset="-122"/>
            </a:endParaRPr>
          </a:p>
        </p:txBody>
      </p:sp>
      <p:sp>
        <p:nvSpPr>
          <p:cNvPr id="103435" name="圆角矩形 11"/>
          <p:cNvSpPr>
            <a:spLocks noChangeArrowheads="1"/>
          </p:cNvSpPr>
          <p:nvPr>
            <p:custDataLst>
              <p:tags r:id="rId11"/>
            </p:custDataLst>
          </p:nvPr>
        </p:nvSpPr>
        <p:spPr bwMode="auto">
          <a:xfrm>
            <a:off x="7696200" y="6215063"/>
            <a:ext cx="1543050" cy="411162"/>
          </a:xfrm>
          <a:prstGeom prst="roundRect">
            <a:avLst>
              <a:gd name="adj" fmla="val 16667"/>
            </a:avLst>
          </a:prstGeom>
          <a:solidFill>
            <a:srgbClr val="808080"/>
          </a:solidFill>
          <a:ln w="381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zh-CN" altLang="en-US" sz="1600" b="1">
                <a:solidFill>
                  <a:srgbClr val="FFFFFF"/>
                </a:solidFill>
                <a:latin typeface="Microsoft Yahei" pitchFamily="34" charset="-122"/>
                <a:ea typeface="Microsoft Yahei" pitchFamily="34" charset="-122"/>
                <a:sym typeface="Microsoft Yahei" pitchFamily="34" charset="-122"/>
              </a:rPr>
              <a:t>提交</a:t>
            </a:r>
          </a:p>
        </p:txBody>
      </p:sp>
      <p:grpSp>
        <p:nvGrpSpPr>
          <p:cNvPr id="103436" name="组合 16"/>
          <p:cNvGrpSpPr>
            <a:grpSpLocks/>
          </p:cNvGrpSpPr>
          <p:nvPr>
            <p:custDataLst>
              <p:tags r:id="rId12"/>
            </p:custDataLst>
          </p:nvPr>
        </p:nvGrpSpPr>
        <p:grpSpPr bwMode="auto">
          <a:xfrm>
            <a:off x="0" y="0"/>
            <a:ext cx="9144000" cy="635000"/>
            <a:chOff x="-1524000" y="0"/>
            <a:chExt cx="9144000" cy="635000"/>
          </a:xfrm>
        </p:grpSpPr>
        <p:sp>
          <p:nvSpPr>
            <p:cNvPr id="103438" name="TitleBackground"/>
            <p:cNvSpPr>
              <a:spLocks noChangeArrowheads="1"/>
            </p:cNvSpPr>
            <p:nvPr>
              <p:custDataLst>
                <p:tags r:id="rId14"/>
              </p:custDataLst>
            </p:nvPr>
          </p:nvSpPr>
          <p:spPr bwMode="auto">
            <a:xfrm>
              <a:off x="-1524000" y="0"/>
              <a:ext cx="9144000"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endParaRPr lang="zh-CN" altLang="en-US" sz="1800" b="1">
                <a:solidFill>
                  <a:srgbClr val="6D6F71"/>
                </a:solidFill>
                <a:ea typeface="仿宋_GB2312" pitchFamily="49" charset="-122"/>
              </a:endParaRPr>
            </a:p>
          </p:txBody>
        </p:sp>
        <p:sp>
          <p:nvSpPr>
            <p:cNvPr id="103439" name="ColorBlock"/>
            <p:cNvSpPr>
              <a:spLocks noChangeArrowheads="1"/>
            </p:cNvSpPr>
            <p:nvPr>
              <p:custDataLst>
                <p:tags r:id="rId15"/>
              </p:custDataLst>
            </p:nvPr>
          </p:nvSpPr>
          <p:spPr bwMode="auto">
            <a:xfrm>
              <a:off x="-1524000" y="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endParaRPr lang="zh-CN" altLang="en-US" sz="1800" b="1">
                <a:solidFill>
                  <a:srgbClr val="6D6F71"/>
                </a:solidFill>
                <a:ea typeface="仿宋_GB2312" pitchFamily="49" charset="-122"/>
              </a:endParaRPr>
            </a:p>
          </p:txBody>
        </p:sp>
        <p:sp>
          <p:nvSpPr>
            <p:cNvPr id="103440" name="TypeText"/>
            <p:cNvSpPr txBox="1">
              <a:spLocks noChangeArrowheads="1"/>
            </p:cNvSpPr>
            <p:nvPr>
              <p:custDataLst>
                <p:tags r:id="rId16"/>
              </p:custDataLst>
            </p:nvPr>
          </p:nvSpPr>
          <p:spPr bwMode="auto">
            <a:xfrm>
              <a:off x="-1270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zh-CN" altLang="en-US" sz="2600" b="1">
                  <a:solidFill>
                    <a:srgbClr val="000000"/>
                  </a:solidFill>
                  <a:latin typeface="Microsoft Yahei" pitchFamily="34" charset="-122"/>
                  <a:ea typeface="Microsoft Yahei" pitchFamily="34" charset="-122"/>
                  <a:sym typeface="Microsoft Yahei" pitchFamily="34" charset="-122"/>
                </a:rPr>
                <a:t>单选题</a:t>
              </a:r>
            </a:p>
          </p:txBody>
        </p:sp>
        <p:sp>
          <p:nvSpPr>
            <p:cNvPr id="103441" name="TipText"/>
            <p:cNvSpPr txBox="1">
              <a:spLocks noChangeArrowheads="1"/>
            </p:cNvSpPr>
            <p:nvPr>
              <p:custDataLst>
                <p:tags r:id="rId17"/>
              </p:custDataLst>
            </p:nvPr>
          </p:nvSpPr>
          <p:spPr bwMode="auto">
            <a:xfrm>
              <a:off x="1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2000" b="1">
                  <a:solidFill>
                    <a:srgbClr val="808080"/>
                  </a:solidFill>
                  <a:latin typeface="Microsoft Yahei" pitchFamily="34" charset="-122"/>
                  <a:ea typeface="Microsoft Yahei" pitchFamily="34" charset="-122"/>
                  <a:sym typeface="Microsoft Yahei" pitchFamily="34" charset="-122"/>
                </a:rPr>
                <a:t>20</a:t>
              </a:r>
              <a:r>
                <a:rPr lang="zh-CN" altLang="en-US" sz="2000" b="1">
                  <a:solidFill>
                    <a:srgbClr val="808080"/>
                  </a:solidFill>
                  <a:latin typeface="Microsoft Yahei" pitchFamily="34" charset="-122"/>
                  <a:ea typeface="Microsoft Yahei" pitchFamily="34" charset="-122"/>
                  <a:sym typeface="Microsoft Yahei" pitchFamily="34" charset="-122"/>
                </a:rPr>
                <a:t>分</a:t>
              </a:r>
            </a:p>
          </p:txBody>
        </p:sp>
      </p:grpSp>
      <p:pic>
        <p:nvPicPr>
          <p:cNvPr id="103437" name="图片 1"/>
          <p:cNvPicPr>
            <a:picLocks/>
          </p:cNvPicPr>
          <p:nvPr>
            <p:custDataLst>
              <p:tags r:id="rId13"/>
            </p:custDataLst>
          </p:nvPr>
        </p:nvPicPr>
        <p:blipFill>
          <a:blip r:embed="rId19">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85714799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custDataLst>
              <p:tags r:id="rId1"/>
            </p:custDataLst>
          </p:nvPr>
        </p:nvSpPr>
        <p:spPr>
          <a:xfrm>
            <a:off x="812800" y="1808804"/>
            <a:ext cx="9611359" cy="4480236"/>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pPr>
              <a:lnSpc>
                <a:spcPct val="150000"/>
              </a:lnSpc>
            </a:pPr>
            <a:endParaRPr lang="en-US"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3" name="文本框 2"/>
          <p:cNvSpPr txBox="1"/>
          <p:nvPr/>
        </p:nvSpPr>
        <p:spPr>
          <a:xfrm>
            <a:off x="1124194" y="157921"/>
            <a:ext cx="3303905" cy="460375"/>
          </a:xfrm>
          <a:prstGeom prst="rect">
            <a:avLst/>
          </a:prstGeom>
          <a:noFill/>
        </p:spPr>
        <p:txBody>
          <a:bodyPr wrap="none" rtlCol="0" anchor="ctr">
            <a:spAutoFit/>
          </a:bodyPr>
          <a:lstStyle>
            <a:defPPr>
              <a:defRPr lang="zh-CN"/>
            </a:defPPr>
            <a:lvl1pPr>
              <a:defRPr sz="2400" b="1">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en-US" altLang="zh-CN" b="0" dirty="0">
                <a:solidFill>
                  <a:schemeClr val="accent1"/>
                </a:solidFill>
                <a:latin typeface="微软雅黑" panose="020B0503020204020204" pitchFamily="34" charset="-122"/>
                <a:ea typeface="微软雅黑" panose="020B0503020204020204" pitchFamily="34" charset="-122"/>
              </a:rPr>
              <a:t>6.5.2</a:t>
            </a:r>
            <a:r>
              <a:rPr lang="zh-CN" altLang="en-US" b="0" dirty="0">
                <a:solidFill>
                  <a:schemeClr val="accent1"/>
                </a:solidFill>
                <a:latin typeface="微软雅黑" panose="020B0503020204020204" pitchFamily="34" charset="-122"/>
                <a:ea typeface="微软雅黑" panose="020B0503020204020204" pitchFamily="34" charset="-122"/>
              </a:rPr>
              <a:t>序列化和反序列化</a:t>
            </a:r>
          </a:p>
        </p:txBody>
      </p:sp>
      <p:grpSp>
        <p:nvGrpSpPr>
          <p:cNvPr id="4" name="组合 3"/>
          <p:cNvGrpSpPr/>
          <p:nvPr/>
        </p:nvGrpSpPr>
        <p:grpSpPr>
          <a:xfrm>
            <a:off x="1396340" y="2364418"/>
            <a:ext cx="2357454" cy="1963280"/>
            <a:chOff x="1214414" y="2427604"/>
            <a:chExt cx="2357454" cy="1963280"/>
          </a:xfrm>
        </p:grpSpPr>
        <p:sp>
          <p:nvSpPr>
            <p:cNvPr id="5" name="Freeform 45"/>
            <p:cNvSpPr/>
            <p:nvPr>
              <p:custDataLst>
                <p:tags r:id="rId34"/>
              </p:custDataLst>
            </p:nvPr>
          </p:nvSpPr>
          <p:spPr bwMode="auto">
            <a:xfrm>
              <a:off x="2726081" y="3203407"/>
              <a:ext cx="208179" cy="328087"/>
            </a:xfrm>
            <a:custGeom>
              <a:avLst/>
              <a:gdLst/>
              <a:ahLst/>
              <a:cxnLst>
                <a:cxn ang="0">
                  <a:pos x="233" y="0"/>
                </a:cxn>
                <a:cxn ang="0">
                  <a:pos x="0" y="383"/>
                </a:cxn>
              </a:cxnLst>
              <a:rect l="0" t="0" r="r" b="b"/>
              <a:pathLst>
                <a:path w="233" h="383">
                  <a:moveTo>
                    <a:pt x="233" y="0"/>
                  </a:moveTo>
                  <a:lnTo>
                    <a:pt x="0" y="38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 name="Line 44"/>
            <p:cNvSpPr>
              <a:spLocks noChangeShapeType="1"/>
            </p:cNvSpPr>
            <p:nvPr>
              <p:custDataLst>
                <p:tags r:id="rId35"/>
              </p:custDataLst>
            </p:nvPr>
          </p:nvSpPr>
          <p:spPr bwMode="auto">
            <a:xfrm>
              <a:off x="1433314" y="3761070"/>
              <a:ext cx="308248" cy="33408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7" name="Freeform 43"/>
            <p:cNvSpPr/>
            <p:nvPr>
              <p:custDataLst>
                <p:tags r:id="rId36"/>
              </p:custDataLst>
            </p:nvPr>
          </p:nvSpPr>
          <p:spPr bwMode="auto">
            <a:xfrm>
              <a:off x="3101339" y="3172569"/>
              <a:ext cx="234983" cy="365779"/>
            </a:xfrm>
            <a:custGeom>
              <a:avLst/>
              <a:gdLst/>
              <a:ahLst/>
              <a:cxnLst>
                <a:cxn ang="0">
                  <a:pos x="0" y="0"/>
                </a:cxn>
                <a:cxn ang="0">
                  <a:pos x="263" y="427"/>
                </a:cxn>
              </a:cxnLst>
              <a:rect l="0" t="0" r="r" b="b"/>
              <a:pathLst>
                <a:path w="263" h="427">
                  <a:moveTo>
                    <a:pt x="0" y="0"/>
                  </a:moveTo>
                  <a:lnTo>
                    <a:pt x="263" y="42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8" name="Line 42"/>
            <p:cNvSpPr>
              <a:spLocks noChangeShapeType="1"/>
            </p:cNvSpPr>
            <p:nvPr>
              <p:custDataLst>
                <p:tags r:id="rId37"/>
              </p:custDataLst>
            </p:nvPr>
          </p:nvSpPr>
          <p:spPr bwMode="auto">
            <a:xfrm flipH="1">
              <a:off x="1360943" y="3138304"/>
              <a:ext cx="285911" cy="406897"/>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 name="Oval 40"/>
            <p:cNvSpPr>
              <a:spLocks noChangeArrowheads="1"/>
            </p:cNvSpPr>
            <p:nvPr>
              <p:custDataLst>
                <p:tags r:id="rId38"/>
              </p:custDataLst>
            </p:nvPr>
          </p:nvSpPr>
          <p:spPr bwMode="auto">
            <a:xfrm>
              <a:off x="2247736" y="2427604"/>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800" b="0" u="none" strike="noStrike" cap="none" normalizeH="0" baseline="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0" name="Oval 39"/>
            <p:cNvSpPr>
              <a:spLocks noChangeArrowheads="1"/>
            </p:cNvSpPr>
            <p:nvPr>
              <p:custDataLst>
                <p:tags r:id="rId39"/>
              </p:custDataLst>
            </p:nvPr>
          </p:nvSpPr>
          <p:spPr bwMode="auto">
            <a:xfrm>
              <a:off x="1550359" y="2915580"/>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800" b="0" u="none" strike="noStrike" cap="none" normalizeH="0" baseline="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1" name="Oval 38"/>
            <p:cNvSpPr>
              <a:spLocks noChangeArrowheads="1"/>
            </p:cNvSpPr>
            <p:nvPr>
              <p:custDataLst>
                <p:tags r:id="rId40"/>
              </p:custDataLst>
            </p:nvPr>
          </p:nvSpPr>
          <p:spPr bwMode="auto">
            <a:xfrm>
              <a:off x="2878865" y="2954128"/>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800" b="0" u="none" strike="noStrike" cap="none" normalizeH="0" baseline="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C</a:t>
              </a:r>
            </a:p>
          </p:txBody>
        </p:sp>
        <p:sp>
          <p:nvSpPr>
            <p:cNvPr id="12" name="Oval 37"/>
            <p:cNvSpPr>
              <a:spLocks noChangeArrowheads="1"/>
            </p:cNvSpPr>
            <p:nvPr>
              <p:custDataLst>
                <p:tags r:id="rId41"/>
              </p:custDataLst>
            </p:nvPr>
          </p:nvSpPr>
          <p:spPr bwMode="auto">
            <a:xfrm>
              <a:off x="2586699" y="3532350"/>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800" b="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E</a:t>
              </a:r>
            </a:p>
          </p:txBody>
        </p:sp>
        <p:sp>
          <p:nvSpPr>
            <p:cNvPr id="13" name="Oval 36"/>
            <p:cNvSpPr>
              <a:spLocks noChangeArrowheads="1"/>
            </p:cNvSpPr>
            <p:nvPr>
              <p:custDataLst>
                <p:tags r:id="rId42"/>
              </p:custDataLst>
            </p:nvPr>
          </p:nvSpPr>
          <p:spPr bwMode="auto">
            <a:xfrm>
              <a:off x="3247868" y="3532350"/>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800" b="0" u="none" strike="noStrike" cap="none" normalizeH="0" baseline="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F</a:t>
              </a:r>
            </a:p>
          </p:txBody>
        </p:sp>
        <p:sp>
          <p:nvSpPr>
            <p:cNvPr id="14" name="Oval 35"/>
            <p:cNvSpPr>
              <a:spLocks noChangeArrowheads="1"/>
            </p:cNvSpPr>
            <p:nvPr>
              <p:custDataLst>
                <p:tags r:id="rId43"/>
              </p:custDataLst>
            </p:nvPr>
          </p:nvSpPr>
          <p:spPr bwMode="auto">
            <a:xfrm>
              <a:off x="1214414" y="3545199"/>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800" b="0" u="none" strike="noStrike" cap="none" normalizeH="0" baseline="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D</a:t>
              </a:r>
            </a:p>
          </p:txBody>
        </p:sp>
        <p:sp>
          <p:nvSpPr>
            <p:cNvPr id="15" name="Oval 33"/>
            <p:cNvSpPr>
              <a:spLocks noChangeArrowheads="1"/>
            </p:cNvSpPr>
            <p:nvPr>
              <p:custDataLst>
                <p:tags r:id="rId44"/>
              </p:custDataLst>
            </p:nvPr>
          </p:nvSpPr>
          <p:spPr bwMode="auto">
            <a:xfrm>
              <a:off x="1632558" y="4066884"/>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800" b="0" u="none" strike="noStrike" cap="none" normalizeH="0" baseline="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G</a:t>
              </a:r>
            </a:p>
          </p:txBody>
        </p:sp>
        <p:cxnSp>
          <p:nvCxnSpPr>
            <p:cNvPr id="16" name="直接连接符 15"/>
            <p:cNvCxnSpPr>
              <a:endCxn id="10" idx="7"/>
            </p:cNvCxnSpPr>
            <p:nvPr>
              <p:custDataLst>
                <p:tags r:id="rId45"/>
              </p:custDataLst>
            </p:nvPr>
          </p:nvCxnSpPr>
          <p:spPr>
            <a:xfrm rot="10800000" flipV="1">
              <a:off x="1826910" y="2656277"/>
              <a:ext cx="439876" cy="306751"/>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cxnSp>
          <p:nvCxnSpPr>
            <p:cNvPr id="17" name="直接连接符 16"/>
            <p:cNvCxnSpPr>
              <a:endCxn id="11" idx="1"/>
            </p:cNvCxnSpPr>
            <p:nvPr>
              <p:custDataLst>
                <p:tags r:id="rId46"/>
              </p:custDataLst>
            </p:nvPr>
          </p:nvCxnSpPr>
          <p:spPr>
            <a:xfrm>
              <a:off x="2571736" y="2675329"/>
              <a:ext cx="354578" cy="326248"/>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grpSp>
      <p:sp>
        <p:nvSpPr>
          <p:cNvPr id="18" name="TextBox 41"/>
          <p:cNvSpPr txBox="1"/>
          <p:nvPr/>
        </p:nvSpPr>
        <p:spPr>
          <a:xfrm>
            <a:off x="724826" y="1229360"/>
            <a:ext cx="5411814" cy="460375"/>
          </a:xfrm>
          <a:prstGeom prst="rect">
            <a:avLst/>
          </a:prstGeom>
          <a:noFill/>
        </p:spPr>
        <p:txBody>
          <a:bodyPr wrap="square" rtlCol="0">
            <a:spAutoFit/>
          </a:bodyPr>
          <a:lstStyle/>
          <a:p>
            <a:pPr algn="l">
              <a:lnSpc>
                <a:spcPct val="100000"/>
              </a:lnSpc>
              <a:spcBef>
                <a:spcPts val="0"/>
              </a:spcBef>
            </a:pPr>
            <a:r>
              <a:rPr lang="zh-CN" altLang="en-US" sz="2400" b="1" dirty="0">
                <a:solidFill>
                  <a:srgbClr val="000000"/>
                </a:solidFill>
                <a:latin typeface="微软雅黑" panose="020B0503020204020204" pitchFamily="34" charset="-122"/>
                <a:ea typeface="微软雅黑" panose="020B0503020204020204" pitchFamily="34" charset="-122"/>
              </a:rPr>
              <a:t>仅仅讨论</a:t>
            </a:r>
            <a:r>
              <a:rPr lang="zh-CN" altLang="zh-CN" sz="2400" b="1" dirty="0">
                <a:solidFill>
                  <a:srgbClr val="000000"/>
                </a:solidFill>
                <a:latin typeface="微软雅黑" panose="020B0503020204020204" pitchFamily="34" charset="-122"/>
                <a:ea typeface="微软雅黑" panose="020B0503020204020204" pitchFamily="34" charset="-122"/>
              </a:rPr>
              <a:t>先序遍历序列化和反序列化</a:t>
            </a:r>
            <a:r>
              <a:rPr lang="zh-CN" altLang="en-US" sz="2400" b="1" dirty="0">
                <a:solidFill>
                  <a:srgbClr val="000000"/>
                </a:solidFill>
                <a:latin typeface="微软雅黑" panose="020B0503020204020204" pitchFamily="34" charset="-122"/>
                <a:ea typeface="微软雅黑" panose="020B0503020204020204" pitchFamily="34" charset="-122"/>
              </a:rPr>
              <a:t>。</a:t>
            </a:r>
          </a:p>
        </p:txBody>
      </p:sp>
      <p:grpSp>
        <p:nvGrpSpPr>
          <p:cNvPr id="19" name="组合 18"/>
          <p:cNvGrpSpPr/>
          <p:nvPr/>
        </p:nvGrpSpPr>
        <p:grpSpPr>
          <a:xfrm>
            <a:off x="5520693" y="2079930"/>
            <a:ext cx="3019447" cy="2501594"/>
            <a:chOff x="4410073" y="2214554"/>
            <a:chExt cx="3019447" cy="2501594"/>
          </a:xfrm>
        </p:grpSpPr>
        <p:sp>
          <p:nvSpPr>
            <p:cNvPr id="20" name="Freeform 45"/>
            <p:cNvSpPr/>
            <p:nvPr>
              <p:custDataLst>
                <p:tags r:id="rId5"/>
              </p:custDataLst>
            </p:nvPr>
          </p:nvSpPr>
          <p:spPr bwMode="auto">
            <a:xfrm>
              <a:off x="6281749" y="2963388"/>
              <a:ext cx="285752" cy="357189"/>
            </a:xfrm>
            <a:custGeom>
              <a:avLst/>
              <a:gdLst/>
              <a:ahLst/>
              <a:cxnLst>
                <a:cxn ang="0">
                  <a:pos x="233" y="0"/>
                </a:cxn>
                <a:cxn ang="0">
                  <a:pos x="0" y="383"/>
                </a:cxn>
              </a:cxnLst>
              <a:rect l="0" t="0" r="r" b="b"/>
              <a:pathLst>
                <a:path w="233" h="383">
                  <a:moveTo>
                    <a:pt x="233" y="0"/>
                  </a:moveTo>
                  <a:lnTo>
                    <a:pt x="0" y="38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1" name="Line 44"/>
            <p:cNvSpPr>
              <a:spLocks noChangeShapeType="1"/>
            </p:cNvSpPr>
            <p:nvPr>
              <p:custDataLst>
                <p:tags r:id="rId6"/>
              </p:custDataLst>
            </p:nvPr>
          </p:nvSpPr>
          <p:spPr bwMode="auto">
            <a:xfrm>
              <a:off x="4929013" y="3548020"/>
              <a:ext cx="308248" cy="33408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2" name="Freeform 43"/>
            <p:cNvSpPr/>
            <p:nvPr>
              <p:custDataLst>
                <p:tags r:id="rId7"/>
              </p:custDataLst>
            </p:nvPr>
          </p:nvSpPr>
          <p:spPr bwMode="auto">
            <a:xfrm>
              <a:off x="6710377" y="2963388"/>
              <a:ext cx="307383" cy="361910"/>
            </a:xfrm>
            <a:custGeom>
              <a:avLst/>
              <a:gdLst/>
              <a:ahLst/>
              <a:cxnLst>
                <a:cxn ang="0">
                  <a:pos x="0" y="0"/>
                </a:cxn>
                <a:cxn ang="0">
                  <a:pos x="263" y="427"/>
                </a:cxn>
              </a:cxnLst>
              <a:rect l="0" t="0" r="r" b="b"/>
              <a:pathLst>
                <a:path w="263" h="427">
                  <a:moveTo>
                    <a:pt x="0" y="0"/>
                  </a:moveTo>
                  <a:lnTo>
                    <a:pt x="263" y="42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3" name="Line 42"/>
            <p:cNvSpPr>
              <a:spLocks noChangeShapeType="1"/>
            </p:cNvSpPr>
            <p:nvPr>
              <p:custDataLst>
                <p:tags r:id="rId8"/>
              </p:custDataLst>
            </p:nvPr>
          </p:nvSpPr>
          <p:spPr bwMode="auto">
            <a:xfrm flipH="1">
              <a:off x="4856642" y="2925254"/>
              <a:ext cx="285911" cy="406897"/>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4" name="Oval 40"/>
            <p:cNvSpPr>
              <a:spLocks noChangeArrowheads="1"/>
            </p:cNvSpPr>
            <p:nvPr>
              <p:custDataLst>
                <p:tags r:id="rId9"/>
              </p:custDataLst>
            </p:nvPr>
          </p:nvSpPr>
          <p:spPr bwMode="auto">
            <a:xfrm>
              <a:off x="5743435" y="2214554"/>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800" b="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A</a:t>
              </a:r>
            </a:p>
          </p:txBody>
        </p:sp>
        <p:sp>
          <p:nvSpPr>
            <p:cNvPr id="25" name="Oval 39"/>
            <p:cNvSpPr>
              <a:spLocks noChangeArrowheads="1"/>
            </p:cNvSpPr>
            <p:nvPr>
              <p:custDataLst>
                <p:tags r:id="rId10"/>
              </p:custDataLst>
            </p:nvPr>
          </p:nvSpPr>
          <p:spPr bwMode="auto">
            <a:xfrm>
              <a:off x="5046058" y="2702530"/>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800" b="0" u="none" strike="noStrike" cap="none" normalizeH="0" baseline="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B</a:t>
              </a:r>
            </a:p>
          </p:txBody>
        </p:sp>
        <p:sp>
          <p:nvSpPr>
            <p:cNvPr id="26" name="Oval 38"/>
            <p:cNvSpPr>
              <a:spLocks noChangeArrowheads="1"/>
            </p:cNvSpPr>
            <p:nvPr>
              <p:custDataLst>
                <p:tags r:id="rId11"/>
              </p:custDataLst>
            </p:nvPr>
          </p:nvSpPr>
          <p:spPr bwMode="auto">
            <a:xfrm>
              <a:off x="6443528" y="2741078"/>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800" b="0" u="none" strike="noStrike" cap="none" normalizeH="0" baseline="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C</a:t>
              </a:r>
            </a:p>
          </p:txBody>
        </p:sp>
        <p:sp>
          <p:nvSpPr>
            <p:cNvPr id="27" name="Oval 37"/>
            <p:cNvSpPr>
              <a:spLocks noChangeArrowheads="1"/>
            </p:cNvSpPr>
            <p:nvPr>
              <p:custDataLst>
                <p:tags r:id="rId12"/>
              </p:custDataLst>
            </p:nvPr>
          </p:nvSpPr>
          <p:spPr bwMode="auto">
            <a:xfrm>
              <a:off x="6082398" y="3319300"/>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800" b="0" u="none" strike="noStrike" cap="none" normalizeH="0" baseline="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E</a:t>
              </a:r>
            </a:p>
          </p:txBody>
        </p:sp>
        <p:sp>
          <p:nvSpPr>
            <p:cNvPr id="28" name="Oval 36"/>
            <p:cNvSpPr>
              <a:spLocks noChangeArrowheads="1"/>
            </p:cNvSpPr>
            <p:nvPr>
              <p:custDataLst>
                <p:tags r:id="rId13"/>
              </p:custDataLst>
            </p:nvPr>
          </p:nvSpPr>
          <p:spPr bwMode="auto">
            <a:xfrm>
              <a:off x="6929306" y="3319300"/>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800" b="0" u="none" strike="noStrike" cap="none" normalizeH="0" baseline="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F</a:t>
              </a:r>
            </a:p>
          </p:txBody>
        </p:sp>
        <p:sp>
          <p:nvSpPr>
            <p:cNvPr id="29" name="Oval 35"/>
            <p:cNvSpPr>
              <a:spLocks noChangeArrowheads="1"/>
            </p:cNvSpPr>
            <p:nvPr>
              <p:custDataLst>
                <p:tags r:id="rId14"/>
              </p:custDataLst>
            </p:nvPr>
          </p:nvSpPr>
          <p:spPr bwMode="auto">
            <a:xfrm>
              <a:off x="4710113" y="3332149"/>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800" b="0" u="none" strike="noStrike" cap="none" normalizeH="0" baseline="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D</a:t>
              </a:r>
            </a:p>
          </p:txBody>
        </p:sp>
        <p:sp>
          <p:nvSpPr>
            <p:cNvPr id="30" name="Oval 33"/>
            <p:cNvSpPr>
              <a:spLocks noChangeArrowheads="1"/>
            </p:cNvSpPr>
            <p:nvPr>
              <p:custDataLst>
                <p:tags r:id="rId15"/>
              </p:custDataLst>
            </p:nvPr>
          </p:nvSpPr>
          <p:spPr bwMode="auto">
            <a:xfrm>
              <a:off x="5128257" y="3853834"/>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800" b="0" u="none" strike="noStrike" cap="none" normalizeH="0" baseline="0">
                  <a:ln>
                    <a:noFill/>
                  </a:ln>
                  <a:solidFill>
                    <a:srgbClr val="FFFFFF"/>
                  </a:solidFill>
                  <a:effectLst/>
                  <a:latin typeface="微软雅黑" panose="020B0503020204020204" pitchFamily="34" charset="-122"/>
                  <a:ea typeface="微软雅黑" panose="020B0503020204020204" pitchFamily="34" charset="-122"/>
                  <a:cs typeface="Consolas" panose="020B0609020204030204" pitchFamily="49" charset="0"/>
                </a:rPr>
                <a:t>G</a:t>
              </a:r>
            </a:p>
          </p:txBody>
        </p:sp>
        <p:cxnSp>
          <p:nvCxnSpPr>
            <p:cNvPr id="31" name="直接连接符 30"/>
            <p:cNvCxnSpPr>
              <a:endCxn id="25" idx="7"/>
            </p:cNvCxnSpPr>
            <p:nvPr>
              <p:custDataLst>
                <p:tags r:id="rId16"/>
              </p:custDataLst>
            </p:nvPr>
          </p:nvCxnSpPr>
          <p:spPr>
            <a:xfrm rot="10800000" flipV="1">
              <a:off x="5322609" y="2443227"/>
              <a:ext cx="439876" cy="306751"/>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cxnSp>
          <p:nvCxnSpPr>
            <p:cNvPr id="32" name="直接连接符 31"/>
            <p:cNvCxnSpPr>
              <a:endCxn id="26" idx="1"/>
            </p:cNvCxnSpPr>
            <p:nvPr>
              <p:custDataLst>
                <p:tags r:id="rId17"/>
              </p:custDataLst>
            </p:nvPr>
          </p:nvCxnSpPr>
          <p:spPr>
            <a:xfrm>
              <a:off x="6060199" y="2452754"/>
              <a:ext cx="430778" cy="335773"/>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sp>
          <p:nvSpPr>
            <p:cNvPr id="33" name="矩形 32"/>
            <p:cNvSpPr/>
            <p:nvPr>
              <p:custDataLst>
                <p:tags r:id="rId18"/>
              </p:custDataLst>
            </p:nvPr>
          </p:nvSpPr>
          <p:spPr bwMode="auto">
            <a:xfrm>
              <a:off x="4943891" y="4392148"/>
              <a:ext cx="252000" cy="324000"/>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45720" rIns="0" bIns="45720" numCol="1" rtlCol="0" anchor="t" anchorCtr="0" compatLnSpc="1"/>
            <a:lstStyle/>
            <a:p>
              <a:pPr algn="ctr">
                <a:lnSpc>
                  <a:spcPts val="2000"/>
                </a:lnSpc>
              </a:pPr>
              <a:r>
                <a:rPr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34" name="矩形 33"/>
            <p:cNvSpPr/>
            <p:nvPr>
              <p:custDataLst>
                <p:tags r:id="rId19"/>
              </p:custDataLst>
            </p:nvPr>
          </p:nvSpPr>
          <p:spPr bwMode="auto">
            <a:xfrm>
              <a:off x="5386807" y="4392148"/>
              <a:ext cx="252000" cy="324000"/>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45720" rIns="0" bIns="45720" numCol="1" rtlCol="0" anchor="t" anchorCtr="0" compatLnSpc="1"/>
            <a:lstStyle/>
            <a:p>
              <a:pPr algn="ctr">
                <a:lnSpc>
                  <a:spcPts val="2000"/>
                </a:lnSpc>
              </a:pPr>
              <a:r>
                <a:rPr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35" name="矩形 34"/>
            <p:cNvSpPr/>
            <p:nvPr>
              <p:custDataLst>
                <p:tags r:id="rId20"/>
              </p:custDataLst>
            </p:nvPr>
          </p:nvSpPr>
          <p:spPr bwMode="auto">
            <a:xfrm>
              <a:off x="5920210" y="3877794"/>
              <a:ext cx="252000" cy="324000"/>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45720" rIns="0" bIns="45720" numCol="1" rtlCol="0" anchor="t" anchorCtr="0" compatLnSpc="1"/>
            <a:lstStyle/>
            <a:p>
              <a:pPr algn="ctr">
                <a:lnSpc>
                  <a:spcPts val="2000"/>
                </a:lnSpc>
              </a:pPr>
              <a:r>
                <a:rPr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36" name="矩形 35"/>
            <p:cNvSpPr/>
            <p:nvPr>
              <p:custDataLst>
                <p:tags r:id="rId21"/>
              </p:custDataLst>
            </p:nvPr>
          </p:nvSpPr>
          <p:spPr bwMode="auto">
            <a:xfrm>
              <a:off x="6310738" y="3877794"/>
              <a:ext cx="252000" cy="324000"/>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45720" rIns="0" bIns="45720" numCol="1" rtlCol="0" anchor="t" anchorCtr="0" compatLnSpc="1"/>
            <a:lstStyle/>
            <a:p>
              <a:pPr algn="ctr">
                <a:lnSpc>
                  <a:spcPts val="2000"/>
                </a:lnSpc>
              </a:pPr>
              <a:r>
                <a:rPr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37" name="矩形 36"/>
            <p:cNvSpPr/>
            <p:nvPr>
              <p:custDataLst>
                <p:tags r:id="rId22"/>
              </p:custDataLst>
            </p:nvPr>
          </p:nvSpPr>
          <p:spPr bwMode="auto">
            <a:xfrm>
              <a:off x="6786992" y="3877794"/>
              <a:ext cx="252000" cy="324000"/>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45720" rIns="0" bIns="45720" numCol="1" rtlCol="0" anchor="t" anchorCtr="0" compatLnSpc="1"/>
            <a:lstStyle/>
            <a:p>
              <a:pPr algn="ctr">
                <a:lnSpc>
                  <a:spcPts val="2000"/>
                </a:lnSpc>
              </a:pPr>
              <a:r>
                <a:rPr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38" name="矩形 37"/>
            <p:cNvSpPr/>
            <p:nvPr>
              <p:custDataLst>
                <p:tags r:id="rId23"/>
              </p:custDataLst>
            </p:nvPr>
          </p:nvSpPr>
          <p:spPr bwMode="auto">
            <a:xfrm>
              <a:off x="7177520" y="3877794"/>
              <a:ext cx="252000" cy="324000"/>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45720" rIns="0" bIns="45720" numCol="1" rtlCol="0" anchor="t" anchorCtr="0" compatLnSpc="1"/>
            <a:lstStyle/>
            <a:p>
              <a:pPr algn="ctr">
                <a:lnSpc>
                  <a:spcPts val="2000"/>
                </a:lnSpc>
              </a:pPr>
              <a:r>
                <a:rPr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cxnSp>
          <p:nvCxnSpPr>
            <p:cNvPr id="39" name="直接连接符 38"/>
            <p:cNvCxnSpPr>
              <a:stCxn id="27" idx="3"/>
              <a:endCxn id="35" idx="0"/>
            </p:cNvCxnSpPr>
            <p:nvPr>
              <p:custDataLst>
                <p:tags r:id="rId24"/>
              </p:custDataLst>
            </p:nvPr>
          </p:nvCxnSpPr>
          <p:spPr>
            <a:xfrm rot="5400000">
              <a:off x="5947058" y="3695004"/>
              <a:ext cx="281943" cy="83637"/>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cxnSp>
          <p:nvCxnSpPr>
            <p:cNvPr id="40" name="直接连接符 39"/>
            <p:cNvCxnSpPr>
              <a:stCxn id="27" idx="5"/>
              <a:endCxn id="36" idx="0"/>
            </p:cNvCxnSpPr>
            <p:nvPr>
              <p:custDataLst>
                <p:tags r:id="rId25"/>
              </p:custDataLst>
            </p:nvPr>
          </p:nvCxnSpPr>
          <p:spPr>
            <a:xfrm rot="16200000" flipH="1">
              <a:off x="6256872" y="3697927"/>
              <a:ext cx="281943" cy="77789"/>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cxnSp>
          <p:nvCxnSpPr>
            <p:cNvPr id="41" name="直接连接符 40"/>
            <p:cNvCxnSpPr>
              <a:stCxn id="28" idx="3"/>
              <a:endCxn id="37" idx="0"/>
            </p:cNvCxnSpPr>
            <p:nvPr>
              <p:custDataLst>
                <p:tags r:id="rId26"/>
              </p:custDataLst>
            </p:nvPr>
          </p:nvCxnSpPr>
          <p:spPr>
            <a:xfrm rot="5400000">
              <a:off x="6803903" y="3704941"/>
              <a:ext cx="281943" cy="63763"/>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cxnSp>
          <p:nvCxnSpPr>
            <p:cNvPr id="42" name="直接连接符 41"/>
            <p:cNvCxnSpPr>
              <a:stCxn id="28" idx="5"/>
              <a:endCxn id="38" idx="0"/>
            </p:cNvCxnSpPr>
            <p:nvPr>
              <p:custDataLst>
                <p:tags r:id="rId27"/>
              </p:custDataLst>
            </p:nvPr>
          </p:nvCxnSpPr>
          <p:spPr>
            <a:xfrm rot="16200000" flipH="1">
              <a:off x="7113717" y="3687990"/>
              <a:ext cx="281943" cy="97663"/>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cxnSp>
          <p:nvCxnSpPr>
            <p:cNvPr id="43" name="直接连接符 42"/>
            <p:cNvCxnSpPr>
              <a:stCxn id="30" idx="3"/>
              <a:endCxn id="33" idx="0"/>
            </p:cNvCxnSpPr>
            <p:nvPr>
              <p:custDataLst>
                <p:tags r:id="rId28"/>
              </p:custDataLst>
            </p:nvPr>
          </p:nvCxnSpPr>
          <p:spPr>
            <a:xfrm rot="5400000">
              <a:off x="4991918" y="4208359"/>
              <a:ext cx="261763" cy="105815"/>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cxnSp>
          <p:nvCxnSpPr>
            <p:cNvPr id="44" name="直接连接符 43"/>
            <p:cNvCxnSpPr>
              <a:stCxn id="30" idx="5"/>
              <a:endCxn id="34" idx="0"/>
            </p:cNvCxnSpPr>
            <p:nvPr>
              <p:custDataLst>
                <p:tags r:id="rId29"/>
              </p:custDataLst>
            </p:nvPr>
          </p:nvCxnSpPr>
          <p:spPr>
            <a:xfrm rot="16200000" flipH="1">
              <a:off x="5327926" y="4207266"/>
              <a:ext cx="261763" cy="107999"/>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sp>
          <p:nvSpPr>
            <p:cNvPr id="45" name="矩形 44"/>
            <p:cNvSpPr/>
            <p:nvPr>
              <p:custDataLst>
                <p:tags r:id="rId30"/>
              </p:custDataLst>
            </p:nvPr>
          </p:nvSpPr>
          <p:spPr bwMode="auto">
            <a:xfrm>
              <a:off x="5482057" y="3282330"/>
              <a:ext cx="252000" cy="324000"/>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45720" rIns="0" bIns="45720" numCol="1" rtlCol="0" anchor="t" anchorCtr="0" compatLnSpc="1"/>
            <a:lstStyle/>
            <a:p>
              <a:pPr algn="ctr">
                <a:lnSpc>
                  <a:spcPts val="2000"/>
                </a:lnSpc>
              </a:pPr>
              <a:r>
                <a:rPr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46" name="矩形 45"/>
            <p:cNvSpPr/>
            <p:nvPr>
              <p:custDataLst>
                <p:tags r:id="rId31"/>
              </p:custDataLst>
            </p:nvPr>
          </p:nvSpPr>
          <p:spPr bwMode="auto">
            <a:xfrm>
              <a:off x="4410073" y="3910984"/>
              <a:ext cx="252000" cy="324000"/>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45720" rIns="0" bIns="45720" numCol="1" rtlCol="0" anchor="t" anchorCtr="0" compatLnSpc="1"/>
            <a:lstStyle/>
            <a:p>
              <a:pPr algn="ctr">
                <a:lnSpc>
                  <a:spcPts val="2000"/>
                </a:lnSpc>
              </a:pPr>
              <a:r>
                <a:rPr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cxnSp>
          <p:nvCxnSpPr>
            <p:cNvPr id="47" name="直接连接符 46"/>
            <p:cNvCxnSpPr>
              <a:stCxn id="29" idx="3"/>
              <a:endCxn id="46" idx="0"/>
            </p:cNvCxnSpPr>
            <p:nvPr>
              <p:custDataLst>
                <p:tags r:id="rId32"/>
              </p:custDataLst>
            </p:nvPr>
          </p:nvCxnSpPr>
          <p:spPr>
            <a:xfrm rot="5400000">
              <a:off x="4495676" y="3649098"/>
              <a:ext cx="302284" cy="221489"/>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cxnSp>
          <p:nvCxnSpPr>
            <p:cNvPr id="48" name="直接连接符 47"/>
            <p:cNvCxnSpPr>
              <a:stCxn id="25" idx="5"/>
              <a:endCxn id="45" idx="0"/>
            </p:cNvCxnSpPr>
            <p:nvPr>
              <p:custDataLst>
                <p:tags r:id="rId33"/>
              </p:custDataLst>
            </p:nvPr>
          </p:nvCxnSpPr>
          <p:spPr>
            <a:xfrm rot="16200000" flipH="1">
              <a:off x="5313709" y="2987981"/>
              <a:ext cx="303249" cy="285448"/>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grpSp>
      <p:sp>
        <p:nvSpPr>
          <p:cNvPr id="49" name="右箭头 70"/>
          <p:cNvSpPr/>
          <p:nvPr>
            <p:custDataLst>
              <p:tags r:id="rId2"/>
            </p:custDataLst>
          </p:nvPr>
        </p:nvSpPr>
        <p:spPr bwMode="auto">
          <a:xfrm>
            <a:off x="4182422" y="3151500"/>
            <a:ext cx="1214446" cy="214314"/>
          </a:xfrm>
          <a:prstGeom prst="rightArrow">
            <a:avLst/>
          </a:prstGeom>
          <a:solidFill>
            <a:schemeClr val="lt1">
              <a:lumMod val="75000"/>
            </a:schemeClr>
          </a:solidFill>
          <a:ln>
            <a:solidFill>
              <a:schemeClr val="lt1">
                <a:lumMod val="75000"/>
              </a:schemeClr>
            </a:solid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lnSpc>
                <a:spcPts val="2000"/>
              </a:lnSpc>
            </a:pPr>
            <a:endParaRPr lang="zh-CN" altLang="en-US" sz="1800" i="1">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0" name="TextBox 71"/>
          <p:cNvSpPr txBox="1"/>
          <p:nvPr/>
        </p:nvSpPr>
        <p:spPr>
          <a:xfrm>
            <a:off x="4039546" y="2794310"/>
            <a:ext cx="1751654" cy="398780"/>
          </a:xfrm>
          <a:prstGeom prst="rect">
            <a:avLst/>
          </a:prstGeom>
          <a:noFill/>
        </p:spPr>
        <p:txBody>
          <a:bodyPr wrap="square" rtlCol="0">
            <a:spAutoFit/>
          </a:bodyPr>
          <a:lstStyle/>
          <a:p>
            <a:pPr algn="l">
              <a:lnSpc>
                <a:spcPct val="100000"/>
              </a:lnSpc>
              <a:spcBef>
                <a:spcPts val="0"/>
              </a:spcBef>
            </a:pPr>
            <a:r>
              <a:rPr lang="zh-CN" altLang="en-US" sz="2000" b="1" dirty="0">
                <a:solidFill>
                  <a:srgbClr val="000000"/>
                </a:solidFill>
                <a:latin typeface="微软雅黑" panose="020B0503020204020204" pitchFamily="34" charset="-122"/>
                <a:ea typeface="微软雅黑" panose="020B0503020204020204" pitchFamily="34" charset="-122"/>
              </a:rPr>
              <a:t>加上外部结点</a:t>
            </a:r>
          </a:p>
        </p:txBody>
      </p:sp>
      <p:sp>
        <p:nvSpPr>
          <p:cNvPr id="51" name="TextBox 72"/>
          <p:cNvSpPr txBox="1"/>
          <p:nvPr/>
        </p:nvSpPr>
        <p:spPr>
          <a:xfrm>
            <a:off x="5896934" y="5437516"/>
            <a:ext cx="3000396" cy="398780"/>
          </a:xfrm>
          <a:prstGeom prst="rect">
            <a:avLst/>
          </a:prstGeom>
          <a:noFill/>
        </p:spPr>
        <p:txBody>
          <a:bodyPr wrap="square" rtlCol="0">
            <a:spAutoFit/>
          </a:bodyPr>
          <a:lstStyle/>
          <a:p>
            <a:pPr algn="l">
              <a:lnSpc>
                <a:spcPct val="100000"/>
              </a:lnSpc>
              <a:spcBef>
                <a:spcPts val="0"/>
              </a:spcBef>
            </a:pPr>
            <a:r>
              <a:rPr lang="en-US" altLang="zh-CN" sz="2000" b="1" dirty="0">
                <a:solidFill>
                  <a:srgbClr val="000000"/>
                </a:solidFill>
                <a:latin typeface="微软雅黑" panose="020B0503020204020204" pitchFamily="34" charset="-122"/>
                <a:ea typeface="微软雅黑" panose="020B0503020204020204" pitchFamily="34" charset="-122"/>
              </a:rPr>
              <a:t>"ABD#G###CE##F##"</a:t>
            </a:r>
          </a:p>
        </p:txBody>
      </p:sp>
      <p:sp>
        <p:nvSpPr>
          <p:cNvPr id="52" name="下箭头 73"/>
          <p:cNvSpPr/>
          <p:nvPr>
            <p:custDataLst>
              <p:tags r:id="rId3"/>
            </p:custDataLst>
          </p:nvPr>
        </p:nvSpPr>
        <p:spPr bwMode="auto">
          <a:xfrm>
            <a:off x="6897066" y="4723136"/>
            <a:ext cx="214314" cy="428628"/>
          </a:xfrm>
          <a:prstGeom prst="downArrow">
            <a:avLst/>
          </a:prstGeom>
          <a:solidFill>
            <a:srgbClr val="A0C0E5"/>
          </a:solidFill>
          <a:ln>
            <a:solidFill>
              <a:schemeClr val="lt1">
                <a:lumMod val="75000"/>
              </a:schemeClr>
            </a:solid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lnSpc>
                <a:spcPts val="2000"/>
              </a:lnSpc>
            </a:pPr>
            <a:endParaRPr lang="zh-CN" altLang="en-US" sz="1800" i="1">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3" name="TextBox 74"/>
          <p:cNvSpPr txBox="1"/>
          <p:nvPr/>
        </p:nvSpPr>
        <p:spPr>
          <a:xfrm>
            <a:off x="7182818" y="4723136"/>
            <a:ext cx="1643074" cy="398780"/>
          </a:xfrm>
          <a:prstGeom prst="rect">
            <a:avLst/>
          </a:prstGeom>
          <a:noFill/>
        </p:spPr>
        <p:txBody>
          <a:bodyPr wrap="square" rtlCol="0">
            <a:spAutoFit/>
          </a:bodyPr>
          <a:lstStyle/>
          <a:p>
            <a:pPr algn="l">
              <a:lnSpc>
                <a:spcPct val="100000"/>
              </a:lnSpc>
              <a:spcBef>
                <a:spcPts val="0"/>
              </a:spcBef>
            </a:pPr>
            <a:r>
              <a:rPr lang="zh-CN" altLang="en-US" sz="2000" b="1" dirty="0">
                <a:solidFill>
                  <a:srgbClr val="000000"/>
                </a:solidFill>
                <a:latin typeface="微软雅黑" panose="020B0503020204020204" pitchFamily="34" charset="-122"/>
                <a:ea typeface="微软雅黑" panose="020B0503020204020204" pitchFamily="34" charset="-122"/>
              </a:rPr>
              <a:t>先序遍历</a:t>
            </a:r>
          </a:p>
        </p:txBody>
      </p:sp>
      <p:sp>
        <p:nvSpPr>
          <p:cNvPr id="54" name="TextBox 75"/>
          <p:cNvSpPr txBox="1"/>
          <p:nvPr/>
        </p:nvSpPr>
        <p:spPr>
          <a:xfrm>
            <a:off x="3772844" y="5447041"/>
            <a:ext cx="1500198" cy="398780"/>
          </a:xfrm>
          <a:prstGeom prst="rect">
            <a:avLst/>
          </a:prstGeom>
          <a:noFill/>
        </p:spPr>
        <p:txBody>
          <a:bodyPr wrap="square" rtlCol="0">
            <a:spAutoFit/>
          </a:bodyPr>
          <a:lstStyle/>
          <a:p>
            <a:pPr algn="l">
              <a:lnSpc>
                <a:spcPct val="100000"/>
              </a:lnSpc>
              <a:spcBef>
                <a:spcPts val="0"/>
              </a:spcBef>
            </a:pPr>
            <a:r>
              <a:rPr lang="zh-CN" altLang="zh-CN" sz="2000" b="1" dirty="0">
                <a:solidFill>
                  <a:srgbClr val="000000"/>
                </a:solidFill>
                <a:latin typeface="微软雅黑" panose="020B0503020204020204" pitchFamily="34" charset="-122"/>
                <a:ea typeface="微软雅黑" panose="020B0503020204020204" pitchFamily="34" charset="-122"/>
              </a:rPr>
              <a:t>序列化序列</a:t>
            </a:r>
          </a:p>
        </p:txBody>
      </p:sp>
      <p:cxnSp>
        <p:nvCxnSpPr>
          <p:cNvPr id="55" name="直接箭头连接符 54"/>
          <p:cNvCxnSpPr/>
          <p:nvPr>
            <p:custDataLst>
              <p:tags r:id="rId4"/>
            </p:custDataLst>
          </p:nvPr>
        </p:nvCxnSpPr>
        <p:spPr>
          <a:xfrm>
            <a:off x="5176934" y="5641232"/>
            <a:ext cx="720000" cy="0"/>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250572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18" grpId="0"/>
      <p:bldP spid="49" grpId="0" bldLvl="0" animBg="1"/>
      <p:bldP spid="50" grpId="0"/>
      <p:bldP spid="51" grpId="0"/>
      <p:bldP spid="52" grpId="0" bldLvl="0" animBg="1"/>
      <p:bldP spid="53" grpId="0"/>
      <p:bldP spid="54"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custDataLst>
              <p:tags r:id="rId1"/>
            </p:custDataLst>
          </p:nvPr>
        </p:nvSpPr>
        <p:spPr>
          <a:xfrm>
            <a:off x="1463041" y="1585284"/>
            <a:ext cx="8890000" cy="4441825"/>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pPr>
              <a:lnSpc>
                <a:spcPct val="150000"/>
              </a:lnSpc>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PreOrderSeq</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二叉树</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的序列化</a:t>
            </a:r>
          </a:p>
          <a:p>
            <a:pP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return _</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PreOrderSeq</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bt.b</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nSpc>
                <a:spcPct val="150000"/>
              </a:lnSpc>
            </a:pPr>
            <a:endPar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ct val="150000"/>
              </a:lnSpc>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_</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PreOrderSeq</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p>
          <a:p>
            <a:pPr>
              <a:lnSpc>
                <a:spcPct val="150000"/>
              </a:lnSpc>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t==None: return ["#"]</a:t>
            </a:r>
          </a:p>
          <a:p>
            <a:pPr>
              <a:lnSpc>
                <a:spcPct val="150000"/>
              </a:lnSpc>
            </a:pP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s=[</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t.data</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含根结点</a:t>
            </a:r>
          </a:p>
          <a:p>
            <a:pP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s+=_</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PreOrderSeq</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t.lchild</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产生左子树的序列化序列</a:t>
            </a:r>
          </a:p>
          <a:p>
            <a:pP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s+=_</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PreOrderSeq</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t.rchild</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产生右子树的序列化序列</a:t>
            </a:r>
          </a:p>
          <a:p>
            <a:pP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return s</a:t>
            </a:r>
          </a:p>
        </p:txBody>
      </p:sp>
      <p:sp>
        <p:nvSpPr>
          <p:cNvPr id="3" name="文本框 2"/>
          <p:cNvSpPr txBox="1"/>
          <p:nvPr/>
        </p:nvSpPr>
        <p:spPr>
          <a:xfrm>
            <a:off x="1124194" y="157921"/>
            <a:ext cx="3303905" cy="460375"/>
          </a:xfrm>
          <a:prstGeom prst="rect">
            <a:avLst/>
          </a:prstGeom>
          <a:noFill/>
        </p:spPr>
        <p:txBody>
          <a:bodyPr wrap="none" rtlCol="0" anchor="ctr">
            <a:spAutoFit/>
          </a:bodyPr>
          <a:lstStyle>
            <a:defPPr>
              <a:defRPr lang="zh-CN"/>
            </a:defPPr>
            <a:lvl1pPr>
              <a:defRPr sz="2400" b="1">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en-US" altLang="zh-CN" b="0" dirty="0">
                <a:solidFill>
                  <a:schemeClr val="accent1"/>
                </a:solidFill>
                <a:latin typeface="微软雅黑" panose="020B0503020204020204" pitchFamily="34" charset="-122"/>
                <a:ea typeface="微软雅黑" panose="020B0503020204020204" pitchFamily="34" charset="-122"/>
              </a:rPr>
              <a:t>6.5.2</a:t>
            </a:r>
            <a:r>
              <a:rPr lang="zh-CN" altLang="en-US" b="0" dirty="0">
                <a:solidFill>
                  <a:schemeClr val="accent1"/>
                </a:solidFill>
                <a:latin typeface="微软雅黑" panose="020B0503020204020204" pitchFamily="34" charset="-122"/>
                <a:ea typeface="微软雅黑" panose="020B0503020204020204" pitchFamily="34" charset="-122"/>
              </a:rPr>
              <a:t>序列化和反序列化</a:t>
            </a:r>
          </a:p>
        </p:txBody>
      </p:sp>
    </p:spTree>
    <p:extLst>
      <p:ext uri="{BB962C8B-B14F-4D97-AF65-F5344CB8AC3E}">
        <p14:creationId xmlns:p14="http://schemas.microsoft.com/office/powerpoint/2010/main" val="13819866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custDataLst>
              <p:tags r:id="rId1"/>
            </p:custDataLst>
          </p:nvPr>
        </p:nvSpPr>
        <p:spPr>
          <a:xfrm>
            <a:off x="1432561" y="1585284"/>
            <a:ext cx="8625840" cy="3880796"/>
          </a:xfrm>
          <a:prstGeom prst="rect">
            <a:avLst/>
          </a:prstGeom>
          <a:noFill/>
          <a:ln w="19050">
            <a:solidFill>
              <a:schemeClr val="lt1">
                <a:lumMod val="75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pPr>
              <a:lnSpc>
                <a:spcPct val="150000"/>
              </a:lnSpc>
            </a:pPr>
            <a:endParaRPr lang="en-US"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3" name="文本框 2"/>
          <p:cNvSpPr txBox="1"/>
          <p:nvPr/>
        </p:nvSpPr>
        <p:spPr>
          <a:xfrm>
            <a:off x="1124194" y="157921"/>
            <a:ext cx="3303905" cy="460375"/>
          </a:xfrm>
          <a:prstGeom prst="rect">
            <a:avLst/>
          </a:prstGeom>
          <a:noFill/>
        </p:spPr>
        <p:txBody>
          <a:bodyPr wrap="none" rtlCol="0" anchor="ctr">
            <a:spAutoFit/>
          </a:bodyPr>
          <a:lstStyle>
            <a:defPPr>
              <a:defRPr lang="zh-CN"/>
            </a:defPPr>
            <a:lvl1pPr>
              <a:defRPr sz="2400" b="1">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en-US" altLang="zh-CN" b="0" dirty="0">
                <a:solidFill>
                  <a:schemeClr val="accent1"/>
                </a:solidFill>
                <a:latin typeface="微软雅黑" panose="020B0503020204020204" pitchFamily="34" charset="-122"/>
                <a:ea typeface="微软雅黑" panose="020B0503020204020204" pitchFamily="34" charset="-122"/>
              </a:rPr>
              <a:t>6.5.2</a:t>
            </a:r>
            <a:r>
              <a:rPr lang="zh-CN" altLang="en-US" b="0" dirty="0">
                <a:solidFill>
                  <a:schemeClr val="accent1"/>
                </a:solidFill>
                <a:latin typeface="微软雅黑" panose="020B0503020204020204" pitchFamily="34" charset="-122"/>
                <a:ea typeface="微软雅黑" panose="020B0503020204020204" pitchFamily="34" charset="-122"/>
              </a:rPr>
              <a:t>序列化和反序列化</a:t>
            </a:r>
          </a:p>
        </p:txBody>
      </p:sp>
      <p:sp>
        <p:nvSpPr>
          <p:cNvPr id="4" name="TextBox 2"/>
          <p:cNvSpPr txBox="1"/>
          <p:nvPr/>
        </p:nvSpPr>
        <p:spPr>
          <a:xfrm>
            <a:off x="1626840" y="3313106"/>
            <a:ext cx="2955320" cy="829945"/>
          </a:xfrm>
          <a:prstGeom prst="rect">
            <a:avLst/>
          </a:prstGeom>
          <a:noFill/>
        </p:spPr>
        <p:txBody>
          <a:bodyPr wrap="square" rtlCol="0">
            <a:spAutoFit/>
          </a:bodyPr>
          <a:lstStyle/>
          <a:p>
            <a:pPr fontAlgn="base">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"ABD#G###CE##F##"</a:t>
            </a:r>
          </a:p>
        </p:txBody>
      </p:sp>
      <p:sp>
        <p:nvSpPr>
          <p:cNvPr id="5" name="TextBox 4"/>
          <p:cNvSpPr txBox="1"/>
          <p:nvPr/>
        </p:nvSpPr>
        <p:spPr>
          <a:xfrm>
            <a:off x="2025624" y="2771764"/>
            <a:ext cx="1835176" cy="460375"/>
          </a:xfrm>
          <a:prstGeom prst="rect">
            <a:avLst/>
          </a:prstGeom>
          <a:noFill/>
        </p:spPr>
        <p:txBody>
          <a:bodyPr wrap="square" rtlCol="0">
            <a:spAutoFit/>
          </a:bodyPr>
          <a:lstStyle/>
          <a:p>
            <a:pPr fontAlgn="base">
              <a:spcAft>
                <a:spcPct val="0"/>
              </a:spcAft>
            </a:pPr>
            <a:r>
              <a:rPr lang="zh-CN" altLang="zh-CN" sz="2400" b="1" dirty="0">
                <a:solidFill>
                  <a:srgbClr val="000000"/>
                </a:solidFill>
                <a:latin typeface="微软雅黑" panose="020B0503020204020204" pitchFamily="34" charset="-122"/>
                <a:ea typeface="微软雅黑" panose="020B0503020204020204" pitchFamily="34" charset="-122"/>
              </a:rPr>
              <a:t>序列化序列</a:t>
            </a:r>
          </a:p>
        </p:txBody>
      </p:sp>
      <p:sp>
        <p:nvSpPr>
          <p:cNvPr id="20" name="右箭头 20"/>
          <p:cNvSpPr/>
          <p:nvPr>
            <p:custDataLst>
              <p:tags r:id="rId2"/>
            </p:custDataLst>
          </p:nvPr>
        </p:nvSpPr>
        <p:spPr bwMode="auto">
          <a:xfrm>
            <a:off x="4625964" y="3323266"/>
            <a:ext cx="1357322" cy="285752"/>
          </a:xfrm>
          <a:prstGeom prst="rightArrow">
            <a:avLst/>
          </a:prstGeom>
          <a:solidFill>
            <a:schemeClr val="lt1">
              <a:lumMod val="75000"/>
            </a:schemeClr>
          </a:solidFill>
          <a:ln w="9525" cap="flat" cmpd="sng" algn="ctr">
            <a:solidFill>
              <a:schemeClr val="lt1">
                <a:lumMod val="65000"/>
              </a:schemeClr>
            </a:solidFill>
            <a:prstDash val="solid"/>
          </a:ln>
          <a:effectLst>
            <a:outerShdw blurRad="40000" dist="23000" dir="5400000" rotWithShape="0">
              <a:srgbClr val="000000">
                <a:alpha val="35000"/>
              </a:srgbClr>
            </a:outerShdw>
          </a:effectLst>
        </p:spPr>
        <p:txBody>
          <a:bodyPr vert="horz" wrap="square" lIns="91440" tIns="45720" rIns="91440" bIns="45720" numCol="1" rtlCol="0" anchor="t" anchorCtr="0" compatLnSpc="1"/>
          <a:lstStyle/>
          <a:p>
            <a:pPr marL="0" marR="0" lvl="0" indent="0" algn="ctr" defTabSz="914400" eaLnBrk="1" fontAlgn="base" latinLnBrk="0" hangingPunct="1">
              <a:lnSpc>
                <a:spcPts val="2000"/>
              </a:lnSpc>
              <a:spcBef>
                <a:spcPct val="50000"/>
              </a:spcBef>
              <a:spcAft>
                <a:spcPct val="0"/>
              </a:spcAft>
              <a:buClrTx/>
              <a:buSzTx/>
              <a:buFontTx/>
              <a:buNone/>
              <a:defRPr/>
            </a:pPr>
            <a:endParaRPr kumimoji="1" lang="zh-CN" altLang="en-US" sz="1800" b="1" i="1" u="none" strike="noStrike" kern="0" cap="none" spc="0" normalizeH="0" baseline="0" noProof="0">
              <a:ln>
                <a:noFill/>
              </a:ln>
              <a:solidFill>
                <a:srgbClr val="0000FF"/>
              </a:solidFill>
              <a:effectLst/>
              <a:uLnTx/>
              <a:uFillTx/>
              <a:latin typeface="Consolas" panose="020B0609020204030204" pitchFamily="49" charset="0"/>
              <a:ea typeface="仿宋" panose="02010609060101010101" pitchFamily="49" charset="-122"/>
              <a:cs typeface="Consolas" panose="020B0609020204030204" pitchFamily="49" charset="0"/>
            </a:endParaRPr>
          </a:p>
        </p:txBody>
      </p:sp>
      <p:sp>
        <p:nvSpPr>
          <p:cNvPr id="21" name="TextBox 21"/>
          <p:cNvSpPr txBox="1"/>
          <p:nvPr/>
        </p:nvSpPr>
        <p:spPr>
          <a:xfrm>
            <a:off x="4697402" y="2953934"/>
            <a:ext cx="1285884" cy="398780"/>
          </a:xfrm>
          <a:prstGeom prst="rect">
            <a:avLst/>
          </a:prstGeom>
          <a:noFill/>
        </p:spPr>
        <p:txBody>
          <a:bodyPr wrap="square" rtlCol="0">
            <a:spAutoFit/>
          </a:bodyPr>
          <a:lstStyle/>
          <a:p>
            <a:pPr fontAlgn="base">
              <a:spcAft>
                <a:spcPct val="0"/>
              </a:spcAft>
            </a:pPr>
            <a:r>
              <a:rPr lang="zh-CN" altLang="en-US" sz="2000" b="1" dirty="0">
                <a:solidFill>
                  <a:srgbClr val="000000"/>
                </a:solidFill>
                <a:latin typeface="微软雅黑" panose="020B0503020204020204" pitchFamily="34" charset="-122"/>
                <a:ea typeface="微软雅黑" panose="020B0503020204020204" pitchFamily="34" charset="-122"/>
              </a:rPr>
              <a:t>反</a:t>
            </a:r>
            <a:r>
              <a:rPr lang="zh-CN" altLang="zh-CN" sz="2000" b="1" dirty="0">
                <a:solidFill>
                  <a:srgbClr val="000000"/>
                </a:solidFill>
                <a:latin typeface="微软雅黑" panose="020B0503020204020204" pitchFamily="34" charset="-122"/>
                <a:ea typeface="微软雅黑" panose="020B0503020204020204" pitchFamily="34" charset="-122"/>
              </a:rPr>
              <a:t>序列化</a:t>
            </a:r>
          </a:p>
        </p:txBody>
      </p:sp>
      <p:grpSp>
        <p:nvGrpSpPr>
          <p:cNvPr id="22" name="组合 21"/>
          <p:cNvGrpSpPr/>
          <p:nvPr/>
        </p:nvGrpSpPr>
        <p:grpSpPr>
          <a:xfrm>
            <a:off x="6697666" y="2466010"/>
            <a:ext cx="2357454" cy="1963280"/>
            <a:chOff x="1214414" y="2427604"/>
            <a:chExt cx="2357454" cy="1963280"/>
          </a:xfrm>
          <a:solidFill>
            <a:schemeClr val="bg1">
              <a:lumMod val="95000"/>
            </a:schemeClr>
          </a:solidFill>
        </p:grpSpPr>
        <p:sp>
          <p:nvSpPr>
            <p:cNvPr id="23" name="Freeform 45"/>
            <p:cNvSpPr/>
            <p:nvPr/>
          </p:nvSpPr>
          <p:spPr bwMode="auto">
            <a:xfrm>
              <a:off x="2726081" y="3203407"/>
              <a:ext cx="208179" cy="328087"/>
            </a:xfrm>
            <a:custGeom>
              <a:avLst/>
              <a:gdLst/>
              <a:ahLst/>
              <a:cxnLst>
                <a:cxn ang="0">
                  <a:pos x="233" y="0"/>
                </a:cxn>
                <a:cxn ang="0">
                  <a:pos x="0" y="383"/>
                </a:cxn>
              </a:cxnLst>
              <a:rect l="0" t="0" r="r" b="b"/>
              <a:pathLst>
                <a:path w="233" h="383">
                  <a:moveTo>
                    <a:pt x="233" y="0"/>
                  </a:moveTo>
                  <a:lnTo>
                    <a:pt x="0" y="383"/>
                  </a:lnTo>
                </a:path>
              </a:pathLst>
            </a:custGeom>
            <a:grpFill/>
            <a:ln w="19050" cap="flat" cmpd="sng" algn="ctr">
              <a:solidFill>
                <a:sysClr val="windowText" lastClr="000000"/>
              </a:solidFill>
              <a:prstDash val="solid"/>
            </a:ln>
            <a:effectLst>
              <a:outerShdw blurRad="40000" dist="20000" dir="5400000" rotWithShape="0">
                <a:srgbClr val="000000">
                  <a:alpha val="38000"/>
                </a:srgbClr>
              </a:outerShdw>
            </a:effectLst>
          </p:spPr>
          <p:txBody>
            <a:bodyPr vert="horz" wrap="square" lIns="91440" tIns="45720" rIns="91440" bIns="45720" numCol="1" anchor="t" anchorCtr="0" compatLnSpc="1"/>
            <a:lstStyle/>
            <a:p>
              <a:pPr marL="0" marR="0" lvl="0" indent="0" algn="ctr" defTabSz="914400" eaLnBrk="1" fontAlgn="base" latinLnBrk="0" hangingPunct="1">
                <a:lnSpc>
                  <a:spcPts val="2000"/>
                </a:lnSpc>
                <a:spcBef>
                  <a:spcPct val="50000"/>
                </a:spcBef>
                <a:spcAft>
                  <a:spcPct val="0"/>
                </a:spcAft>
                <a:buClrTx/>
                <a:buSzTx/>
                <a:buFontTx/>
                <a:buNone/>
                <a:defRPr/>
              </a:pPr>
              <a:endParaRPr kumimoji="1" lang="zh-CN" altLang="en-US" sz="1800" b="0" i="0" u="none" strike="noStrike" kern="0" cap="none" spc="0" normalizeH="0" baseline="0" noProof="0">
                <a:ln>
                  <a:noFill/>
                </a:ln>
                <a:solidFill>
                  <a:srgbClr val="0000FF"/>
                </a:solidFill>
                <a:effectLst/>
                <a:uLnTx/>
                <a:uFillTx/>
                <a:latin typeface="Consolas" panose="020B0609020204030204" pitchFamily="49" charset="0"/>
                <a:ea typeface="仿宋" panose="02010609060101010101" pitchFamily="49" charset="-122"/>
                <a:cs typeface="Consolas" panose="020B0609020204030204" pitchFamily="49" charset="0"/>
              </a:endParaRPr>
            </a:p>
          </p:txBody>
        </p:sp>
        <p:sp>
          <p:nvSpPr>
            <p:cNvPr id="24" name="Line 44"/>
            <p:cNvSpPr>
              <a:spLocks noChangeShapeType="1"/>
            </p:cNvSpPr>
            <p:nvPr/>
          </p:nvSpPr>
          <p:spPr bwMode="auto">
            <a:xfrm>
              <a:off x="1433314" y="3761070"/>
              <a:ext cx="308248" cy="334084"/>
            </a:xfrm>
            <a:prstGeom prst="line">
              <a:avLst/>
            </a:prstGeom>
            <a:grpFill/>
            <a:ln w="19050" cap="flat" cmpd="sng" algn="ctr">
              <a:solidFill>
                <a:sysClr val="windowText" lastClr="000000"/>
              </a:solidFill>
              <a:prstDash val="solid"/>
            </a:ln>
            <a:effectLst>
              <a:outerShdw blurRad="40000" dist="20000" dir="5400000" rotWithShape="0">
                <a:srgbClr val="000000">
                  <a:alpha val="38000"/>
                </a:srgbClr>
              </a:outerShdw>
            </a:effectLst>
          </p:spPr>
          <p:txBody>
            <a:bodyPr vert="horz" wrap="square" lIns="91440" tIns="45720" rIns="91440" bIns="45720" numCol="1" anchor="t" anchorCtr="0" compatLnSpc="1"/>
            <a:lstStyle/>
            <a:p>
              <a:pPr marL="0" marR="0" lvl="0" indent="0" algn="ctr" defTabSz="914400" eaLnBrk="1" fontAlgn="base" latinLnBrk="0" hangingPunct="1">
                <a:lnSpc>
                  <a:spcPts val="2000"/>
                </a:lnSpc>
                <a:spcBef>
                  <a:spcPct val="50000"/>
                </a:spcBef>
                <a:spcAft>
                  <a:spcPct val="0"/>
                </a:spcAft>
                <a:buClrTx/>
                <a:buSzTx/>
                <a:buFontTx/>
                <a:buNone/>
                <a:defRPr/>
              </a:pPr>
              <a:endParaRPr kumimoji="1" lang="zh-CN" altLang="en-US" sz="1800" b="0" i="0" u="none" strike="noStrike" kern="0" cap="none" spc="0" normalizeH="0" baseline="0" noProof="0">
                <a:ln>
                  <a:noFill/>
                </a:ln>
                <a:solidFill>
                  <a:srgbClr val="0000FF"/>
                </a:solidFill>
                <a:effectLst/>
                <a:uLnTx/>
                <a:uFillTx/>
                <a:latin typeface="Consolas" panose="020B0609020204030204" pitchFamily="49" charset="0"/>
                <a:ea typeface="仿宋" panose="02010609060101010101" pitchFamily="49" charset="-122"/>
                <a:cs typeface="Consolas" panose="020B0609020204030204" pitchFamily="49" charset="0"/>
              </a:endParaRPr>
            </a:p>
          </p:txBody>
        </p:sp>
        <p:sp>
          <p:nvSpPr>
            <p:cNvPr id="25" name="Freeform 43"/>
            <p:cNvSpPr/>
            <p:nvPr/>
          </p:nvSpPr>
          <p:spPr bwMode="auto">
            <a:xfrm>
              <a:off x="3101339" y="3172569"/>
              <a:ext cx="234983" cy="365779"/>
            </a:xfrm>
            <a:custGeom>
              <a:avLst/>
              <a:gdLst/>
              <a:ahLst/>
              <a:cxnLst>
                <a:cxn ang="0">
                  <a:pos x="0" y="0"/>
                </a:cxn>
                <a:cxn ang="0">
                  <a:pos x="263" y="427"/>
                </a:cxn>
              </a:cxnLst>
              <a:rect l="0" t="0" r="r" b="b"/>
              <a:pathLst>
                <a:path w="263" h="427">
                  <a:moveTo>
                    <a:pt x="0" y="0"/>
                  </a:moveTo>
                  <a:lnTo>
                    <a:pt x="263" y="427"/>
                  </a:lnTo>
                </a:path>
              </a:pathLst>
            </a:custGeom>
            <a:grpFill/>
            <a:ln w="19050" cap="flat" cmpd="sng" algn="ctr">
              <a:solidFill>
                <a:sysClr val="windowText" lastClr="000000"/>
              </a:solidFill>
              <a:prstDash val="solid"/>
            </a:ln>
            <a:effectLst>
              <a:outerShdw blurRad="40000" dist="20000" dir="5400000" rotWithShape="0">
                <a:srgbClr val="000000">
                  <a:alpha val="38000"/>
                </a:srgbClr>
              </a:outerShdw>
            </a:effectLst>
          </p:spPr>
          <p:txBody>
            <a:bodyPr vert="horz" wrap="square" lIns="91440" tIns="45720" rIns="91440" bIns="45720" numCol="1" anchor="t" anchorCtr="0" compatLnSpc="1"/>
            <a:lstStyle/>
            <a:p>
              <a:pPr marL="0" marR="0" lvl="0" indent="0" algn="ctr" defTabSz="914400" eaLnBrk="1" fontAlgn="base" latinLnBrk="0" hangingPunct="1">
                <a:lnSpc>
                  <a:spcPts val="2000"/>
                </a:lnSpc>
                <a:spcBef>
                  <a:spcPct val="50000"/>
                </a:spcBef>
                <a:spcAft>
                  <a:spcPct val="0"/>
                </a:spcAft>
                <a:buClrTx/>
                <a:buSzTx/>
                <a:buFontTx/>
                <a:buNone/>
                <a:defRPr/>
              </a:pPr>
              <a:endParaRPr kumimoji="1" lang="zh-CN" altLang="en-US" sz="1800" b="0" i="0" u="none" strike="noStrike" kern="0" cap="none" spc="0" normalizeH="0" baseline="0" noProof="0">
                <a:ln>
                  <a:noFill/>
                </a:ln>
                <a:solidFill>
                  <a:srgbClr val="0000FF"/>
                </a:solidFill>
                <a:effectLst/>
                <a:uLnTx/>
                <a:uFillTx/>
                <a:latin typeface="Consolas" panose="020B0609020204030204" pitchFamily="49" charset="0"/>
                <a:ea typeface="仿宋" panose="02010609060101010101" pitchFamily="49" charset="-122"/>
                <a:cs typeface="Consolas" panose="020B0609020204030204" pitchFamily="49" charset="0"/>
              </a:endParaRPr>
            </a:p>
          </p:txBody>
        </p:sp>
        <p:sp>
          <p:nvSpPr>
            <p:cNvPr id="26" name="Line 42"/>
            <p:cNvSpPr>
              <a:spLocks noChangeShapeType="1"/>
            </p:cNvSpPr>
            <p:nvPr/>
          </p:nvSpPr>
          <p:spPr bwMode="auto">
            <a:xfrm flipH="1">
              <a:off x="1360943" y="3138304"/>
              <a:ext cx="285911" cy="406897"/>
            </a:xfrm>
            <a:prstGeom prst="line">
              <a:avLst/>
            </a:prstGeom>
            <a:grpFill/>
            <a:ln w="19050" cap="flat" cmpd="sng" algn="ctr">
              <a:solidFill>
                <a:sysClr val="windowText" lastClr="000000"/>
              </a:solidFill>
              <a:prstDash val="solid"/>
            </a:ln>
            <a:effectLst>
              <a:outerShdw blurRad="40000" dist="20000" dir="5400000" rotWithShape="0">
                <a:srgbClr val="000000">
                  <a:alpha val="38000"/>
                </a:srgbClr>
              </a:outerShdw>
            </a:effectLst>
          </p:spPr>
          <p:txBody>
            <a:bodyPr vert="horz" wrap="square" lIns="91440" tIns="45720" rIns="91440" bIns="45720" numCol="1" anchor="t" anchorCtr="0" compatLnSpc="1"/>
            <a:lstStyle/>
            <a:p>
              <a:pPr marL="0" marR="0" lvl="0" indent="0" algn="ctr" defTabSz="914400" eaLnBrk="1" fontAlgn="base" latinLnBrk="0" hangingPunct="1">
                <a:lnSpc>
                  <a:spcPts val="2000"/>
                </a:lnSpc>
                <a:spcBef>
                  <a:spcPct val="50000"/>
                </a:spcBef>
                <a:spcAft>
                  <a:spcPct val="0"/>
                </a:spcAft>
                <a:buClrTx/>
                <a:buSzTx/>
                <a:buFontTx/>
                <a:buNone/>
                <a:defRPr/>
              </a:pPr>
              <a:endParaRPr kumimoji="1" lang="zh-CN" altLang="en-US" sz="1800" b="0" i="0" u="none" strike="noStrike" kern="0" cap="none" spc="0" normalizeH="0" baseline="0" noProof="0">
                <a:ln>
                  <a:noFill/>
                </a:ln>
                <a:solidFill>
                  <a:srgbClr val="0000FF"/>
                </a:solidFill>
                <a:effectLst/>
                <a:uLnTx/>
                <a:uFillTx/>
                <a:latin typeface="Consolas" panose="020B0609020204030204" pitchFamily="49" charset="0"/>
                <a:ea typeface="仿宋" panose="02010609060101010101" pitchFamily="49" charset="-122"/>
                <a:cs typeface="Consolas" panose="020B0609020204030204" pitchFamily="49" charset="0"/>
              </a:endParaRPr>
            </a:p>
          </p:txBody>
        </p:sp>
        <p:sp>
          <p:nvSpPr>
            <p:cNvPr id="27" name="Oval 40"/>
            <p:cNvSpPr>
              <a:spLocks noChangeArrowheads="1"/>
            </p:cNvSpPr>
            <p:nvPr/>
          </p:nvSpPr>
          <p:spPr bwMode="auto">
            <a:xfrm>
              <a:off x="2247736" y="2427604"/>
              <a:ext cx="324000" cy="324000"/>
            </a:xfrm>
            <a:prstGeom prst="ellipse">
              <a:avLst/>
            </a:prstGeom>
            <a:gradFill rotWithShape="1">
              <a:gsLst>
                <a:gs pos="0">
                  <a:schemeClr val="accent3">
                    <a:lumMod val="90000"/>
                    <a:lumOff val="10000"/>
                  </a:schemeClr>
                </a:gs>
                <a:gs pos="50000">
                  <a:schemeClr val="accent3">
                    <a:lumMod val="95000"/>
                    <a:lumOff val="5000"/>
                  </a:schemeClr>
                </a:gs>
                <a:gs pos="100000">
                  <a:schemeClr val="accent3">
                    <a:lumMod val="95000"/>
                    <a:lumOff val="5000"/>
                  </a:schemeClr>
                </a:gs>
              </a:gsLst>
              <a:lin ang="5400000" scaled="0"/>
            </a:gradFill>
            <a:ln w="9525" cap="flat" cmpd="sng" algn="ctr">
              <a:noFill/>
              <a:prstDash val="solid"/>
            </a:ln>
            <a:effectLst>
              <a:outerShdw blurRad="40000" dist="20000" dir="5400000" rotWithShape="0">
                <a:srgbClr val="000000">
                  <a:alpha val="38000"/>
                </a:srgbClr>
              </a:outerShdw>
            </a:effectLst>
          </p:spPr>
          <p:txBody>
            <a:bodyPr vert="horz" wrap="square" lIns="0" tIns="0" rIns="0" bIns="0" numCol="1" anchor="t" anchorCtr="0" compatLnSpc="1"/>
            <a:lstStyle/>
            <a:p>
              <a:pPr marL="0" marR="0" lvl="0" indent="0" algn="ctr" defTabSz="914400" eaLnBrk="1" fontAlgn="base" latinLnBrk="0" hangingPunct="1">
                <a:lnSpc>
                  <a:spcPts val="2000"/>
                </a:lnSpc>
                <a:spcBef>
                  <a:spcPct val="0"/>
                </a:spcBef>
                <a:spcAft>
                  <a:spcPct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Consolas" panose="020B0609020204030204" pitchFamily="49" charset="0"/>
                </a:rPr>
                <a:t>A</a:t>
              </a:r>
            </a:p>
          </p:txBody>
        </p:sp>
        <p:sp>
          <p:nvSpPr>
            <p:cNvPr id="28" name="Oval 39"/>
            <p:cNvSpPr>
              <a:spLocks noChangeArrowheads="1"/>
            </p:cNvSpPr>
            <p:nvPr/>
          </p:nvSpPr>
          <p:spPr bwMode="auto">
            <a:xfrm>
              <a:off x="1550359" y="2915580"/>
              <a:ext cx="324000" cy="324000"/>
            </a:xfrm>
            <a:prstGeom prst="ellipse">
              <a:avLst/>
            </a:prstGeom>
            <a:gradFill rotWithShape="1">
              <a:gsLst>
                <a:gs pos="0">
                  <a:schemeClr val="accent3">
                    <a:lumMod val="90000"/>
                    <a:lumOff val="10000"/>
                  </a:schemeClr>
                </a:gs>
                <a:gs pos="50000">
                  <a:schemeClr val="accent3">
                    <a:lumMod val="95000"/>
                    <a:lumOff val="5000"/>
                  </a:schemeClr>
                </a:gs>
                <a:gs pos="100000">
                  <a:schemeClr val="accent3">
                    <a:lumMod val="95000"/>
                    <a:lumOff val="5000"/>
                  </a:schemeClr>
                </a:gs>
              </a:gsLst>
              <a:lin ang="5400000" scaled="0"/>
            </a:gradFill>
            <a:ln w="9525" cap="flat" cmpd="sng" algn="ctr">
              <a:noFill/>
              <a:prstDash val="solid"/>
            </a:ln>
            <a:effectLst>
              <a:outerShdw blurRad="40000" dist="20000" dir="5400000" rotWithShape="0">
                <a:srgbClr val="000000">
                  <a:alpha val="38000"/>
                </a:srgbClr>
              </a:outerShdw>
            </a:effectLst>
          </p:spPr>
          <p:txBody>
            <a:bodyPr vert="horz" wrap="square" lIns="0" tIns="0" rIns="0" bIns="0" numCol="1" anchor="t" anchorCtr="0" compatLnSpc="1"/>
            <a:lstStyle/>
            <a:p>
              <a:pPr marL="0" marR="0" lvl="0" indent="0" algn="ctr" defTabSz="914400" eaLnBrk="1" fontAlgn="base" latinLnBrk="0" hangingPunct="1">
                <a:lnSpc>
                  <a:spcPts val="2000"/>
                </a:lnSpc>
                <a:spcBef>
                  <a:spcPct val="0"/>
                </a:spcBef>
                <a:spcAft>
                  <a:spcPct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Consolas" panose="020B0609020204030204" pitchFamily="49" charset="0"/>
                </a:rPr>
                <a:t>B</a:t>
              </a:r>
            </a:p>
          </p:txBody>
        </p:sp>
        <p:sp>
          <p:nvSpPr>
            <p:cNvPr id="29" name="Oval 38"/>
            <p:cNvSpPr>
              <a:spLocks noChangeArrowheads="1"/>
            </p:cNvSpPr>
            <p:nvPr/>
          </p:nvSpPr>
          <p:spPr bwMode="auto">
            <a:xfrm>
              <a:off x="2878865" y="2954128"/>
              <a:ext cx="324000" cy="324000"/>
            </a:xfrm>
            <a:prstGeom prst="ellipse">
              <a:avLst/>
            </a:prstGeom>
            <a:gradFill rotWithShape="1">
              <a:gsLst>
                <a:gs pos="0">
                  <a:schemeClr val="accent3">
                    <a:lumMod val="90000"/>
                    <a:lumOff val="10000"/>
                  </a:schemeClr>
                </a:gs>
                <a:gs pos="50000">
                  <a:schemeClr val="accent3">
                    <a:lumMod val="95000"/>
                    <a:lumOff val="5000"/>
                  </a:schemeClr>
                </a:gs>
                <a:gs pos="100000">
                  <a:schemeClr val="accent3">
                    <a:lumMod val="95000"/>
                    <a:lumOff val="5000"/>
                  </a:schemeClr>
                </a:gs>
              </a:gsLst>
              <a:lin ang="5400000" scaled="0"/>
            </a:gradFill>
            <a:ln w="9525" cap="flat" cmpd="sng" algn="ctr">
              <a:noFill/>
              <a:prstDash val="solid"/>
            </a:ln>
            <a:effectLst>
              <a:outerShdw blurRad="40000" dist="20000" dir="5400000" rotWithShape="0">
                <a:srgbClr val="000000">
                  <a:alpha val="38000"/>
                </a:srgbClr>
              </a:outerShdw>
            </a:effectLst>
          </p:spPr>
          <p:txBody>
            <a:bodyPr vert="horz" wrap="square" lIns="0" tIns="0" rIns="0" bIns="0" numCol="1" anchor="t" anchorCtr="0" compatLnSpc="1"/>
            <a:lstStyle/>
            <a:p>
              <a:pPr marL="0" marR="0" lvl="0" indent="0" algn="ctr" defTabSz="914400" eaLnBrk="1" fontAlgn="base" latinLnBrk="0" hangingPunct="1">
                <a:lnSpc>
                  <a:spcPts val="2000"/>
                </a:lnSpc>
                <a:spcBef>
                  <a:spcPct val="0"/>
                </a:spcBef>
                <a:spcAft>
                  <a:spcPct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Consolas" panose="020B0609020204030204" pitchFamily="49" charset="0"/>
                </a:rPr>
                <a:t>C</a:t>
              </a:r>
            </a:p>
          </p:txBody>
        </p:sp>
        <p:sp>
          <p:nvSpPr>
            <p:cNvPr id="30" name="Oval 37"/>
            <p:cNvSpPr>
              <a:spLocks noChangeArrowheads="1"/>
            </p:cNvSpPr>
            <p:nvPr/>
          </p:nvSpPr>
          <p:spPr bwMode="auto">
            <a:xfrm>
              <a:off x="2586699" y="3532350"/>
              <a:ext cx="324000" cy="324000"/>
            </a:xfrm>
            <a:prstGeom prst="ellipse">
              <a:avLst/>
            </a:prstGeom>
            <a:gradFill rotWithShape="1">
              <a:gsLst>
                <a:gs pos="0">
                  <a:schemeClr val="accent3">
                    <a:lumMod val="90000"/>
                    <a:lumOff val="10000"/>
                  </a:schemeClr>
                </a:gs>
                <a:gs pos="50000">
                  <a:schemeClr val="accent3">
                    <a:lumMod val="95000"/>
                    <a:lumOff val="5000"/>
                  </a:schemeClr>
                </a:gs>
                <a:gs pos="100000">
                  <a:schemeClr val="accent3">
                    <a:lumMod val="95000"/>
                    <a:lumOff val="5000"/>
                  </a:schemeClr>
                </a:gs>
              </a:gsLst>
              <a:lin ang="5400000" scaled="0"/>
            </a:gradFill>
            <a:ln w="9525" cap="flat" cmpd="sng" algn="ctr">
              <a:noFill/>
              <a:prstDash val="solid"/>
            </a:ln>
            <a:effectLst>
              <a:outerShdw blurRad="40000" dist="20000" dir="5400000" rotWithShape="0">
                <a:srgbClr val="000000">
                  <a:alpha val="38000"/>
                </a:srgbClr>
              </a:outerShdw>
            </a:effectLst>
          </p:spPr>
          <p:txBody>
            <a:bodyPr vert="horz" wrap="square" lIns="0" tIns="0" rIns="0" bIns="0" numCol="1" anchor="t" anchorCtr="0" compatLnSpc="1"/>
            <a:lstStyle/>
            <a:p>
              <a:pPr marL="0" marR="0" lvl="0" indent="0" algn="ctr" defTabSz="914400" eaLnBrk="1" fontAlgn="base" latinLnBrk="0" hangingPunct="1">
                <a:lnSpc>
                  <a:spcPts val="2000"/>
                </a:lnSpc>
                <a:spcBef>
                  <a:spcPct val="0"/>
                </a:spcBef>
                <a:spcAft>
                  <a:spcPct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Consolas" panose="020B0609020204030204" pitchFamily="49" charset="0"/>
                </a:rPr>
                <a:t>E</a:t>
              </a:r>
            </a:p>
          </p:txBody>
        </p:sp>
        <p:sp>
          <p:nvSpPr>
            <p:cNvPr id="31" name="Oval 36"/>
            <p:cNvSpPr>
              <a:spLocks noChangeArrowheads="1"/>
            </p:cNvSpPr>
            <p:nvPr/>
          </p:nvSpPr>
          <p:spPr bwMode="auto">
            <a:xfrm>
              <a:off x="3247868" y="3532350"/>
              <a:ext cx="324000" cy="324000"/>
            </a:xfrm>
            <a:prstGeom prst="ellipse">
              <a:avLst/>
            </a:prstGeom>
            <a:gradFill rotWithShape="1">
              <a:gsLst>
                <a:gs pos="0">
                  <a:schemeClr val="accent3">
                    <a:lumMod val="90000"/>
                    <a:lumOff val="10000"/>
                  </a:schemeClr>
                </a:gs>
                <a:gs pos="50000">
                  <a:schemeClr val="accent3">
                    <a:lumMod val="95000"/>
                    <a:lumOff val="5000"/>
                  </a:schemeClr>
                </a:gs>
                <a:gs pos="100000">
                  <a:schemeClr val="accent3">
                    <a:lumMod val="95000"/>
                    <a:lumOff val="5000"/>
                  </a:schemeClr>
                </a:gs>
              </a:gsLst>
              <a:lin ang="5400000" scaled="0"/>
            </a:gradFill>
            <a:ln w="9525" cap="flat" cmpd="sng" algn="ctr">
              <a:noFill/>
              <a:prstDash val="solid"/>
            </a:ln>
            <a:effectLst>
              <a:outerShdw blurRad="40000" dist="20000" dir="5400000" rotWithShape="0">
                <a:srgbClr val="000000">
                  <a:alpha val="38000"/>
                </a:srgbClr>
              </a:outerShdw>
            </a:effectLst>
          </p:spPr>
          <p:txBody>
            <a:bodyPr vert="horz" wrap="square" lIns="0" tIns="0" rIns="0" bIns="0" numCol="1" anchor="t" anchorCtr="0" compatLnSpc="1"/>
            <a:lstStyle/>
            <a:p>
              <a:pPr marL="0" marR="0" lvl="0" indent="0" algn="ctr" defTabSz="914400" eaLnBrk="1" fontAlgn="base" latinLnBrk="0" hangingPunct="1">
                <a:lnSpc>
                  <a:spcPts val="2000"/>
                </a:lnSpc>
                <a:spcBef>
                  <a:spcPct val="0"/>
                </a:spcBef>
                <a:spcAft>
                  <a:spcPct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Consolas" panose="020B0609020204030204" pitchFamily="49" charset="0"/>
                </a:rPr>
                <a:t>F</a:t>
              </a:r>
            </a:p>
          </p:txBody>
        </p:sp>
        <p:sp>
          <p:nvSpPr>
            <p:cNvPr id="32" name="Oval 35"/>
            <p:cNvSpPr>
              <a:spLocks noChangeArrowheads="1"/>
            </p:cNvSpPr>
            <p:nvPr/>
          </p:nvSpPr>
          <p:spPr bwMode="auto">
            <a:xfrm>
              <a:off x="1214414" y="3545199"/>
              <a:ext cx="324000" cy="324000"/>
            </a:xfrm>
            <a:prstGeom prst="ellipse">
              <a:avLst/>
            </a:prstGeom>
            <a:gradFill rotWithShape="1">
              <a:gsLst>
                <a:gs pos="0">
                  <a:schemeClr val="accent3">
                    <a:lumMod val="90000"/>
                    <a:lumOff val="10000"/>
                  </a:schemeClr>
                </a:gs>
                <a:gs pos="50000">
                  <a:schemeClr val="accent3">
                    <a:lumMod val="95000"/>
                    <a:lumOff val="5000"/>
                  </a:schemeClr>
                </a:gs>
                <a:gs pos="100000">
                  <a:schemeClr val="accent3">
                    <a:lumMod val="95000"/>
                    <a:lumOff val="5000"/>
                  </a:schemeClr>
                </a:gs>
              </a:gsLst>
              <a:lin ang="5400000" scaled="0"/>
            </a:gradFill>
            <a:ln w="9525" cap="flat" cmpd="sng" algn="ctr">
              <a:noFill/>
              <a:prstDash val="solid"/>
            </a:ln>
            <a:effectLst>
              <a:outerShdw blurRad="40000" dist="20000" dir="5400000" rotWithShape="0">
                <a:srgbClr val="000000">
                  <a:alpha val="38000"/>
                </a:srgbClr>
              </a:outerShdw>
            </a:effectLst>
          </p:spPr>
          <p:txBody>
            <a:bodyPr vert="horz" wrap="square" lIns="0" tIns="0" rIns="0" bIns="0" numCol="1" anchor="t" anchorCtr="0" compatLnSpc="1"/>
            <a:lstStyle/>
            <a:p>
              <a:pPr marL="0" marR="0" lvl="0" indent="0" algn="ctr" defTabSz="914400" eaLnBrk="1" fontAlgn="base" latinLnBrk="0" hangingPunct="1">
                <a:lnSpc>
                  <a:spcPts val="2000"/>
                </a:lnSpc>
                <a:spcBef>
                  <a:spcPct val="0"/>
                </a:spcBef>
                <a:spcAft>
                  <a:spcPct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Consolas" panose="020B0609020204030204" pitchFamily="49" charset="0"/>
                </a:rPr>
                <a:t>D</a:t>
              </a:r>
            </a:p>
          </p:txBody>
        </p:sp>
        <p:sp>
          <p:nvSpPr>
            <p:cNvPr id="33" name="Oval 33"/>
            <p:cNvSpPr>
              <a:spLocks noChangeArrowheads="1"/>
            </p:cNvSpPr>
            <p:nvPr/>
          </p:nvSpPr>
          <p:spPr bwMode="auto">
            <a:xfrm>
              <a:off x="1632558" y="4066884"/>
              <a:ext cx="324000" cy="324000"/>
            </a:xfrm>
            <a:prstGeom prst="ellipse">
              <a:avLst/>
            </a:prstGeom>
            <a:gradFill rotWithShape="1">
              <a:gsLst>
                <a:gs pos="0">
                  <a:schemeClr val="accent3">
                    <a:lumMod val="90000"/>
                    <a:lumOff val="10000"/>
                  </a:schemeClr>
                </a:gs>
                <a:gs pos="50000">
                  <a:schemeClr val="accent3">
                    <a:lumMod val="95000"/>
                    <a:lumOff val="5000"/>
                  </a:schemeClr>
                </a:gs>
                <a:gs pos="100000">
                  <a:schemeClr val="accent3">
                    <a:lumMod val="95000"/>
                    <a:lumOff val="5000"/>
                  </a:schemeClr>
                </a:gs>
              </a:gsLst>
              <a:lin ang="5400000" scaled="0"/>
            </a:gradFill>
            <a:ln w="9525" cap="flat" cmpd="sng" algn="ctr">
              <a:noFill/>
              <a:prstDash val="solid"/>
            </a:ln>
            <a:effectLst>
              <a:outerShdw blurRad="40000" dist="20000" dir="5400000" rotWithShape="0">
                <a:srgbClr val="000000">
                  <a:alpha val="38000"/>
                </a:srgbClr>
              </a:outerShdw>
            </a:effectLst>
          </p:spPr>
          <p:txBody>
            <a:bodyPr vert="horz" wrap="square" lIns="0" tIns="0" rIns="0" bIns="0" numCol="1" anchor="t" anchorCtr="0" compatLnSpc="1"/>
            <a:lstStyle/>
            <a:p>
              <a:pPr marL="0" marR="0" lvl="0" indent="0" algn="ctr" defTabSz="914400" eaLnBrk="1" fontAlgn="base" latinLnBrk="0" hangingPunct="1">
                <a:lnSpc>
                  <a:spcPts val="2000"/>
                </a:lnSpc>
                <a:spcBef>
                  <a:spcPct val="0"/>
                </a:spcBef>
                <a:spcAft>
                  <a:spcPct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Consolas" panose="020B0609020204030204" pitchFamily="49" charset="0"/>
                </a:rPr>
                <a:t>G</a:t>
              </a:r>
            </a:p>
          </p:txBody>
        </p:sp>
        <p:cxnSp>
          <p:nvCxnSpPr>
            <p:cNvPr id="34" name="直接连接符 33"/>
            <p:cNvCxnSpPr>
              <a:endCxn id="28" idx="7"/>
            </p:cNvCxnSpPr>
            <p:nvPr/>
          </p:nvCxnSpPr>
          <p:spPr>
            <a:xfrm rot="10800000" flipV="1">
              <a:off x="1826910" y="2656277"/>
              <a:ext cx="439876" cy="306751"/>
            </a:xfrm>
            <a:prstGeom prst="line">
              <a:avLst/>
            </a:prstGeom>
            <a:grpFill/>
            <a:ln w="19050" cap="flat" cmpd="sng" algn="ctr">
              <a:solidFill>
                <a:sysClr val="windowText" lastClr="000000"/>
              </a:solidFill>
              <a:prstDash val="solid"/>
              <a:tailEnd type="none"/>
            </a:ln>
            <a:effectLst>
              <a:outerShdw blurRad="40000" dist="20000" dir="5400000" rotWithShape="0">
                <a:srgbClr val="000000">
                  <a:alpha val="38000"/>
                </a:srgbClr>
              </a:outerShdw>
            </a:effectLst>
          </p:spPr>
        </p:cxnSp>
        <p:cxnSp>
          <p:nvCxnSpPr>
            <p:cNvPr id="35" name="直接连接符 34"/>
            <p:cNvCxnSpPr>
              <a:endCxn id="29" idx="1"/>
            </p:cNvCxnSpPr>
            <p:nvPr/>
          </p:nvCxnSpPr>
          <p:spPr>
            <a:xfrm>
              <a:off x="2571736" y="2675329"/>
              <a:ext cx="354578" cy="326248"/>
            </a:xfrm>
            <a:prstGeom prst="line">
              <a:avLst/>
            </a:prstGeom>
            <a:grpFill/>
            <a:ln w="19050" cap="flat" cmpd="sng" algn="ctr">
              <a:solidFill>
                <a:sysClr val="windowText" lastClr="000000"/>
              </a:solidFill>
              <a:prstDash val="solid"/>
              <a:tailEnd type="none"/>
            </a:ln>
            <a:effectLst>
              <a:outerShdw blurRad="40000" dist="20000" dir="5400000" rotWithShape="0">
                <a:srgbClr val="000000">
                  <a:alpha val="38000"/>
                </a:srgbClr>
              </a:outerShdw>
            </a:effectLst>
          </p:spPr>
        </p:cxnSp>
      </p:grpSp>
    </p:spTree>
    <p:extLst>
      <p:ext uri="{BB962C8B-B14F-4D97-AF65-F5344CB8AC3E}">
        <p14:creationId xmlns:p14="http://schemas.microsoft.com/office/powerpoint/2010/main" val="5523301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par>
                                <p:cTn id="23" presetID="22" presetClass="entr" presetSubtype="8"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P spid="5" grpId="0"/>
      <p:bldP spid="20" grpId="0" bldLvl="0" animBg="1"/>
      <p:bldP spid="21"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custDataLst>
              <p:tags r:id="rId1"/>
            </p:custDataLst>
          </p:nvPr>
        </p:nvSpPr>
        <p:spPr>
          <a:xfrm>
            <a:off x="1645920" y="1056964"/>
            <a:ext cx="9763760" cy="5211445"/>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pPr>
              <a:lnSpc>
                <a:spcPts val="2400"/>
              </a:lnSpc>
            </a:pPr>
            <a:r>
              <a:rPr lang="en-US" altLang="zh-CN" sz="2000" b="1" dirty="0">
                <a:solidFill>
                  <a:srgbClr val="000000"/>
                </a:solidFill>
                <a:latin typeface="微软雅黑" panose="020B0503020204020204" pitchFamily="34" charset="-122"/>
                <a:ea typeface="微软雅黑" panose="020B0503020204020204" pitchFamily="34" charset="-122"/>
              </a:rPr>
              <a:t>def CreateBTree3(s): 		     	#</a:t>
            </a:r>
            <a:r>
              <a:rPr lang="zh-CN" altLang="zh-CN" sz="2000" b="1" dirty="0">
                <a:solidFill>
                  <a:srgbClr val="000000"/>
                </a:solidFill>
                <a:latin typeface="微软雅黑" panose="020B0503020204020204" pitchFamily="34" charset="-122"/>
                <a:ea typeface="微软雅黑" panose="020B0503020204020204" pitchFamily="34" charset="-122"/>
              </a:rPr>
              <a:t>由序列化序列</a:t>
            </a:r>
            <a:r>
              <a:rPr lang="en-US" altLang="zh-CN" sz="2000" b="1" dirty="0">
                <a:solidFill>
                  <a:srgbClr val="000000"/>
                </a:solidFill>
                <a:latin typeface="微软雅黑" panose="020B0503020204020204" pitchFamily="34" charset="-122"/>
                <a:ea typeface="微软雅黑" panose="020B0503020204020204" pitchFamily="34" charset="-122"/>
              </a:rPr>
              <a:t>s</a:t>
            </a:r>
            <a:r>
              <a:rPr lang="zh-CN" altLang="zh-CN" sz="2000" b="1" dirty="0">
                <a:solidFill>
                  <a:srgbClr val="000000"/>
                </a:solidFill>
                <a:latin typeface="微软雅黑" panose="020B0503020204020204" pitchFamily="34" charset="-122"/>
                <a:ea typeface="微软雅黑" panose="020B0503020204020204" pitchFamily="34" charset="-122"/>
              </a:rPr>
              <a:t>创建二叉链：反序列化</a:t>
            </a:r>
          </a:p>
          <a:p>
            <a:pPr>
              <a:lnSpc>
                <a:spcPts val="2400"/>
              </a:lnSpc>
            </a:pPr>
            <a:r>
              <a:rPr lang="en-US" altLang="zh-CN" sz="2000" b="1" dirty="0">
                <a:solidFill>
                  <a:srgbClr val="000000"/>
                </a:solidFill>
                <a:latin typeface="微软雅黑" panose="020B0503020204020204" pitchFamily="34" charset="-122"/>
                <a:ea typeface="微软雅黑" panose="020B0503020204020204" pitchFamily="34" charset="-122"/>
              </a:rPr>
              <a:t>   </a:t>
            </a:r>
            <a:r>
              <a:rPr lang="en-US" altLang="zh-CN" sz="2000" b="1" dirty="0" err="1">
                <a:solidFill>
                  <a:srgbClr val="000000"/>
                </a:solidFill>
                <a:latin typeface="微软雅黑" panose="020B0503020204020204" pitchFamily="34" charset="-122"/>
                <a:ea typeface="微软雅黑" panose="020B0503020204020204" pitchFamily="34" charset="-122"/>
              </a:rPr>
              <a:t>bt</a:t>
            </a:r>
            <a:r>
              <a:rPr lang="en-US" altLang="zh-CN" sz="2000" b="1" dirty="0">
                <a:solidFill>
                  <a:srgbClr val="000000"/>
                </a:solidFill>
                <a:latin typeface="微软雅黑" panose="020B0503020204020204" pitchFamily="34" charset="-122"/>
                <a:ea typeface="微软雅黑" panose="020B0503020204020204" pitchFamily="34" charset="-122"/>
              </a:rPr>
              <a:t>=</a:t>
            </a:r>
            <a:r>
              <a:rPr lang="en-US" altLang="zh-CN" sz="2000" b="1" dirty="0" err="1">
                <a:solidFill>
                  <a:srgbClr val="000000"/>
                </a:solidFill>
                <a:latin typeface="微软雅黑" panose="020B0503020204020204" pitchFamily="34" charset="-122"/>
                <a:ea typeface="微软雅黑" panose="020B0503020204020204" pitchFamily="34" charset="-122"/>
              </a:rPr>
              <a:t>BTree</a:t>
            </a:r>
            <a:r>
              <a:rPr lang="en-US" altLang="zh-CN" sz="2000" b="1" dirty="0">
                <a:solidFill>
                  <a:srgbClr val="000000"/>
                </a:solidFill>
                <a:latin typeface="微软雅黑" panose="020B0503020204020204" pitchFamily="34" charset="-122"/>
                <a:ea typeface="微软雅黑" panose="020B0503020204020204" pitchFamily="34" charset="-122"/>
              </a:rPr>
              <a:t>()</a:t>
            </a:r>
            <a:endParaRPr lang="zh-CN" altLang="zh-CN" sz="2000" b="1" dirty="0">
              <a:solidFill>
                <a:srgbClr val="000000"/>
              </a:solidFill>
              <a:latin typeface="微软雅黑" panose="020B0503020204020204" pitchFamily="34" charset="-122"/>
              <a:ea typeface="微软雅黑" panose="020B0503020204020204" pitchFamily="34" charset="-122"/>
            </a:endParaRPr>
          </a:p>
          <a:p>
            <a:pPr>
              <a:lnSpc>
                <a:spcPts val="2400"/>
              </a:lnSpc>
            </a:pPr>
            <a:r>
              <a:rPr lang="en-US" altLang="zh-CN" sz="2000" b="1" dirty="0">
                <a:solidFill>
                  <a:srgbClr val="000000"/>
                </a:solidFill>
                <a:latin typeface="微软雅黑" panose="020B0503020204020204" pitchFamily="34" charset="-122"/>
                <a:ea typeface="微软雅黑" panose="020B0503020204020204" pitchFamily="34" charset="-122"/>
              </a:rPr>
              <a:t>   it=</a:t>
            </a:r>
            <a:r>
              <a:rPr lang="en-US" altLang="zh-CN" sz="2000" b="1" dirty="0" err="1">
                <a:solidFill>
                  <a:srgbClr val="000000"/>
                </a:solidFill>
                <a:latin typeface="微软雅黑" panose="020B0503020204020204" pitchFamily="34" charset="-122"/>
                <a:ea typeface="微软雅黑" panose="020B0503020204020204" pitchFamily="34" charset="-122"/>
              </a:rPr>
              <a:t>iter</a:t>
            </a:r>
            <a:r>
              <a:rPr lang="en-US" altLang="zh-CN" sz="2000" b="1" dirty="0">
                <a:solidFill>
                  <a:srgbClr val="000000"/>
                </a:solidFill>
                <a:latin typeface="微软雅黑" panose="020B0503020204020204" pitchFamily="34" charset="-122"/>
                <a:ea typeface="微软雅黑" panose="020B0503020204020204" pitchFamily="34" charset="-122"/>
              </a:rPr>
              <a:t>(s)                      	#</a:t>
            </a:r>
            <a:r>
              <a:rPr lang="zh-CN" altLang="zh-CN" sz="2000" b="1" dirty="0">
                <a:solidFill>
                  <a:srgbClr val="000000"/>
                </a:solidFill>
                <a:latin typeface="微软雅黑" panose="020B0503020204020204" pitchFamily="34" charset="-122"/>
                <a:ea typeface="微软雅黑" panose="020B0503020204020204" pitchFamily="34" charset="-122"/>
              </a:rPr>
              <a:t>定义</a:t>
            </a:r>
            <a:r>
              <a:rPr lang="en-US" altLang="zh-CN" sz="2000" b="1" dirty="0">
                <a:solidFill>
                  <a:srgbClr val="000000"/>
                </a:solidFill>
                <a:latin typeface="微软雅黑" panose="020B0503020204020204" pitchFamily="34" charset="-122"/>
                <a:ea typeface="微软雅黑" panose="020B0503020204020204" pitchFamily="34" charset="-122"/>
              </a:rPr>
              <a:t>s</a:t>
            </a:r>
            <a:r>
              <a:rPr lang="zh-CN" altLang="zh-CN" sz="2000" b="1" dirty="0">
                <a:solidFill>
                  <a:srgbClr val="000000"/>
                </a:solidFill>
                <a:latin typeface="微软雅黑" panose="020B0503020204020204" pitchFamily="34" charset="-122"/>
                <a:ea typeface="微软雅黑" panose="020B0503020204020204" pitchFamily="34" charset="-122"/>
              </a:rPr>
              <a:t>的迭代器</a:t>
            </a:r>
            <a:r>
              <a:rPr lang="en-US" altLang="zh-CN" sz="2000" b="1" dirty="0" err="1">
                <a:solidFill>
                  <a:srgbClr val="000000"/>
                </a:solidFill>
                <a:latin typeface="微软雅黑" panose="020B0503020204020204" pitchFamily="34" charset="-122"/>
                <a:ea typeface="微软雅黑" panose="020B0503020204020204" pitchFamily="34" charset="-122"/>
              </a:rPr>
              <a:t>lt</a:t>
            </a:r>
            <a:endParaRPr lang="zh-CN" altLang="zh-CN" sz="2000" b="1" dirty="0">
              <a:solidFill>
                <a:srgbClr val="000000"/>
              </a:solidFill>
              <a:latin typeface="微软雅黑" panose="020B0503020204020204" pitchFamily="34" charset="-122"/>
              <a:ea typeface="微软雅黑" panose="020B0503020204020204" pitchFamily="34" charset="-122"/>
            </a:endParaRPr>
          </a:p>
          <a:p>
            <a:pPr>
              <a:lnSpc>
                <a:spcPts val="2400"/>
              </a:lnSpc>
            </a:pPr>
            <a:r>
              <a:rPr lang="en-US" altLang="zh-CN" sz="2000" b="1" dirty="0">
                <a:solidFill>
                  <a:srgbClr val="000000"/>
                </a:solidFill>
                <a:latin typeface="微软雅黑" panose="020B0503020204020204" pitchFamily="34" charset="-122"/>
                <a:ea typeface="微软雅黑" panose="020B0503020204020204" pitchFamily="34" charset="-122"/>
              </a:rPr>
              <a:t>   </a:t>
            </a:r>
            <a:r>
              <a:rPr lang="en-US" altLang="zh-CN" sz="2000" b="1" dirty="0" err="1">
                <a:solidFill>
                  <a:srgbClr val="000000"/>
                </a:solidFill>
                <a:latin typeface="微软雅黑" panose="020B0503020204020204" pitchFamily="34" charset="-122"/>
                <a:ea typeface="微软雅黑" panose="020B0503020204020204" pitchFamily="34" charset="-122"/>
              </a:rPr>
              <a:t>bt.SetRoot</a:t>
            </a:r>
            <a:r>
              <a:rPr lang="en-US" altLang="zh-CN" sz="2000" b="1" dirty="0">
                <a:solidFill>
                  <a:srgbClr val="000000"/>
                </a:solidFill>
                <a:latin typeface="微软雅黑" panose="020B0503020204020204" pitchFamily="34" charset="-122"/>
                <a:ea typeface="微软雅黑" panose="020B0503020204020204" pitchFamily="34" charset="-122"/>
              </a:rPr>
              <a:t>(_CreateBTree3(it))</a:t>
            </a:r>
            <a:endParaRPr lang="zh-CN" altLang="zh-CN" sz="2000" b="1" dirty="0">
              <a:solidFill>
                <a:srgbClr val="000000"/>
              </a:solidFill>
              <a:latin typeface="微软雅黑" panose="020B0503020204020204" pitchFamily="34" charset="-122"/>
              <a:ea typeface="微软雅黑" panose="020B0503020204020204" pitchFamily="34" charset="-122"/>
            </a:endParaRPr>
          </a:p>
          <a:p>
            <a:pPr>
              <a:lnSpc>
                <a:spcPts val="2400"/>
              </a:lnSpc>
            </a:pPr>
            <a:r>
              <a:rPr lang="en-US" altLang="zh-CN" sz="2000" b="1" dirty="0">
                <a:solidFill>
                  <a:srgbClr val="000000"/>
                </a:solidFill>
                <a:latin typeface="微软雅黑" panose="020B0503020204020204" pitchFamily="34" charset="-122"/>
                <a:ea typeface="微软雅黑" panose="020B0503020204020204" pitchFamily="34" charset="-122"/>
              </a:rPr>
              <a:t>   return </a:t>
            </a:r>
            <a:r>
              <a:rPr lang="en-US" altLang="zh-CN" sz="2000" b="1" dirty="0" err="1">
                <a:solidFill>
                  <a:srgbClr val="000000"/>
                </a:solidFill>
                <a:latin typeface="微软雅黑" panose="020B0503020204020204" pitchFamily="34" charset="-122"/>
                <a:ea typeface="微软雅黑" panose="020B0503020204020204" pitchFamily="34" charset="-122"/>
              </a:rPr>
              <a:t>bt</a:t>
            </a:r>
            <a:endParaRPr lang="zh-CN" altLang="zh-CN" sz="2000" b="1" dirty="0">
              <a:solidFill>
                <a:srgbClr val="000000"/>
              </a:solidFill>
              <a:latin typeface="微软雅黑" panose="020B0503020204020204" pitchFamily="34" charset="-122"/>
              <a:ea typeface="微软雅黑" panose="020B0503020204020204" pitchFamily="34" charset="-122"/>
            </a:endParaRPr>
          </a:p>
          <a:p>
            <a:pPr>
              <a:lnSpc>
                <a:spcPts val="2400"/>
              </a:lnSpc>
            </a:pPr>
            <a:endParaRPr lang="en-US" altLang="zh-CN" sz="2000" b="1" dirty="0">
              <a:solidFill>
                <a:srgbClr val="000000"/>
              </a:solidFill>
              <a:latin typeface="微软雅黑" panose="020B0503020204020204" pitchFamily="34" charset="-122"/>
              <a:ea typeface="微软雅黑" panose="020B0503020204020204" pitchFamily="34" charset="-122"/>
            </a:endParaRPr>
          </a:p>
          <a:p>
            <a:pPr>
              <a:lnSpc>
                <a:spcPts val="2400"/>
              </a:lnSpc>
            </a:pPr>
            <a:r>
              <a:rPr lang="en-US" altLang="zh-CN" sz="2000" b="1" dirty="0">
                <a:solidFill>
                  <a:srgbClr val="000000"/>
                </a:solidFill>
                <a:latin typeface="微软雅黑" panose="020B0503020204020204" pitchFamily="34" charset="-122"/>
                <a:ea typeface="微软雅黑" panose="020B0503020204020204" pitchFamily="34" charset="-122"/>
              </a:rPr>
              <a:t>def _CreateBTree3(it):</a:t>
            </a:r>
            <a:endParaRPr lang="zh-CN" altLang="zh-CN" sz="2000" b="1" dirty="0">
              <a:solidFill>
                <a:srgbClr val="000000"/>
              </a:solidFill>
              <a:latin typeface="微软雅黑" panose="020B0503020204020204" pitchFamily="34" charset="-122"/>
              <a:ea typeface="微软雅黑" panose="020B0503020204020204" pitchFamily="34" charset="-122"/>
            </a:endParaRPr>
          </a:p>
          <a:p>
            <a:pPr>
              <a:lnSpc>
                <a:spcPts val="2400"/>
              </a:lnSpc>
            </a:pPr>
            <a:r>
              <a:rPr lang="en-US" altLang="zh-CN" sz="2000" b="1" dirty="0">
                <a:solidFill>
                  <a:srgbClr val="000000"/>
                </a:solidFill>
                <a:latin typeface="微软雅黑" panose="020B0503020204020204" pitchFamily="34" charset="-122"/>
                <a:ea typeface="微软雅黑" panose="020B0503020204020204" pitchFamily="34" charset="-122"/>
              </a:rPr>
              <a:t>   try:</a:t>
            </a:r>
            <a:endParaRPr lang="zh-CN" altLang="zh-CN" sz="2000" b="1" dirty="0">
              <a:solidFill>
                <a:srgbClr val="000000"/>
              </a:solidFill>
              <a:latin typeface="微软雅黑" panose="020B0503020204020204" pitchFamily="34" charset="-122"/>
              <a:ea typeface="微软雅黑" panose="020B0503020204020204" pitchFamily="34" charset="-122"/>
            </a:endParaRPr>
          </a:p>
          <a:p>
            <a:pPr>
              <a:lnSpc>
                <a:spcPts val="2400"/>
              </a:lnSpc>
            </a:pPr>
            <a:r>
              <a:rPr lang="en-US" altLang="zh-CN" sz="2000" b="1" dirty="0">
                <a:solidFill>
                  <a:srgbClr val="000000"/>
                </a:solidFill>
                <a:latin typeface="微软雅黑" panose="020B0503020204020204" pitchFamily="34" charset="-122"/>
                <a:ea typeface="微软雅黑" panose="020B0503020204020204" pitchFamily="34" charset="-122"/>
              </a:rPr>
              <a:t>      d=next(it)			#</a:t>
            </a:r>
            <a:r>
              <a:rPr lang="zh-CN" altLang="zh-CN" sz="2000" b="1" dirty="0">
                <a:solidFill>
                  <a:srgbClr val="000000"/>
                </a:solidFill>
                <a:latin typeface="微软雅黑" panose="020B0503020204020204" pitchFamily="34" charset="-122"/>
                <a:ea typeface="微软雅黑" panose="020B0503020204020204" pitchFamily="34" charset="-122"/>
              </a:rPr>
              <a:t>取下一个元素</a:t>
            </a:r>
            <a:r>
              <a:rPr lang="en-US" altLang="zh-CN" sz="2000" b="1" dirty="0">
                <a:solidFill>
                  <a:srgbClr val="000000"/>
                </a:solidFill>
                <a:latin typeface="微软雅黑" panose="020B0503020204020204" pitchFamily="34" charset="-122"/>
                <a:ea typeface="微软雅黑" panose="020B0503020204020204" pitchFamily="34" charset="-122"/>
              </a:rPr>
              <a:t>d</a:t>
            </a:r>
            <a:endParaRPr lang="zh-CN" altLang="zh-CN" sz="2000" b="1" dirty="0">
              <a:solidFill>
                <a:srgbClr val="000000"/>
              </a:solidFill>
              <a:latin typeface="微软雅黑" panose="020B0503020204020204" pitchFamily="34" charset="-122"/>
              <a:ea typeface="微软雅黑" panose="020B0503020204020204" pitchFamily="34" charset="-122"/>
            </a:endParaRPr>
          </a:p>
          <a:p>
            <a:pPr>
              <a:lnSpc>
                <a:spcPts val="2400"/>
              </a:lnSpc>
            </a:pPr>
            <a:r>
              <a:rPr lang="en-US" altLang="zh-CN" sz="2000" b="1" dirty="0">
                <a:solidFill>
                  <a:srgbClr val="000000"/>
                </a:solidFill>
                <a:latin typeface="微软雅黑" panose="020B0503020204020204" pitchFamily="34" charset="-122"/>
                <a:ea typeface="微软雅黑" panose="020B0503020204020204" pitchFamily="34" charset="-122"/>
              </a:rPr>
              <a:t>      if d=="#": return None		#</a:t>
            </a:r>
            <a:r>
              <a:rPr lang="zh-CN" altLang="zh-CN" sz="2000" b="1" dirty="0">
                <a:solidFill>
                  <a:srgbClr val="000000"/>
                </a:solidFill>
                <a:latin typeface="微软雅黑" panose="020B0503020204020204" pitchFamily="34" charset="-122"/>
                <a:ea typeface="微软雅黑" panose="020B0503020204020204" pitchFamily="34" charset="-122"/>
              </a:rPr>
              <a:t>若</a:t>
            </a:r>
            <a:r>
              <a:rPr lang="en-US" altLang="zh-CN" sz="2000" b="1" dirty="0">
                <a:solidFill>
                  <a:srgbClr val="000000"/>
                </a:solidFill>
                <a:latin typeface="微软雅黑" panose="020B0503020204020204" pitchFamily="34" charset="-122"/>
                <a:ea typeface="微软雅黑" panose="020B0503020204020204" pitchFamily="34" charset="-122"/>
              </a:rPr>
              <a:t>d</a:t>
            </a:r>
            <a:r>
              <a:rPr lang="zh-CN" altLang="zh-CN" sz="2000" b="1" dirty="0">
                <a:solidFill>
                  <a:srgbClr val="000000"/>
                </a:solidFill>
                <a:latin typeface="微软雅黑" panose="020B0503020204020204" pitchFamily="34" charset="-122"/>
                <a:ea typeface="微软雅黑" panose="020B0503020204020204" pitchFamily="34" charset="-122"/>
              </a:rPr>
              <a:t>为</a:t>
            </a:r>
            <a:r>
              <a:rPr lang="en-US" altLang="zh-CN" sz="2000" b="1" dirty="0">
                <a:solidFill>
                  <a:srgbClr val="000000"/>
                </a:solidFill>
                <a:latin typeface="微软雅黑" panose="020B0503020204020204" pitchFamily="34" charset="-122"/>
                <a:ea typeface="微软雅黑" panose="020B0503020204020204" pitchFamily="34" charset="-122"/>
              </a:rPr>
              <a:t>"#"</a:t>
            </a:r>
            <a:r>
              <a:rPr lang="zh-CN" altLang="zh-CN" sz="2000" b="1" dirty="0">
                <a:solidFill>
                  <a:srgbClr val="000000"/>
                </a:solidFill>
                <a:latin typeface="微软雅黑" panose="020B0503020204020204" pitchFamily="34" charset="-122"/>
                <a:ea typeface="微软雅黑" panose="020B0503020204020204" pitchFamily="34" charset="-122"/>
              </a:rPr>
              <a:t>，返回空</a:t>
            </a:r>
          </a:p>
          <a:p>
            <a:pPr>
              <a:lnSpc>
                <a:spcPts val="2400"/>
              </a:lnSpc>
            </a:pPr>
            <a:r>
              <a:rPr lang="en-US" altLang="zh-CN" sz="2000" b="1" dirty="0">
                <a:solidFill>
                  <a:srgbClr val="000000"/>
                </a:solidFill>
                <a:latin typeface="微软雅黑" panose="020B0503020204020204" pitchFamily="34" charset="-122"/>
                <a:ea typeface="微软雅黑" panose="020B0503020204020204" pitchFamily="34" charset="-122"/>
              </a:rPr>
              <a:t>      t=</a:t>
            </a:r>
            <a:r>
              <a:rPr lang="en-US" altLang="zh-CN" sz="2000" b="1" dirty="0" err="1">
                <a:solidFill>
                  <a:srgbClr val="000000"/>
                </a:solidFill>
                <a:latin typeface="微软雅黑" panose="020B0503020204020204" pitchFamily="34" charset="-122"/>
                <a:ea typeface="微软雅黑" panose="020B0503020204020204" pitchFamily="34" charset="-122"/>
              </a:rPr>
              <a:t>BTNode</a:t>
            </a:r>
            <a:r>
              <a:rPr lang="en-US" altLang="zh-CN" sz="2000" b="1" dirty="0">
                <a:solidFill>
                  <a:srgbClr val="000000"/>
                </a:solidFill>
                <a:latin typeface="微软雅黑" panose="020B0503020204020204" pitchFamily="34" charset="-122"/>
                <a:ea typeface="微软雅黑" panose="020B0503020204020204" pitchFamily="34" charset="-122"/>
              </a:rPr>
              <a:t>(d)         		#</a:t>
            </a:r>
            <a:r>
              <a:rPr lang="zh-CN" altLang="zh-CN" sz="2000" b="1" dirty="0">
                <a:solidFill>
                  <a:srgbClr val="000000"/>
                </a:solidFill>
                <a:latin typeface="微软雅黑" panose="020B0503020204020204" pitchFamily="34" charset="-122"/>
                <a:ea typeface="微软雅黑" panose="020B0503020204020204" pitchFamily="34" charset="-122"/>
              </a:rPr>
              <a:t>创建根结点</a:t>
            </a:r>
            <a:r>
              <a:rPr lang="en-US" altLang="zh-CN" sz="2000" b="1" dirty="0">
                <a:solidFill>
                  <a:srgbClr val="000000"/>
                </a:solidFill>
                <a:latin typeface="微软雅黑" panose="020B0503020204020204" pitchFamily="34" charset="-122"/>
                <a:ea typeface="微软雅黑" panose="020B0503020204020204" pitchFamily="34" charset="-122"/>
              </a:rPr>
              <a:t>(</a:t>
            </a:r>
            <a:r>
              <a:rPr lang="zh-CN" altLang="zh-CN" sz="2000" b="1" dirty="0">
                <a:solidFill>
                  <a:srgbClr val="000000"/>
                </a:solidFill>
                <a:latin typeface="微软雅黑" panose="020B0503020204020204" pitchFamily="34" charset="-122"/>
                <a:ea typeface="微软雅黑" panose="020B0503020204020204" pitchFamily="34" charset="-122"/>
              </a:rPr>
              <a:t>结点值为</a:t>
            </a:r>
            <a:r>
              <a:rPr lang="en-US" altLang="zh-CN" sz="2000" b="1" dirty="0">
                <a:solidFill>
                  <a:srgbClr val="000000"/>
                </a:solidFill>
                <a:latin typeface="微软雅黑" panose="020B0503020204020204" pitchFamily="34" charset="-122"/>
                <a:ea typeface="微软雅黑" panose="020B0503020204020204" pitchFamily="34" charset="-122"/>
              </a:rPr>
              <a:t>d)</a:t>
            </a:r>
            <a:endParaRPr lang="zh-CN" altLang="zh-CN" sz="2000" b="1" dirty="0">
              <a:solidFill>
                <a:srgbClr val="000000"/>
              </a:solidFill>
              <a:latin typeface="微软雅黑" panose="020B0503020204020204" pitchFamily="34" charset="-122"/>
              <a:ea typeface="微软雅黑" panose="020B0503020204020204" pitchFamily="34" charset="-122"/>
            </a:endParaRPr>
          </a:p>
          <a:p>
            <a:pPr>
              <a:lnSpc>
                <a:spcPts val="2400"/>
              </a:lnSpc>
            </a:pPr>
            <a:r>
              <a:rPr lang="en-US" altLang="zh-CN" sz="2000" b="1" dirty="0">
                <a:solidFill>
                  <a:srgbClr val="000000"/>
                </a:solidFill>
                <a:latin typeface="微软雅黑" panose="020B0503020204020204" pitchFamily="34" charset="-122"/>
                <a:ea typeface="微软雅黑" panose="020B0503020204020204" pitchFamily="34" charset="-122"/>
              </a:rPr>
              <a:t>      </a:t>
            </a:r>
            <a:r>
              <a:rPr lang="en-US" altLang="zh-CN" sz="2000" b="1" dirty="0" err="1">
                <a:solidFill>
                  <a:srgbClr val="000000"/>
                </a:solidFill>
                <a:latin typeface="微软雅黑" panose="020B0503020204020204" pitchFamily="34" charset="-122"/>
                <a:ea typeface="微软雅黑" panose="020B0503020204020204" pitchFamily="34" charset="-122"/>
              </a:rPr>
              <a:t>t.lchild</a:t>
            </a:r>
            <a:r>
              <a:rPr lang="en-US" altLang="zh-CN" sz="2000" b="1" dirty="0">
                <a:solidFill>
                  <a:srgbClr val="000000"/>
                </a:solidFill>
                <a:latin typeface="微软雅黑" panose="020B0503020204020204" pitchFamily="34" charset="-122"/>
                <a:ea typeface="微软雅黑" panose="020B0503020204020204" pitchFamily="34" charset="-122"/>
              </a:rPr>
              <a:t>=_CreateBTree3(it)	#</a:t>
            </a:r>
            <a:r>
              <a:rPr lang="zh-CN" altLang="zh-CN" sz="2000" b="1" dirty="0">
                <a:solidFill>
                  <a:srgbClr val="000000"/>
                </a:solidFill>
                <a:latin typeface="微软雅黑" panose="020B0503020204020204" pitchFamily="34" charset="-122"/>
                <a:ea typeface="微软雅黑" panose="020B0503020204020204" pitchFamily="34" charset="-122"/>
              </a:rPr>
              <a:t>递归构造左子树</a:t>
            </a:r>
          </a:p>
          <a:p>
            <a:pPr>
              <a:lnSpc>
                <a:spcPts val="2400"/>
              </a:lnSpc>
            </a:pPr>
            <a:r>
              <a:rPr lang="en-US" altLang="zh-CN" sz="2000" b="1" dirty="0">
                <a:solidFill>
                  <a:srgbClr val="000000"/>
                </a:solidFill>
                <a:latin typeface="微软雅黑" panose="020B0503020204020204" pitchFamily="34" charset="-122"/>
                <a:ea typeface="微软雅黑" panose="020B0503020204020204" pitchFamily="34" charset="-122"/>
              </a:rPr>
              <a:t>      </a:t>
            </a:r>
            <a:r>
              <a:rPr lang="en-US" altLang="zh-CN" sz="2000" b="1" dirty="0" err="1">
                <a:solidFill>
                  <a:srgbClr val="000000"/>
                </a:solidFill>
                <a:latin typeface="微软雅黑" panose="020B0503020204020204" pitchFamily="34" charset="-122"/>
                <a:ea typeface="微软雅黑" panose="020B0503020204020204" pitchFamily="34" charset="-122"/>
              </a:rPr>
              <a:t>t.rchild</a:t>
            </a:r>
            <a:r>
              <a:rPr lang="en-US" altLang="zh-CN" sz="2000" b="1" dirty="0">
                <a:solidFill>
                  <a:srgbClr val="000000"/>
                </a:solidFill>
                <a:latin typeface="微软雅黑" panose="020B0503020204020204" pitchFamily="34" charset="-122"/>
                <a:ea typeface="微软雅黑" panose="020B0503020204020204" pitchFamily="34" charset="-122"/>
              </a:rPr>
              <a:t>=_CreateBTree3(it)	#</a:t>
            </a:r>
            <a:r>
              <a:rPr lang="zh-CN" altLang="zh-CN" sz="2000" b="1" dirty="0">
                <a:solidFill>
                  <a:srgbClr val="000000"/>
                </a:solidFill>
                <a:latin typeface="微软雅黑" panose="020B0503020204020204" pitchFamily="34" charset="-122"/>
                <a:ea typeface="微软雅黑" panose="020B0503020204020204" pitchFamily="34" charset="-122"/>
              </a:rPr>
              <a:t>递归构造右子树</a:t>
            </a:r>
          </a:p>
          <a:p>
            <a:pPr>
              <a:lnSpc>
                <a:spcPts val="2400"/>
              </a:lnSpc>
            </a:pPr>
            <a:r>
              <a:rPr lang="en-US" altLang="zh-CN" sz="2000" b="1" dirty="0">
                <a:solidFill>
                  <a:srgbClr val="000000"/>
                </a:solidFill>
                <a:latin typeface="微软雅黑" panose="020B0503020204020204" pitchFamily="34" charset="-122"/>
                <a:ea typeface="微软雅黑" panose="020B0503020204020204" pitchFamily="34" charset="-122"/>
              </a:rPr>
              <a:t>      return t				#</a:t>
            </a:r>
            <a:r>
              <a:rPr lang="zh-CN" altLang="zh-CN" sz="2000" b="1" dirty="0">
                <a:solidFill>
                  <a:srgbClr val="000000"/>
                </a:solidFill>
                <a:latin typeface="微软雅黑" panose="020B0503020204020204" pitchFamily="34" charset="-122"/>
                <a:ea typeface="微软雅黑" panose="020B0503020204020204" pitchFamily="34" charset="-122"/>
              </a:rPr>
              <a:t>返回根结点</a:t>
            </a:r>
            <a:endParaRPr lang="en-US" altLang="zh-CN" sz="2000" b="1" dirty="0">
              <a:solidFill>
                <a:srgbClr val="000000"/>
              </a:solidFill>
              <a:latin typeface="微软雅黑" panose="020B0503020204020204" pitchFamily="34" charset="-122"/>
              <a:ea typeface="微软雅黑" panose="020B0503020204020204" pitchFamily="34" charset="-122"/>
            </a:endParaRPr>
          </a:p>
          <a:p>
            <a:pPr>
              <a:lnSpc>
                <a:spcPts val="2400"/>
              </a:lnSpc>
            </a:pPr>
            <a:r>
              <a:rPr lang="en-US" altLang="zh-CN" sz="2000" b="1" dirty="0">
                <a:solidFill>
                  <a:srgbClr val="000000"/>
                </a:solidFill>
                <a:latin typeface="微软雅黑" panose="020B0503020204020204" pitchFamily="34" charset="-122"/>
                <a:ea typeface="微软雅黑" panose="020B0503020204020204" pitchFamily="34" charset="-122"/>
              </a:rPr>
              <a:t>   except </a:t>
            </a:r>
            <a:r>
              <a:rPr lang="en-US" altLang="zh-CN" sz="2000" b="1" dirty="0" err="1">
                <a:solidFill>
                  <a:srgbClr val="000000"/>
                </a:solidFill>
                <a:latin typeface="微软雅黑" panose="020B0503020204020204" pitchFamily="34" charset="-122"/>
                <a:ea typeface="微软雅黑" panose="020B0503020204020204" pitchFamily="34" charset="-122"/>
              </a:rPr>
              <a:t>StopIteration</a:t>
            </a:r>
            <a:r>
              <a:rPr lang="en-US" altLang="zh-CN" sz="2000" b="1" dirty="0">
                <a:solidFill>
                  <a:srgbClr val="000000"/>
                </a:solidFill>
                <a:latin typeface="微软雅黑" panose="020B0503020204020204" pitchFamily="34" charset="-122"/>
                <a:ea typeface="微软雅黑" panose="020B0503020204020204" pitchFamily="34" charset="-122"/>
              </a:rPr>
              <a:t>:</a:t>
            </a:r>
            <a:endParaRPr lang="zh-CN" altLang="zh-CN" sz="2000" b="1" dirty="0">
              <a:solidFill>
                <a:srgbClr val="000000"/>
              </a:solidFill>
              <a:latin typeface="微软雅黑" panose="020B0503020204020204" pitchFamily="34" charset="-122"/>
              <a:ea typeface="微软雅黑" panose="020B0503020204020204" pitchFamily="34" charset="-122"/>
            </a:endParaRPr>
          </a:p>
          <a:p>
            <a:pPr>
              <a:lnSpc>
                <a:spcPts val="2400"/>
              </a:lnSpc>
            </a:pPr>
            <a:r>
              <a:rPr lang="en-US" altLang="zh-CN" sz="2000" b="1" dirty="0">
                <a:solidFill>
                  <a:srgbClr val="000000"/>
                </a:solidFill>
                <a:latin typeface="微软雅黑" panose="020B0503020204020204" pitchFamily="34" charset="-122"/>
                <a:ea typeface="微软雅黑" panose="020B0503020204020204" pitchFamily="34" charset="-122"/>
              </a:rPr>
              <a:t>      return None                   #</a:t>
            </a:r>
            <a:r>
              <a:rPr lang="zh-CN" altLang="zh-CN" sz="2000" b="1" dirty="0">
                <a:solidFill>
                  <a:srgbClr val="000000"/>
                </a:solidFill>
                <a:latin typeface="微软雅黑" panose="020B0503020204020204" pitchFamily="34" charset="-122"/>
                <a:ea typeface="微软雅黑" panose="020B0503020204020204" pitchFamily="34" charset="-122"/>
              </a:rPr>
              <a:t>若已经取完，返回空</a:t>
            </a:r>
          </a:p>
        </p:txBody>
      </p:sp>
      <p:sp>
        <p:nvSpPr>
          <p:cNvPr id="3" name="文本框 2"/>
          <p:cNvSpPr txBox="1"/>
          <p:nvPr/>
        </p:nvSpPr>
        <p:spPr>
          <a:xfrm>
            <a:off x="1124194" y="157921"/>
            <a:ext cx="3303905" cy="460375"/>
          </a:xfrm>
          <a:prstGeom prst="rect">
            <a:avLst/>
          </a:prstGeom>
          <a:noFill/>
        </p:spPr>
        <p:txBody>
          <a:bodyPr wrap="none" rtlCol="0" anchor="ctr">
            <a:spAutoFit/>
          </a:bodyPr>
          <a:lstStyle>
            <a:defPPr>
              <a:defRPr lang="zh-CN"/>
            </a:defPPr>
            <a:lvl1pPr>
              <a:defRPr sz="2400" b="1">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en-US" altLang="zh-CN" b="0" dirty="0">
                <a:solidFill>
                  <a:schemeClr val="accent1"/>
                </a:solidFill>
                <a:latin typeface="微软雅黑" panose="020B0503020204020204" pitchFamily="34" charset="-122"/>
                <a:ea typeface="微软雅黑" panose="020B0503020204020204" pitchFamily="34" charset="-122"/>
              </a:rPr>
              <a:t>6.5.2</a:t>
            </a:r>
            <a:r>
              <a:rPr lang="zh-CN" altLang="en-US" b="0" dirty="0">
                <a:solidFill>
                  <a:schemeClr val="accent1"/>
                </a:solidFill>
                <a:latin typeface="微软雅黑" panose="020B0503020204020204" pitchFamily="34" charset="-122"/>
                <a:ea typeface="微软雅黑" panose="020B0503020204020204" pitchFamily="34" charset="-122"/>
              </a:rPr>
              <a:t>序列化和反序列化</a:t>
            </a:r>
          </a:p>
        </p:txBody>
      </p:sp>
    </p:spTree>
    <p:extLst>
      <p:ext uri="{BB962C8B-B14F-4D97-AF65-F5344CB8AC3E}">
        <p14:creationId xmlns:p14="http://schemas.microsoft.com/office/powerpoint/2010/main" val="32326124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custDataLst>
              <p:tags r:id="rId1"/>
            </p:custDataLst>
          </p:nvPr>
        </p:nvSpPr>
        <p:spPr>
          <a:xfrm>
            <a:off x="802640" y="1967592"/>
            <a:ext cx="7477760" cy="3980180"/>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pP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由于反序列化构造二叉树过程中不像先序</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中序和后序</a:t>
            </a:r>
            <a:r>
              <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中序那样需要根结点值的比较，所以适合构造结点值相同的二叉树。</a:t>
            </a:r>
            <a:endPar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ct val="150000"/>
              </a:lnSpc>
            </a:pPr>
            <a:endPar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ct val="150000"/>
              </a:lnSpc>
            </a:pPr>
            <a:endPar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ct val="150000"/>
              </a:lnSpc>
            </a:pPr>
            <a:endPar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ct val="150000"/>
              </a:lnSpc>
            </a:pPr>
            <a:endPar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ct val="150000"/>
              </a:lnSpc>
            </a:pPr>
            <a:endPar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ct val="150000"/>
              </a:lnSpc>
            </a:pPr>
            <a:endPar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r="6207"/>
          <a:stretch>
            <a:fillRect/>
          </a:stretch>
        </p:blipFill>
        <p:spPr>
          <a:xfrm flipH="1">
            <a:off x="8507150" y="1660514"/>
            <a:ext cx="3161031" cy="4653343"/>
          </a:xfrm>
          <a:prstGeom prst="rect">
            <a:avLst/>
          </a:prstGeom>
        </p:spPr>
      </p:pic>
      <p:sp>
        <p:nvSpPr>
          <p:cNvPr id="2" name="文本框 1"/>
          <p:cNvSpPr txBox="1"/>
          <p:nvPr/>
        </p:nvSpPr>
        <p:spPr>
          <a:xfrm>
            <a:off x="1124194" y="157921"/>
            <a:ext cx="3303905" cy="460375"/>
          </a:xfrm>
          <a:prstGeom prst="rect">
            <a:avLst/>
          </a:prstGeom>
          <a:noFill/>
        </p:spPr>
        <p:txBody>
          <a:bodyPr wrap="none" rtlCol="0" anchor="ctr">
            <a:spAutoFit/>
          </a:bodyPr>
          <a:lstStyle>
            <a:defPPr>
              <a:defRPr lang="zh-CN"/>
            </a:defPPr>
            <a:lvl1pPr>
              <a:defRPr sz="2400" b="1">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en-US" altLang="zh-CN" b="0" dirty="0">
                <a:solidFill>
                  <a:schemeClr val="accent1"/>
                </a:solidFill>
                <a:latin typeface="微软雅黑" panose="020B0503020204020204" pitchFamily="34" charset="-122"/>
                <a:ea typeface="微软雅黑" panose="020B0503020204020204" pitchFamily="34" charset="-122"/>
              </a:rPr>
              <a:t>6.5.2</a:t>
            </a:r>
            <a:r>
              <a:rPr lang="zh-CN" altLang="en-US" b="0" dirty="0">
                <a:solidFill>
                  <a:schemeClr val="accent1"/>
                </a:solidFill>
                <a:latin typeface="微软雅黑" panose="020B0503020204020204" pitchFamily="34" charset="-122"/>
                <a:ea typeface="微软雅黑" panose="020B0503020204020204" pitchFamily="34" charset="-122"/>
              </a:rPr>
              <a:t>序列化和反序列化</a:t>
            </a:r>
          </a:p>
        </p:txBody>
      </p:sp>
      <p:grpSp>
        <p:nvGrpSpPr>
          <p:cNvPr id="24" name="组合 23"/>
          <p:cNvGrpSpPr/>
          <p:nvPr/>
        </p:nvGrpSpPr>
        <p:grpSpPr>
          <a:xfrm>
            <a:off x="1224574" y="3365814"/>
            <a:ext cx="6767560" cy="2465078"/>
            <a:chOff x="1214414" y="2928934"/>
            <a:chExt cx="6767560" cy="2465078"/>
          </a:xfrm>
        </p:grpSpPr>
        <p:grpSp>
          <p:nvGrpSpPr>
            <p:cNvPr id="25" name="组合 24"/>
            <p:cNvGrpSpPr/>
            <p:nvPr/>
          </p:nvGrpSpPr>
          <p:grpSpPr>
            <a:xfrm>
              <a:off x="1214414" y="2928934"/>
              <a:ext cx="2357454" cy="1963280"/>
              <a:chOff x="1214414" y="2427604"/>
              <a:chExt cx="2357454" cy="1963280"/>
            </a:xfrm>
          </p:grpSpPr>
          <p:sp>
            <p:nvSpPr>
              <p:cNvPr id="29" name="Freeform 45"/>
              <p:cNvSpPr/>
              <p:nvPr/>
            </p:nvSpPr>
            <p:spPr bwMode="auto">
              <a:xfrm>
                <a:off x="2726081" y="3203407"/>
                <a:ext cx="208179" cy="328087"/>
              </a:xfrm>
              <a:custGeom>
                <a:avLst/>
                <a:gdLst/>
                <a:ahLst/>
                <a:cxnLst>
                  <a:cxn ang="0">
                    <a:pos x="233" y="0"/>
                  </a:cxn>
                  <a:cxn ang="0">
                    <a:pos x="0" y="383"/>
                  </a:cxn>
                </a:cxnLst>
                <a:rect l="0" t="0" r="r" b="b"/>
                <a:pathLst>
                  <a:path w="233" h="383">
                    <a:moveTo>
                      <a:pt x="233" y="0"/>
                    </a:moveTo>
                    <a:lnTo>
                      <a:pt x="0" y="383"/>
                    </a:lnTo>
                  </a:path>
                </a:pathLst>
              </a:custGeom>
              <a:noFill/>
              <a:ln w="19050" cap="flat" cmpd="sng" algn="ctr">
                <a:solidFill>
                  <a:sysClr val="windowText" lastClr="000000"/>
                </a:solidFill>
                <a:prstDash val="solid"/>
              </a:ln>
              <a:effectLst>
                <a:outerShdw blurRad="40000" dist="20000" dir="5400000" rotWithShape="0">
                  <a:srgbClr val="000000">
                    <a:alpha val="38000"/>
                  </a:srgbClr>
                </a:outerShdw>
              </a:effectLst>
            </p:spPr>
            <p:txBody>
              <a:bodyPr vert="horz" wrap="square" lIns="91440" tIns="45720" rIns="91440" bIns="45720" numCol="1" anchor="t" anchorCtr="0" compatLnSpc="1"/>
              <a:lstStyle/>
              <a:p>
                <a:pPr marL="0" marR="0" lvl="0" indent="0" algn="ctr" defTabSz="914400" eaLnBrk="1" fontAlgn="base" latinLnBrk="0" hangingPunct="1">
                  <a:lnSpc>
                    <a:spcPts val="2000"/>
                  </a:lnSpc>
                  <a:spcBef>
                    <a:spcPct val="50000"/>
                  </a:spcBef>
                  <a:spcAft>
                    <a:spcPct val="0"/>
                  </a:spcAft>
                  <a:buClrTx/>
                  <a:buSzTx/>
                  <a:buFontTx/>
                  <a:buNone/>
                  <a:defRPr/>
                </a:pPr>
                <a:endParaRPr kumimoji="1" lang="zh-CN" altLang="en-US" sz="1800" b="0" i="0" u="none" strike="noStrike" kern="0" cap="none" spc="0" normalizeH="0" baseline="0" noProof="0">
                  <a:ln>
                    <a:noFill/>
                  </a:ln>
                  <a:solidFill>
                    <a:srgbClr val="0000FF"/>
                  </a:solidFill>
                  <a:effectLst/>
                  <a:uLnTx/>
                  <a:uFillTx/>
                  <a:latin typeface="Consolas" panose="020B0609020204030204" pitchFamily="49" charset="0"/>
                  <a:ea typeface="仿宋" panose="02010609060101010101" pitchFamily="49" charset="-122"/>
                  <a:cs typeface="Consolas" panose="020B0609020204030204" pitchFamily="49" charset="0"/>
                </a:endParaRPr>
              </a:p>
            </p:txBody>
          </p:sp>
          <p:sp>
            <p:nvSpPr>
              <p:cNvPr id="30" name="Line 44"/>
              <p:cNvSpPr>
                <a:spLocks noChangeShapeType="1"/>
              </p:cNvSpPr>
              <p:nvPr/>
            </p:nvSpPr>
            <p:spPr bwMode="auto">
              <a:xfrm>
                <a:off x="1433314" y="3761070"/>
                <a:ext cx="308248" cy="334084"/>
              </a:xfrm>
              <a:prstGeom prst="line">
                <a:avLst/>
              </a:prstGeom>
              <a:noFill/>
              <a:ln w="19050" cap="flat" cmpd="sng" algn="ctr">
                <a:solidFill>
                  <a:sysClr val="windowText" lastClr="000000"/>
                </a:solidFill>
                <a:prstDash val="solid"/>
              </a:ln>
              <a:effectLst>
                <a:outerShdw blurRad="40000" dist="20000" dir="5400000" rotWithShape="0">
                  <a:srgbClr val="000000">
                    <a:alpha val="38000"/>
                  </a:srgbClr>
                </a:outerShdw>
              </a:effectLst>
            </p:spPr>
            <p:txBody>
              <a:bodyPr vert="horz" wrap="square" lIns="91440" tIns="45720" rIns="91440" bIns="45720" numCol="1" anchor="t" anchorCtr="0" compatLnSpc="1"/>
              <a:lstStyle/>
              <a:p>
                <a:pPr marL="0" marR="0" lvl="0" indent="0" algn="ctr" defTabSz="914400" eaLnBrk="1" fontAlgn="base" latinLnBrk="0" hangingPunct="1">
                  <a:lnSpc>
                    <a:spcPts val="2000"/>
                  </a:lnSpc>
                  <a:spcBef>
                    <a:spcPct val="50000"/>
                  </a:spcBef>
                  <a:spcAft>
                    <a:spcPct val="0"/>
                  </a:spcAft>
                  <a:buClrTx/>
                  <a:buSzTx/>
                  <a:buFontTx/>
                  <a:buNone/>
                  <a:defRPr/>
                </a:pPr>
                <a:endParaRPr kumimoji="1" lang="zh-CN" altLang="en-US" sz="1800" b="0" i="0" u="none" strike="noStrike" kern="0" cap="none" spc="0" normalizeH="0" baseline="0" noProof="0">
                  <a:ln>
                    <a:noFill/>
                  </a:ln>
                  <a:solidFill>
                    <a:srgbClr val="0000FF"/>
                  </a:solidFill>
                  <a:effectLst/>
                  <a:uLnTx/>
                  <a:uFillTx/>
                  <a:latin typeface="Consolas" panose="020B0609020204030204" pitchFamily="49" charset="0"/>
                  <a:ea typeface="仿宋" panose="02010609060101010101" pitchFamily="49" charset="-122"/>
                  <a:cs typeface="Consolas" panose="020B0609020204030204" pitchFamily="49" charset="0"/>
                </a:endParaRPr>
              </a:p>
            </p:txBody>
          </p:sp>
          <p:sp>
            <p:nvSpPr>
              <p:cNvPr id="31" name="Freeform 43"/>
              <p:cNvSpPr/>
              <p:nvPr/>
            </p:nvSpPr>
            <p:spPr bwMode="auto">
              <a:xfrm>
                <a:off x="3101339" y="3172569"/>
                <a:ext cx="234983" cy="365779"/>
              </a:xfrm>
              <a:custGeom>
                <a:avLst/>
                <a:gdLst/>
                <a:ahLst/>
                <a:cxnLst>
                  <a:cxn ang="0">
                    <a:pos x="0" y="0"/>
                  </a:cxn>
                  <a:cxn ang="0">
                    <a:pos x="263" y="427"/>
                  </a:cxn>
                </a:cxnLst>
                <a:rect l="0" t="0" r="r" b="b"/>
                <a:pathLst>
                  <a:path w="263" h="427">
                    <a:moveTo>
                      <a:pt x="0" y="0"/>
                    </a:moveTo>
                    <a:lnTo>
                      <a:pt x="263" y="427"/>
                    </a:lnTo>
                  </a:path>
                </a:pathLst>
              </a:custGeom>
              <a:noFill/>
              <a:ln w="19050" cap="flat" cmpd="sng" algn="ctr">
                <a:solidFill>
                  <a:sysClr val="windowText" lastClr="000000"/>
                </a:solidFill>
                <a:prstDash val="solid"/>
              </a:ln>
              <a:effectLst>
                <a:outerShdw blurRad="40000" dist="20000" dir="5400000" rotWithShape="0">
                  <a:srgbClr val="000000">
                    <a:alpha val="38000"/>
                  </a:srgbClr>
                </a:outerShdw>
              </a:effectLst>
            </p:spPr>
            <p:txBody>
              <a:bodyPr vert="horz" wrap="square" lIns="91440" tIns="45720" rIns="91440" bIns="45720" numCol="1" anchor="t" anchorCtr="0" compatLnSpc="1"/>
              <a:lstStyle/>
              <a:p>
                <a:pPr marL="0" marR="0" lvl="0" indent="0" algn="ctr" defTabSz="914400" eaLnBrk="1" fontAlgn="base" latinLnBrk="0" hangingPunct="1">
                  <a:lnSpc>
                    <a:spcPts val="2000"/>
                  </a:lnSpc>
                  <a:spcBef>
                    <a:spcPct val="50000"/>
                  </a:spcBef>
                  <a:spcAft>
                    <a:spcPct val="0"/>
                  </a:spcAft>
                  <a:buClrTx/>
                  <a:buSzTx/>
                  <a:buFontTx/>
                  <a:buNone/>
                  <a:defRPr/>
                </a:pPr>
                <a:endParaRPr kumimoji="1" lang="zh-CN" altLang="en-US" sz="1800" b="0" i="0" u="none" strike="noStrike" kern="0" cap="none" spc="0" normalizeH="0" baseline="0" noProof="0">
                  <a:ln>
                    <a:noFill/>
                  </a:ln>
                  <a:solidFill>
                    <a:srgbClr val="0000FF"/>
                  </a:solidFill>
                  <a:effectLst/>
                  <a:uLnTx/>
                  <a:uFillTx/>
                  <a:latin typeface="Consolas" panose="020B0609020204030204" pitchFamily="49" charset="0"/>
                  <a:ea typeface="仿宋" panose="02010609060101010101" pitchFamily="49" charset="-122"/>
                  <a:cs typeface="Consolas" panose="020B0609020204030204" pitchFamily="49" charset="0"/>
                </a:endParaRPr>
              </a:p>
            </p:txBody>
          </p:sp>
          <p:sp>
            <p:nvSpPr>
              <p:cNvPr id="32" name="Line 42"/>
              <p:cNvSpPr>
                <a:spLocks noChangeShapeType="1"/>
              </p:cNvSpPr>
              <p:nvPr/>
            </p:nvSpPr>
            <p:spPr bwMode="auto">
              <a:xfrm flipH="1">
                <a:off x="1360943" y="3138304"/>
                <a:ext cx="285911" cy="406897"/>
              </a:xfrm>
              <a:prstGeom prst="line">
                <a:avLst/>
              </a:prstGeom>
              <a:noFill/>
              <a:ln w="19050" cap="flat" cmpd="sng" algn="ctr">
                <a:solidFill>
                  <a:sysClr val="windowText" lastClr="000000"/>
                </a:solidFill>
                <a:prstDash val="solid"/>
              </a:ln>
              <a:effectLst>
                <a:outerShdw blurRad="40000" dist="20000" dir="5400000" rotWithShape="0">
                  <a:srgbClr val="000000">
                    <a:alpha val="38000"/>
                  </a:srgbClr>
                </a:outerShdw>
              </a:effectLst>
            </p:spPr>
            <p:txBody>
              <a:bodyPr vert="horz" wrap="square" lIns="91440" tIns="45720" rIns="91440" bIns="45720" numCol="1" anchor="t" anchorCtr="0" compatLnSpc="1"/>
              <a:lstStyle/>
              <a:p>
                <a:pPr marL="0" marR="0" lvl="0" indent="0" algn="ctr" defTabSz="914400" eaLnBrk="1" fontAlgn="base" latinLnBrk="0" hangingPunct="1">
                  <a:lnSpc>
                    <a:spcPts val="2000"/>
                  </a:lnSpc>
                  <a:spcBef>
                    <a:spcPct val="50000"/>
                  </a:spcBef>
                  <a:spcAft>
                    <a:spcPct val="0"/>
                  </a:spcAft>
                  <a:buClrTx/>
                  <a:buSzTx/>
                  <a:buFontTx/>
                  <a:buNone/>
                  <a:defRPr/>
                </a:pPr>
                <a:endParaRPr kumimoji="1" lang="zh-CN" altLang="en-US" sz="1800" b="0" i="0" u="none" strike="noStrike" kern="0" cap="none" spc="0" normalizeH="0" baseline="0" noProof="0">
                  <a:ln>
                    <a:noFill/>
                  </a:ln>
                  <a:solidFill>
                    <a:srgbClr val="0000FF"/>
                  </a:solidFill>
                  <a:effectLst/>
                  <a:uLnTx/>
                  <a:uFillTx/>
                  <a:latin typeface="Consolas" panose="020B0609020204030204" pitchFamily="49" charset="0"/>
                  <a:ea typeface="仿宋" panose="02010609060101010101" pitchFamily="49" charset="-122"/>
                  <a:cs typeface="Consolas" panose="020B0609020204030204" pitchFamily="49" charset="0"/>
                </a:endParaRPr>
              </a:p>
            </p:txBody>
          </p:sp>
          <p:sp>
            <p:nvSpPr>
              <p:cNvPr id="33" name="Oval 40"/>
              <p:cNvSpPr>
                <a:spLocks noChangeArrowheads="1"/>
              </p:cNvSpPr>
              <p:nvPr/>
            </p:nvSpPr>
            <p:spPr bwMode="auto">
              <a:xfrm>
                <a:off x="2247736" y="2427604"/>
                <a:ext cx="324000" cy="324000"/>
              </a:xfrm>
              <a:prstGeom prst="ellips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vert="horz" wrap="square" lIns="0" tIns="0" rIns="0" bIns="0" numCol="1" anchor="t" anchorCtr="0" compatLnSpc="1"/>
              <a:lstStyle/>
              <a:p>
                <a:pPr marL="0" marR="0" lvl="0" indent="0" algn="ctr" defTabSz="914400" eaLnBrk="1" fontAlgn="base" latinLnBrk="0" hangingPunct="1">
                  <a:lnSpc>
                    <a:spcPts val="2000"/>
                  </a:lnSpc>
                  <a:spcBef>
                    <a:spcPct val="0"/>
                  </a:spcBef>
                  <a:spcAft>
                    <a:spcPct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Consolas" panose="020B0609020204030204" pitchFamily="49" charset="0"/>
                  </a:rPr>
                  <a:t>E</a:t>
                </a:r>
              </a:p>
            </p:txBody>
          </p:sp>
          <p:sp>
            <p:nvSpPr>
              <p:cNvPr id="34" name="Oval 39"/>
              <p:cNvSpPr>
                <a:spLocks noChangeArrowheads="1"/>
              </p:cNvSpPr>
              <p:nvPr/>
            </p:nvSpPr>
            <p:spPr bwMode="auto">
              <a:xfrm>
                <a:off x="1550359" y="2915580"/>
                <a:ext cx="324000" cy="324000"/>
              </a:xfrm>
              <a:prstGeom prst="ellipse">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vert="horz" wrap="square" lIns="0" tIns="0" rIns="0" bIns="0" numCol="1" anchor="t" anchorCtr="0" compatLnSpc="1"/>
              <a:lstStyle/>
              <a:p>
                <a:pPr marL="0" marR="0" lvl="0" indent="0" algn="ctr" defTabSz="914400" eaLnBrk="1" fontAlgn="base" latinLnBrk="0" hangingPunct="1">
                  <a:lnSpc>
                    <a:spcPts val="2000"/>
                  </a:lnSpc>
                  <a:spcBef>
                    <a:spcPct val="0"/>
                  </a:spcBef>
                  <a:spcAft>
                    <a:spcPct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Consolas" panose="020B0609020204030204" pitchFamily="49" charset="0"/>
                  </a:rPr>
                  <a:t>B</a:t>
                </a:r>
              </a:p>
            </p:txBody>
          </p:sp>
          <p:sp>
            <p:nvSpPr>
              <p:cNvPr id="35" name="Oval 38"/>
              <p:cNvSpPr>
                <a:spLocks noChangeArrowheads="1"/>
              </p:cNvSpPr>
              <p:nvPr/>
            </p:nvSpPr>
            <p:spPr bwMode="auto">
              <a:xfrm>
                <a:off x="2878865" y="2954128"/>
                <a:ext cx="324000" cy="324000"/>
              </a:xfrm>
              <a:prstGeom prst="ellipse">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vert="horz" wrap="square" lIns="0" tIns="0" rIns="0" bIns="0" numCol="1" anchor="t" anchorCtr="0" compatLnSpc="1"/>
              <a:lstStyle/>
              <a:p>
                <a:pPr marL="0" marR="0" lvl="0" indent="0" algn="ctr" defTabSz="914400" eaLnBrk="1" fontAlgn="base" latinLnBrk="0" hangingPunct="1">
                  <a:lnSpc>
                    <a:spcPts val="2000"/>
                  </a:lnSpc>
                  <a:spcBef>
                    <a:spcPct val="0"/>
                  </a:spcBef>
                  <a:spcAft>
                    <a:spcPct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Consolas" panose="020B0609020204030204" pitchFamily="49" charset="0"/>
                  </a:rPr>
                  <a:t>B</a:t>
                </a:r>
              </a:p>
            </p:txBody>
          </p:sp>
          <p:sp>
            <p:nvSpPr>
              <p:cNvPr id="36" name="Oval 37"/>
              <p:cNvSpPr>
                <a:spLocks noChangeArrowheads="1"/>
              </p:cNvSpPr>
              <p:nvPr/>
            </p:nvSpPr>
            <p:spPr bwMode="auto">
              <a:xfrm>
                <a:off x="2586699" y="3532350"/>
                <a:ext cx="324000" cy="324000"/>
              </a:xfrm>
              <a:prstGeom prst="ellips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vert="horz" wrap="square" lIns="0" tIns="0" rIns="0" bIns="0" numCol="1" anchor="t" anchorCtr="0" compatLnSpc="1"/>
              <a:lstStyle/>
              <a:p>
                <a:pPr marL="0" marR="0" lvl="0" indent="0" algn="ctr" defTabSz="914400" eaLnBrk="1" fontAlgn="base" latinLnBrk="0" hangingPunct="1">
                  <a:lnSpc>
                    <a:spcPts val="2000"/>
                  </a:lnSpc>
                  <a:spcBef>
                    <a:spcPct val="0"/>
                  </a:spcBef>
                  <a:spcAft>
                    <a:spcPct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Consolas" panose="020B0609020204030204" pitchFamily="49" charset="0"/>
                  </a:rPr>
                  <a:t>E</a:t>
                </a:r>
              </a:p>
            </p:txBody>
          </p:sp>
          <p:sp>
            <p:nvSpPr>
              <p:cNvPr id="37" name="Oval 36"/>
              <p:cNvSpPr>
                <a:spLocks noChangeArrowheads="1"/>
              </p:cNvSpPr>
              <p:nvPr/>
            </p:nvSpPr>
            <p:spPr bwMode="auto">
              <a:xfrm>
                <a:off x="3247868" y="3532350"/>
                <a:ext cx="324000" cy="324000"/>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vert="horz" wrap="square" lIns="0" tIns="0" rIns="0" bIns="0" numCol="1" anchor="t" anchorCtr="0" compatLnSpc="1"/>
              <a:lstStyle/>
              <a:p>
                <a:pPr marL="0" marR="0" lvl="0" indent="0" algn="ctr" defTabSz="914400" eaLnBrk="1" fontAlgn="base" latinLnBrk="0" hangingPunct="1">
                  <a:lnSpc>
                    <a:spcPts val="2000"/>
                  </a:lnSpc>
                  <a:spcBef>
                    <a:spcPct val="0"/>
                  </a:spcBef>
                  <a:spcAft>
                    <a:spcPct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Consolas" panose="020B0609020204030204" pitchFamily="49" charset="0"/>
                  </a:rPr>
                  <a:t>D</a:t>
                </a:r>
              </a:p>
            </p:txBody>
          </p:sp>
          <p:sp>
            <p:nvSpPr>
              <p:cNvPr id="38" name="Oval 35"/>
              <p:cNvSpPr>
                <a:spLocks noChangeArrowheads="1"/>
              </p:cNvSpPr>
              <p:nvPr/>
            </p:nvSpPr>
            <p:spPr bwMode="auto">
              <a:xfrm>
                <a:off x="1214414" y="3545199"/>
                <a:ext cx="324000" cy="324000"/>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vert="horz" wrap="square" lIns="0" tIns="0" rIns="0" bIns="0" numCol="1" anchor="t" anchorCtr="0" compatLnSpc="1"/>
              <a:lstStyle/>
              <a:p>
                <a:pPr marL="0" marR="0" lvl="0" indent="0" algn="ctr" defTabSz="914400" eaLnBrk="1" fontAlgn="base" latinLnBrk="0" hangingPunct="1">
                  <a:lnSpc>
                    <a:spcPts val="2000"/>
                  </a:lnSpc>
                  <a:spcBef>
                    <a:spcPct val="0"/>
                  </a:spcBef>
                  <a:spcAft>
                    <a:spcPct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Consolas" panose="020B0609020204030204" pitchFamily="49" charset="0"/>
                  </a:rPr>
                  <a:t>D</a:t>
                </a:r>
              </a:p>
            </p:txBody>
          </p:sp>
          <p:sp>
            <p:nvSpPr>
              <p:cNvPr id="39" name="Oval 33"/>
              <p:cNvSpPr>
                <a:spLocks noChangeArrowheads="1"/>
              </p:cNvSpPr>
              <p:nvPr/>
            </p:nvSpPr>
            <p:spPr bwMode="auto">
              <a:xfrm>
                <a:off x="1632558" y="4066884"/>
                <a:ext cx="324000" cy="324000"/>
              </a:xfrm>
              <a:prstGeom prst="ellipse">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vert="horz" wrap="square" lIns="0" tIns="0" rIns="0" bIns="0" numCol="1" anchor="t" anchorCtr="0" compatLnSpc="1"/>
              <a:lstStyle/>
              <a:p>
                <a:pPr marL="0" marR="0" lvl="0" indent="0" algn="ctr" defTabSz="914400" eaLnBrk="1" fontAlgn="base" latinLnBrk="0" hangingPunct="1">
                  <a:lnSpc>
                    <a:spcPts val="2000"/>
                  </a:lnSpc>
                  <a:spcBef>
                    <a:spcPct val="0"/>
                  </a:spcBef>
                  <a:spcAft>
                    <a:spcPct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Consolas" panose="020B0609020204030204" pitchFamily="49" charset="0"/>
                  </a:rPr>
                  <a:t>B</a:t>
                </a:r>
              </a:p>
            </p:txBody>
          </p:sp>
          <p:cxnSp>
            <p:nvCxnSpPr>
              <p:cNvPr id="40" name="直接连接符 39"/>
              <p:cNvCxnSpPr>
                <a:endCxn id="34" idx="7"/>
              </p:cNvCxnSpPr>
              <p:nvPr/>
            </p:nvCxnSpPr>
            <p:spPr>
              <a:xfrm rot="10800000" flipV="1">
                <a:off x="1826910" y="2656277"/>
                <a:ext cx="439876" cy="306751"/>
              </a:xfrm>
              <a:prstGeom prst="line">
                <a:avLst/>
              </a:prstGeom>
              <a:noFill/>
              <a:ln w="19050" cap="flat" cmpd="sng" algn="ctr">
                <a:solidFill>
                  <a:sysClr val="windowText" lastClr="000000"/>
                </a:solidFill>
                <a:prstDash val="solid"/>
                <a:tailEnd type="none"/>
              </a:ln>
              <a:effectLst>
                <a:outerShdw blurRad="40000" dist="20000" dir="5400000" rotWithShape="0">
                  <a:srgbClr val="000000">
                    <a:alpha val="38000"/>
                  </a:srgbClr>
                </a:outerShdw>
              </a:effectLst>
            </p:spPr>
          </p:cxnSp>
          <p:cxnSp>
            <p:nvCxnSpPr>
              <p:cNvPr id="41" name="直接连接符 40"/>
              <p:cNvCxnSpPr>
                <a:endCxn id="35" idx="1"/>
              </p:cNvCxnSpPr>
              <p:nvPr/>
            </p:nvCxnSpPr>
            <p:spPr>
              <a:xfrm>
                <a:off x="2571736" y="2675329"/>
                <a:ext cx="354578" cy="326248"/>
              </a:xfrm>
              <a:prstGeom prst="line">
                <a:avLst/>
              </a:prstGeom>
              <a:noFill/>
              <a:ln w="19050" cap="flat" cmpd="sng" algn="ctr">
                <a:solidFill>
                  <a:sysClr val="windowText" lastClr="000000"/>
                </a:solidFill>
                <a:prstDash val="solid"/>
                <a:tailEnd type="none"/>
              </a:ln>
              <a:effectLst>
                <a:outerShdw blurRad="40000" dist="20000" dir="5400000" rotWithShape="0">
                  <a:srgbClr val="000000">
                    <a:alpha val="38000"/>
                  </a:srgbClr>
                </a:outerShdw>
              </a:effectLst>
            </p:spPr>
          </p:cxnSp>
        </p:grpSp>
        <p:sp>
          <p:nvSpPr>
            <p:cNvPr id="26" name="TextBox 22"/>
            <p:cNvSpPr txBox="1"/>
            <p:nvPr/>
          </p:nvSpPr>
          <p:spPr>
            <a:xfrm>
              <a:off x="4052884" y="3438525"/>
              <a:ext cx="3929090" cy="398780"/>
            </a:xfrm>
            <a:prstGeom prst="rect">
              <a:avLst/>
            </a:prstGeom>
            <a:noFill/>
          </p:spPr>
          <p:txBody>
            <a:bodyPr wrap="square" rtlCol="0">
              <a:spAutoFit/>
            </a:bodyPr>
            <a:lstStyle/>
            <a:p>
              <a:pPr marL="0" marR="0" lvl="0" indent="0" defTabSz="914400" eaLnBrk="1" fontAlgn="base" latinLnBrk="0" hangingPunct="1">
                <a:lnSpc>
                  <a:spcPct val="100000"/>
                </a:lnSpc>
                <a:spcBef>
                  <a:spcPts val="0"/>
                </a:spcBef>
                <a:spcAft>
                  <a:spcPct val="0"/>
                </a:spcAft>
                <a:buClrTx/>
                <a:buSzTx/>
                <a:buFontTx/>
                <a:buNone/>
                <a:defRPr/>
              </a:pPr>
              <a:r>
                <a:rPr lang="zh-CN" altLang="en-US" sz="2000" b="1" dirty="0">
                  <a:solidFill>
                    <a:srgbClr val="000000"/>
                  </a:solidFill>
                  <a:latin typeface="微软雅黑" panose="020B0503020204020204" pitchFamily="34" charset="-122"/>
                  <a:ea typeface="微软雅黑" panose="020B0503020204020204" pitchFamily="34" charset="-122"/>
                </a:rPr>
                <a:t>无法由先序序列和中序序列构造！</a:t>
              </a:r>
            </a:p>
          </p:txBody>
        </p:sp>
        <p:cxnSp>
          <p:nvCxnSpPr>
            <p:cNvPr id="27" name="直接箭头连接符 26"/>
            <p:cNvCxnSpPr/>
            <p:nvPr/>
          </p:nvCxnSpPr>
          <p:spPr>
            <a:xfrm rot="10800000" flipV="1">
              <a:off x="3571868" y="3633789"/>
              <a:ext cx="500066" cy="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28" name="TextBox 27"/>
            <p:cNvSpPr txBox="1"/>
            <p:nvPr/>
          </p:nvSpPr>
          <p:spPr>
            <a:xfrm>
              <a:off x="3929058" y="4071942"/>
              <a:ext cx="2643206" cy="1322070"/>
            </a:xfrm>
            <a:prstGeom prst="rect">
              <a:avLst/>
            </a:prstGeom>
            <a:noFill/>
          </p:spPr>
          <p:txBody>
            <a:bodyPr wrap="square" rtlCol="0">
              <a:spAutoFit/>
            </a:bodyPr>
            <a:lstStyle/>
            <a:p>
              <a:pPr marL="0" marR="0" lvl="0" indent="0" defTabSz="914400" eaLnBrk="1" fontAlgn="base" latinLnBrk="0" hangingPunct="1">
                <a:lnSpc>
                  <a:spcPct val="100000"/>
                </a:lnSpc>
                <a:spcBef>
                  <a:spcPts val="0"/>
                </a:spcBef>
                <a:spcAft>
                  <a:spcPct val="0"/>
                </a:spcAft>
                <a:buClrTx/>
                <a:buSzTx/>
                <a:buFontTx/>
                <a:buNone/>
                <a:defRPr/>
              </a:pPr>
              <a:r>
                <a:rPr lang="zh-CN" altLang="en-US" sz="2000" b="1" dirty="0">
                  <a:solidFill>
                    <a:srgbClr val="000000"/>
                  </a:solidFill>
                  <a:latin typeface="微软雅黑" panose="020B0503020204020204" pitchFamily="34" charset="-122"/>
                  <a:ea typeface="微软雅黑" panose="020B0503020204020204" pitchFamily="34" charset="-122"/>
                </a:rPr>
                <a:t>先序序列：</a:t>
              </a:r>
              <a:r>
                <a:rPr lang="en-US" altLang="zh-CN" sz="2000" b="1" dirty="0">
                  <a:solidFill>
                    <a:srgbClr val="000000"/>
                  </a:solidFill>
                  <a:latin typeface="微软雅黑" panose="020B0503020204020204" pitchFamily="34" charset="-122"/>
                  <a:ea typeface="微软雅黑" panose="020B0503020204020204" pitchFamily="34" charset="-122"/>
                </a:rPr>
                <a:t>EBDBBED</a:t>
              </a:r>
            </a:p>
            <a:p>
              <a:pPr marL="0" marR="0" lvl="0" indent="0" defTabSz="914400" eaLnBrk="1" fontAlgn="base" latinLnBrk="0" hangingPunct="1">
                <a:lnSpc>
                  <a:spcPct val="100000"/>
                </a:lnSpc>
                <a:spcBef>
                  <a:spcPts val="0"/>
                </a:spcBef>
                <a:spcAft>
                  <a:spcPct val="0"/>
                </a:spcAft>
                <a:buClrTx/>
                <a:buSzTx/>
                <a:buFontTx/>
                <a:buNone/>
                <a:defRPr/>
              </a:pPr>
              <a:r>
                <a:rPr lang="zh-CN" altLang="en-US" sz="2000" b="1" dirty="0">
                  <a:solidFill>
                    <a:srgbClr val="000000"/>
                  </a:solidFill>
                  <a:latin typeface="微软雅黑" panose="020B0503020204020204" pitchFamily="34" charset="-122"/>
                  <a:ea typeface="微软雅黑" panose="020B0503020204020204" pitchFamily="34" charset="-122"/>
                </a:rPr>
                <a:t>中序序列：</a:t>
              </a:r>
              <a:r>
                <a:rPr lang="en-US" altLang="zh-CN" sz="2000" b="1" dirty="0">
                  <a:solidFill>
                    <a:srgbClr val="000000"/>
                  </a:solidFill>
                  <a:latin typeface="微软雅黑" panose="020B0503020204020204" pitchFamily="34" charset="-122"/>
                  <a:ea typeface="微软雅黑" panose="020B0503020204020204" pitchFamily="34" charset="-122"/>
                </a:rPr>
                <a:t>DBBEEBD</a:t>
              </a:r>
            </a:p>
          </p:txBody>
        </p:sp>
      </p:grpSp>
      <p:grpSp>
        <p:nvGrpSpPr>
          <p:cNvPr id="42" name="组合 41"/>
          <p:cNvGrpSpPr/>
          <p:nvPr/>
        </p:nvGrpSpPr>
        <p:grpSpPr>
          <a:xfrm>
            <a:off x="679169" y="1092838"/>
            <a:ext cx="1291871" cy="532762"/>
            <a:chOff x="1396240" y="2304668"/>
            <a:chExt cx="2107000" cy="480002"/>
          </a:xfrm>
        </p:grpSpPr>
        <p:sp>
          <p:nvSpPr>
            <p:cNvPr id="43" name="矩形: 圆角 42"/>
            <p:cNvSpPr/>
            <p:nvPr>
              <p:custDataLst>
                <p:tags r:id="rId2"/>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4" name="文本框 43"/>
            <p:cNvSpPr txBox="1"/>
            <p:nvPr>
              <p:custDataLst>
                <p:tags r:id="rId3"/>
              </p:custDataLst>
            </p:nvPr>
          </p:nvSpPr>
          <p:spPr>
            <a:xfrm>
              <a:off x="1433295" y="2360437"/>
              <a:ext cx="2069945" cy="331827"/>
            </a:xfrm>
            <a:prstGeom prst="rect">
              <a:avLst/>
            </a:prstGeom>
            <a:noFill/>
          </p:spPr>
          <p:txBody>
            <a:bodyPr wrap="square" rtlCol="0">
              <a:spAutoFit/>
            </a:bodyPr>
            <a:lstStyle/>
            <a:p>
              <a:pPr algn="ctr"/>
              <a:r>
                <a:rPr lang="zh-CN" altLang="en-US" b="1" dirty="0">
                  <a:solidFill>
                    <a:schemeClr val="lt1"/>
                  </a:solidFill>
                  <a:latin typeface="微软雅黑" panose="020B0503020204020204" pitchFamily="34" charset="-122"/>
                  <a:ea typeface="微软雅黑" panose="020B0503020204020204" pitchFamily="34" charset="-122"/>
                </a:rPr>
                <a:t>说明</a:t>
              </a:r>
            </a:p>
          </p:txBody>
        </p:sp>
      </p:grpSp>
    </p:spTree>
    <p:extLst>
      <p:ext uri="{BB962C8B-B14F-4D97-AF65-F5344CB8AC3E}">
        <p14:creationId xmlns:p14="http://schemas.microsoft.com/office/powerpoint/2010/main" val="4082982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2250"/>
                                        <p:tgtEl>
                                          <p:spTgt spid="5"/>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par>
                          <p:cTn id="19" fill="hold">
                            <p:stCondLst>
                              <p:cond delay="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29389" y="2324340"/>
            <a:ext cx="6881608" cy="3678787"/>
            <a:chOff x="938054" y="2244258"/>
            <a:chExt cx="6038353" cy="3678787"/>
          </a:xfrm>
        </p:grpSpPr>
        <p:sp>
          <p:nvSpPr>
            <p:cNvPr id="5" name="矩形: 圆角 4"/>
            <p:cNvSpPr/>
            <p:nvPr/>
          </p:nvSpPr>
          <p:spPr>
            <a:xfrm>
              <a:off x="938054" y="2244258"/>
              <a:ext cx="6038353" cy="3678787"/>
            </a:xfrm>
            <a:prstGeom prst="roundRect">
              <a:avLst>
                <a:gd name="adj" fmla="val 7952"/>
              </a:avLst>
            </a:prstGeom>
            <a:solidFill>
              <a:srgbClr val="C0262E">
                <a:alpha val="50196"/>
              </a:srgbClr>
            </a:solidFill>
            <a:ln w="28575">
              <a:noFill/>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9" name="矩形: 圆角 8"/>
            <p:cNvSpPr/>
            <p:nvPr/>
          </p:nvSpPr>
          <p:spPr>
            <a:xfrm>
              <a:off x="1107151" y="2499433"/>
              <a:ext cx="5719052" cy="3189703"/>
            </a:xfrm>
            <a:prstGeom prst="roundRect">
              <a:avLst>
                <a:gd name="adj" fmla="val 7952"/>
              </a:avLst>
            </a:prstGeom>
            <a:solidFill>
              <a:schemeClr val="bg1"/>
            </a:solidFill>
            <a:ln w="28575">
              <a:noFill/>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sp>
        <p:nvSpPr>
          <p:cNvPr id="2" name="文本框 1"/>
          <p:cNvSpPr txBox="1"/>
          <p:nvPr/>
        </p:nvSpPr>
        <p:spPr>
          <a:xfrm>
            <a:off x="1053074" y="147761"/>
            <a:ext cx="27844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6.1.3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树的基本术语</a:t>
            </a:r>
          </a:p>
        </p:txBody>
      </p:sp>
      <p:sp>
        <p:nvSpPr>
          <p:cNvPr id="13" name="TextBox 33"/>
          <p:cNvSpPr txBox="1">
            <a:spLocks noChangeArrowheads="1"/>
          </p:cNvSpPr>
          <p:nvPr/>
        </p:nvSpPr>
        <p:spPr bwMode="auto">
          <a:xfrm>
            <a:off x="785786" y="1343355"/>
            <a:ext cx="8829702" cy="808990"/>
          </a:xfrm>
          <a:prstGeom prst="rect">
            <a:avLst/>
          </a:prstGeom>
          <a:noFill/>
          <a:ln w="9525">
            <a:noFill/>
            <a:miter lim="800000"/>
          </a:ln>
        </p:spPr>
        <p:txBody>
          <a:bodyPr wrap="square">
            <a:spAutoFit/>
          </a:bodyPr>
          <a:lstStyle/>
          <a:p>
            <a:pPr marL="457200" indent="-457200">
              <a:lnSpc>
                <a:spcPts val="2800"/>
              </a:lnSpc>
              <a:buBlip>
                <a:blip r:embed="rId2"/>
              </a:buBlip>
            </a:pPr>
            <a:r>
              <a:rPr lang="zh-CN" altLang="en-US" sz="2000" b="1"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分支结点</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。度大于</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的结点称为分支结点或非终端结点。度为</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的结点称为单分支结点，度为</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的结点称为双分支结点，依次类推。</a:t>
            </a:r>
          </a:p>
        </p:txBody>
      </p:sp>
      <p:grpSp>
        <p:nvGrpSpPr>
          <p:cNvPr id="3" name="组合 2"/>
          <p:cNvGrpSpPr/>
          <p:nvPr/>
        </p:nvGrpSpPr>
        <p:grpSpPr>
          <a:xfrm>
            <a:off x="1058377" y="2859681"/>
            <a:ext cx="2808288" cy="2419350"/>
            <a:chOff x="3357554" y="2786058"/>
            <a:chExt cx="2808288" cy="2419350"/>
          </a:xfrm>
          <a:solidFill>
            <a:srgbClr val="F6B69B"/>
          </a:solidFill>
        </p:grpSpPr>
        <p:sp>
          <p:nvSpPr>
            <p:cNvPr id="6" name="Oval 7"/>
            <p:cNvSpPr>
              <a:spLocks noChangeArrowheads="1"/>
            </p:cNvSpPr>
            <p:nvPr/>
          </p:nvSpPr>
          <p:spPr bwMode="auto">
            <a:xfrm>
              <a:off x="4365617" y="2786058"/>
              <a:ext cx="360362" cy="36036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7" name="Line 22"/>
            <p:cNvSpPr>
              <a:spLocks noChangeShapeType="1"/>
            </p:cNvSpPr>
            <p:nvPr/>
          </p:nvSpPr>
          <p:spPr bwMode="auto">
            <a:xfrm>
              <a:off x="4724392" y="2998783"/>
              <a:ext cx="731859" cy="593713"/>
            </a:xfrm>
            <a:prstGeom prst="line">
              <a:avLst/>
            </a:prstGeom>
            <a:grpFill/>
            <a:ln w="28575">
              <a:solidFill>
                <a:srgbClr val="C0262E"/>
              </a:solidFill>
              <a:miter lim="800000"/>
            </a:ln>
          </p:spPr>
          <p:txBody>
            <a:bodyPr wrap="none" lIns="0" rIns="0"/>
            <a:lstStyle/>
            <a:p>
              <a:pPr algn="ct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8" name="Line 20"/>
            <p:cNvSpPr>
              <a:spLocks noChangeShapeType="1"/>
            </p:cNvSpPr>
            <p:nvPr/>
          </p:nvSpPr>
          <p:spPr bwMode="auto">
            <a:xfrm flipH="1">
              <a:off x="3598862" y="3020991"/>
              <a:ext cx="785817" cy="571505"/>
            </a:xfrm>
            <a:prstGeom prst="line">
              <a:avLst/>
            </a:prstGeom>
            <a:grpFill/>
            <a:ln w="28575">
              <a:solidFill>
                <a:srgbClr val="C0262E"/>
              </a:solidFill>
              <a:miter lim="800000"/>
            </a:ln>
          </p:spPr>
          <p:txBody>
            <a:bodyPr wrap="none" lIns="0" rIns="0"/>
            <a:lstStyle/>
            <a:p>
              <a:pPr algn="ct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14" name="Freeform 5"/>
            <p:cNvSpPr/>
            <p:nvPr/>
          </p:nvSpPr>
          <p:spPr bwMode="auto">
            <a:xfrm>
              <a:off x="4241792" y="3844920"/>
              <a:ext cx="214312" cy="390525"/>
            </a:xfrm>
            <a:custGeom>
              <a:avLst/>
              <a:gdLst>
                <a:gd name="T0" fmla="*/ 214314 w 121"/>
                <a:gd name="T1" fmla="*/ 0 h 144"/>
                <a:gd name="T2" fmla="*/ 0 w 121"/>
                <a:gd name="T3" fmla="*/ 391057 h 144"/>
                <a:gd name="T4" fmla="*/ 0 60000 65536"/>
                <a:gd name="T5" fmla="*/ 0 60000 65536"/>
                <a:gd name="T6" fmla="*/ 0 w 121"/>
                <a:gd name="T7" fmla="*/ 0 h 144"/>
                <a:gd name="T8" fmla="*/ 121 w 121"/>
                <a:gd name="T9" fmla="*/ 144 h 144"/>
              </a:gdLst>
              <a:ahLst/>
              <a:cxnLst>
                <a:cxn ang="T4">
                  <a:pos x="T0" y="T1"/>
                </a:cxn>
                <a:cxn ang="T5">
                  <a:pos x="T2" y="T3"/>
                </a:cxn>
              </a:cxnLst>
              <a:rect l="T6" t="T7" r="T8" b="T9"/>
              <a:pathLst>
                <a:path w="121" h="144">
                  <a:moveTo>
                    <a:pt x="121" y="0"/>
                  </a:moveTo>
                  <a:lnTo>
                    <a:pt x="0" y="144"/>
                  </a:lnTo>
                </a:path>
              </a:pathLst>
            </a:custGeom>
            <a:grpFill/>
            <a:ln w="28575">
              <a:solidFill>
                <a:srgbClr val="C0262E"/>
              </a:solidFill>
              <a:miter lim="800000"/>
            </a:ln>
          </p:spPr>
          <p:txBody>
            <a:bodyPr wrap="none" lIns="0" rIns="0"/>
            <a:lstStyle/>
            <a:p>
              <a:pPr algn="ct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15" name="Freeform 6"/>
            <p:cNvSpPr/>
            <p:nvPr/>
          </p:nvSpPr>
          <p:spPr bwMode="auto">
            <a:xfrm>
              <a:off x="4659304" y="3844920"/>
              <a:ext cx="214313" cy="357188"/>
            </a:xfrm>
            <a:custGeom>
              <a:avLst/>
              <a:gdLst>
                <a:gd name="T0" fmla="*/ 0 w 72"/>
                <a:gd name="T1" fmla="*/ 0 h 150"/>
                <a:gd name="T2" fmla="*/ 214314 w 72"/>
                <a:gd name="T3" fmla="*/ 357190 h 150"/>
                <a:gd name="T4" fmla="*/ 0 60000 65536"/>
                <a:gd name="T5" fmla="*/ 0 60000 65536"/>
                <a:gd name="T6" fmla="*/ 0 w 72"/>
                <a:gd name="T7" fmla="*/ 0 h 150"/>
                <a:gd name="T8" fmla="*/ 72 w 72"/>
                <a:gd name="T9" fmla="*/ 150 h 150"/>
              </a:gdLst>
              <a:ahLst/>
              <a:cxnLst>
                <a:cxn ang="T4">
                  <a:pos x="T0" y="T1"/>
                </a:cxn>
                <a:cxn ang="T5">
                  <a:pos x="T2" y="T3"/>
                </a:cxn>
              </a:cxnLst>
              <a:rect l="T6" t="T7" r="T8" b="T9"/>
              <a:pathLst>
                <a:path w="72" h="150">
                  <a:moveTo>
                    <a:pt x="0" y="0"/>
                  </a:moveTo>
                  <a:lnTo>
                    <a:pt x="72" y="150"/>
                  </a:lnTo>
                </a:path>
              </a:pathLst>
            </a:custGeom>
            <a:grpFill/>
            <a:ln w="28575">
              <a:solidFill>
                <a:srgbClr val="C0262E"/>
              </a:solidFill>
              <a:miter lim="800000"/>
            </a:ln>
          </p:spPr>
          <p:txBody>
            <a:bodyPr wrap="none" lIns="0" rIns="0"/>
            <a:lstStyle/>
            <a:p>
              <a:pPr algn="ct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16" name="Oval 8"/>
            <p:cNvSpPr>
              <a:spLocks noChangeArrowheads="1"/>
            </p:cNvSpPr>
            <p:nvPr/>
          </p:nvSpPr>
          <p:spPr bwMode="auto">
            <a:xfrm>
              <a:off x="3357554" y="3525657"/>
              <a:ext cx="360363" cy="36036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7" name="Oval 9"/>
            <p:cNvSpPr>
              <a:spLocks noChangeArrowheads="1"/>
            </p:cNvSpPr>
            <p:nvPr/>
          </p:nvSpPr>
          <p:spPr bwMode="auto">
            <a:xfrm>
              <a:off x="4365617" y="3525657"/>
              <a:ext cx="360362" cy="36036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18" name="Oval 10"/>
            <p:cNvSpPr>
              <a:spLocks noChangeArrowheads="1"/>
            </p:cNvSpPr>
            <p:nvPr/>
          </p:nvSpPr>
          <p:spPr bwMode="auto">
            <a:xfrm>
              <a:off x="5373679" y="3525657"/>
              <a:ext cx="360363" cy="360363"/>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a:solidFill>
                    <a:srgbClr val="525252"/>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19" name="Oval 11"/>
            <p:cNvSpPr>
              <a:spLocks noChangeArrowheads="1"/>
            </p:cNvSpPr>
            <p:nvPr/>
          </p:nvSpPr>
          <p:spPr bwMode="auto">
            <a:xfrm>
              <a:off x="4051292" y="4184646"/>
              <a:ext cx="360362" cy="36036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20" name="Oval 12"/>
            <p:cNvSpPr>
              <a:spLocks noChangeArrowheads="1"/>
            </p:cNvSpPr>
            <p:nvPr/>
          </p:nvSpPr>
          <p:spPr bwMode="auto">
            <a:xfrm>
              <a:off x="4730742" y="4184646"/>
              <a:ext cx="360362" cy="36036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21" name="Oval 15"/>
            <p:cNvSpPr>
              <a:spLocks noChangeArrowheads="1"/>
            </p:cNvSpPr>
            <p:nvPr/>
          </p:nvSpPr>
          <p:spPr bwMode="auto">
            <a:xfrm>
              <a:off x="4051292" y="4845045"/>
              <a:ext cx="360363" cy="360363"/>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a:solidFill>
                    <a:srgbClr val="525252"/>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22" name="Oval 16"/>
            <p:cNvSpPr>
              <a:spLocks noChangeArrowheads="1"/>
            </p:cNvSpPr>
            <p:nvPr/>
          </p:nvSpPr>
          <p:spPr bwMode="auto">
            <a:xfrm>
              <a:off x="5805479" y="4184646"/>
              <a:ext cx="360363" cy="360363"/>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G</a:t>
              </a:r>
            </a:p>
          </p:txBody>
        </p:sp>
        <p:sp>
          <p:nvSpPr>
            <p:cNvPr id="23" name="Line 21"/>
            <p:cNvSpPr>
              <a:spLocks noChangeShapeType="1"/>
            </p:cNvSpPr>
            <p:nvPr/>
          </p:nvSpPr>
          <p:spPr bwMode="auto">
            <a:xfrm>
              <a:off x="4543417" y="3146420"/>
              <a:ext cx="0" cy="360363"/>
            </a:xfrm>
            <a:prstGeom prst="line">
              <a:avLst/>
            </a:prstGeom>
            <a:grpFill/>
            <a:ln w="28575">
              <a:solidFill>
                <a:srgbClr val="C0262E"/>
              </a:solidFill>
              <a:miter lim="800000"/>
            </a:ln>
          </p:spPr>
          <p:txBody>
            <a:bodyPr wrap="none" lIns="0" rIns="0"/>
            <a:lstStyle/>
            <a:p>
              <a:pPr algn="ct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24" name="Freeform 26"/>
            <p:cNvSpPr/>
            <p:nvPr/>
          </p:nvSpPr>
          <p:spPr bwMode="auto">
            <a:xfrm>
              <a:off x="5650962" y="3865735"/>
              <a:ext cx="265113" cy="330200"/>
            </a:xfrm>
            <a:custGeom>
              <a:avLst/>
              <a:gdLst>
                <a:gd name="T0" fmla="*/ 0 w 167"/>
                <a:gd name="T1" fmla="*/ 0 h 208"/>
                <a:gd name="T2" fmla="*/ 265113 w 167"/>
                <a:gd name="T3" fmla="*/ 330200 h 208"/>
                <a:gd name="T4" fmla="*/ 0 60000 65536"/>
                <a:gd name="T5" fmla="*/ 0 60000 65536"/>
                <a:gd name="T6" fmla="*/ 0 w 167"/>
                <a:gd name="T7" fmla="*/ 0 h 208"/>
                <a:gd name="T8" fmla="*/ 167 w 167"/>
                <a:gd name="T9" fmla="*/ 208 h 208"/>
              </a:gdLst>
              <a:ahLst/>
              <a:cxnLst>
                <a:cxn ang="T4">
                  <a:pos x="T0" y="T1"/>
                </a:cxn>
                <a:cxn ang="T5">
                  <a:pos x="T2" y="T3"/>
                </a:cxn>
              </a:cxnLst>
              <a:rect l="T6" t="T7" r="T8" b="T9"/>
              <a:pathLst>
                <a:path w="167" h="208">
                  <a:moveTo>
                    <a:pt x="0" y="0"/>
                  </a:moveTo>
                  <a:lnTo>
                    <a:pt x="167" y="208"/>
                  </a:lnTo>
                </a:path>
              </a:pathLst>
            </a:custGeom>
            <a:grpFill/>
            <a:ln w="28575">
              <a:solidFill>
                <a:srgbClr val="C0262E"/>
              </a:solidFill>
              <a:miter lim="800000"/>
            </a:ln>
          </p:spPr>
          <p:txBody>
            <a:bodyPr wrap="none" lIns="0" rIns="0"/>
            <a:lstStyle/>
            <a:p>
              <a:pPr algn="ctr"/>
              <a:endParaRPr lang="zh-CN" altLang="en-US" sz="1800" b="0">
                <a:solidFill>
                  <a:srgbClr val="525252"/>
                </a:solidFill>
                <a:latin typeface="微软雅黑" panose="020B0503020204020204" pitchFamily="34" charset="-122"/>
                <a:ea typeface="微软雅黑" panose="020B0503020204020204" pitchFamily="34" charset="-122"/>
              </a:endParaRPr>
            </a:p>
          </p:txBody>
        </p:sp>
        <p:cxnSp>
          <p:nvCxnSpPr>
            <p:cNvPr id="25" name="直接连接符 24"/>
            <p:cNvCxnSpPr>
              <a:cxnSpLocks noChangeShapeType="1"/>
              <a:stCxn id="19" idx="4"/>
              <a:endCxn id="21" idx="0"/>
            </p:cNvCxnSpPr>
            <p:nvPr/>
          </p:nvCxnSpPr>
          <p:spPr bwMode="auto">
            <a:xfrm rot="16200000" flipH="1">
              <a:off x="4081455" y="4695025"/>
              <a:ext cx="300037" cy="1"/>
            </a:xfrm>
            <a:prstGeom prst="line">
              <a:avLst/>
            </a:prstGeom>
            <a:grpFill/>
            <a:ln w="28575" algn="ctr">
              <a:solidFill>
                <a:srgbClr val="C0262E"/>
              </a:solidFill>
              <a:round/>
            </a:ln>
          </p:spPr>
        </p:cxnSp>
      </p:grpSp>
      <p:sp>
        <p:nvSpPr>
          <p:cNvPr id="26" name="TextBox 20"/>
          <p:cNvSpPr txBox="1"/>
          <p:nvPr/>
        </p:nvSpPr>
        <p:spPr>
          <a:xfrm>
            <a:off x="4410601" y="3666119"/>
            <a:ext cx="3000396" cy="368300"/>
          </a:xfrm>
          <a:prstGeom prst="rect">
            <a:avLst/>
          </a:prstGeom>
          <a:noFill/>
        </p:spPr>
        <p:txBody>
          <a:bodyPr wrap="square" rtlCol="0">
            <a:spAutoFit/>
          </a:bodyPr>
          <a:lstStyle/>
          <a:p>
            <a:pPr algn="l"/>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C</a:t>
            </a:r>
            <a:r>
              <a:rPr lang="zh-CN" altLang="en-US"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D</a:t>
            </a:r>
            <a:r>
              <a:rPr lang="zh-CN" altLang="en-US"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E</a:t>
            </a:r>
            <a:r>
              <a:rPr lang="zh-CN" altLang="en-US"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为分支结点</a:t>
            </a:r>
          </a:p>
        </p:txBody>
      </p:sp>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l="8509" t="7187" r="9793" b="8804"/>
          <a:stretch>
            <a:fillRect/>
          </a:stretch>
        </p:blipFill>
        <p:spPr>
          <a:xfrm flipH="1">
            <a:off x="7655537" y="2562399"/>
            <a:ext cx="3501022" cy="3493337"/>
          </a:xfrm>
          <a:prstGeom prst="rect">
            <a:avLst/>
          </a:prstGeom>
        </p:spPr>
      </p:pic>
      <p:sp>
        <p:nvSpPr>
          <p:cNvPr id="28"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12/42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500"/>
                            </p:stCondLst>
                            <p:childTnLst>
                              <p:par>
                                <p:cTn id="18" presetID="22" presetClass="entr" presetSubtype="1"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5639" r="17270"/>
          <a:stretch>
            <a:fillRect/>
          </a:stretch>
        </p:blipFill>
        <p:spPr>
          <a:xfrm>
            <a:off x="36505" y="1766035"/>
            <a:ext cx="5546558" cy="4981074"/>
          </a:xfrm>
          <a:prstGeom prst="rect">
            <a:avLst/>
          </a:prstGeom>
          <a:solidFill>
            <a:srgbClr val="F6B69B"/>
          </a:solidFill>
        </p:spPr>
      </p:pic>
      <p:sp>
        <p:nvSpPr>
          <p:cNvPr id="2" name="文本框 1"/>
          <p:cNvSpPr txBox="1"/>
          <p:nvPr/>
        </p:nvSpPr>
        <p:spPr>
          <a:xfrm>
            <a:off x="1053074" y="147761"/>
            <a:ext cx="27844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6.1.3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树的基本术语</a:t>
            </a:r>
          </a:p>
        </p:txBody>
      </p:sp>
      <p:sp>
        <p:nvSpPr>
          <p:cNvPr id="13" name="TextBox 33"/>
          <p:cNvSpPr txBox="1">
            <a:spLocks noChangeArrowheads="1"/>
          </p:cNvSpPr>
          <p:nvPr/>
        </p:nvSpPr>
        <p:spPr bwMode="auto">
          <a:xfrm>
            <a:off x="785786" y="1343355"/>
            <a:ext cx="8829702" cy="450215"/>
          </a:xfrm>
          <a:prstGeom prst="rect">
            <a:avLst/>
          </a:prstGeom>
          <a:noFill/>
          <a:ln w="9525">
            <a:noFill/>
            <a:miter lim="800000"/>
          </a:ln>
        </p:spPr>
        <p:txBody>
          <a:bodyPr wrap="square">
            <a:spAutoFit/>
          </a:bodyPr>
          <a:lstStyle/>
          <a:p>
            <a:pPr marL="457200" indent="-457200">
              <a:lnSpc>
                <a:spcPts val="2800"/>
              </a:lnSpc>
              <a:buBlip>
                <a:blip r:embed="rId3"/>
              </a:buBlip>
            </a:pPr>
            <a:r>
              <a:rPr lang="zh-CN" altLang="en-US" sz="2000" b="1"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叶子结点（或叶结点）</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。度为零的结点称为叶子结点或终端结点。</a:t>
            </a:r>
          </a:p>
        </p:txBody>
      </p:sp>
      <p:sp>
        <p:nvSpPr>
          <p:cNvPr id="26" name="TextBox 20"/>
          <p:cNvSpPr txBox="1"/>
          <p:nvPr/>
        </p:nvSpPr>
        <p:spPr>
          <a:xfrm>
            <a:off x="5278347" y="3678150"/>
            <a:ext cx="3000396" cy="368300"/>
          </a:xfrm>
          <a:prstGeom prst="rect">
            <a:avLst/>
          </a:prstGeom>
          <a:noFill/>
        </p:spPr>
        <p:txBody>
          <a:bodyPr wrap="square" rtlCol="0">
            <a:spAutoFit/>
          </a:bodyPr>
          <a:lstStyle/>
          <a:p>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H</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F</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G</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为叶子结点</a:t>
            </a:r>
          </a:p>
        </p:txBody>
      </p:sp>
      <p:pic>
        <p:nvPicPr>
          <p:cNvPr id="27" name="图片 26"/>
          <p:cNvPicPr>
            <a:picLocks noChangeAspect="1"/>
          </p:cNvPicPr>
          <p:nvPr/>
        </p:nvPicPr>
        <p:blipFill rotWithShape="1">
          <a:blip r:embed="rId4" cstate="print">
            <a:extLst>
              <a:ext uri="{28A0092B-C50C-407E-A947-70E740481C1C}">
                <a14:useLocalDpi xmlns:a14="http://schemas.microsoft.com/office/drawing/2010/main" val="0"/>
              </a:ext>
            </a:extLst>
          </a:blip>
          <a:srcRect l="8509" t="7187" r="9793" b="8804"/>
          <a:stretch>
            <a:fillRect/>
          </a:stretch>
        </p:blipFill>
        <p:spPr>
          <a:xfrm flipH="1">
            <a:off x="8077200" y="2554826"/>
            <a:ext cx="3501022" cy="3493337"/>
          </a:xfrm>
          <a:prstGeom prst="rect">
            <a:avLst/>
          </a:prstGeom>
        </p:spPr>
      </p:pic>
      <p:grpSp>
        <p:nvGrpSpPr>
          <p:cNvPr id="4" name="组合 3"/>
          <p:cNvGrpSpPr/>
          <p:nvPr/>
        </p:nvGrpSpPr>
        <p:grpSpPr>
          <a:xfrm>
            <a:off x="1508034" y="2858180"/>
            <a:ext cx="2808288" cy="1985210"/>
            <a:chOff x="3357554" y="2786058"/>
            <a:chExt cx="2808288" cy="2419350"/>
          </a:xfrm>
        </p:grpSpPr>
        <p:sp>
          <p:nvSpPr>
            <p:cNvPr id="5" name="Oval 7"/>
            <p:cNvSpPr>
              <a:spLocks noChangeArrowheads="1"/>
            </p:cNvSpPr>
            <p:nvPr/>
          </p:nvSpPr>
          <p:spPr bwMode="auto">
            <a:xfrm>
              <a:off x="4365617" y="2786058"/>
              <a:ext cx="360362" cy="360362"/>
            </a:xfrm>
            <a:prstGeom prst="ellipse">
              <a:avLst/>
            </a:prstGeom>
            <a:solidFill>
              <a:srgbClr val="F6B69B"/>
            </a:solid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nSpc>
                  <a:spcPct val="100000"/>
                </a:lnSpc>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a:t>
              </a:r>
            </a:p>
          </p:txBody>
        </p:sp>
        <p:sp>
          <p:nvSpPr>
            <p:cNvPr id="9" name="Line 22"/>
            <p:cNvSpPr>
              <a:spLocks noChangeShapeType="1"/>
            </p:cNvSpPr>
            <p:nvPr/>
          </p:nvSpPr>
          <p:spPr bwMode="auto">
            <a:xfrm>
              <a:off x="4724392" y="2998783"/>
              <a:ext cx="731859" cy="593713"/>
            </a:xfrm>
            <a:prstGeom prst="line">
              <a:avLst/>
            </a:prstGeom>
            <a:noFill/>
            <a:ln w="28575">
              <a:solidFill>
                <a:srgbClr val="C0262E"/>
              </a:solidFill>
              <a:miter lim="800000"/>
            </a:ln>
          </p:spPr>
          <p:txBody>
            <a:bodyPr wrap="none" lIns="0" rIns="0"/>
            <a:lstStyle/>
            <a:p>
              <a:pP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10" name="Line 20"/>
            <p:cNvSpPr>
              <a:spLocks noChangeShapeType="1"/>
            </p:cNvSpPr>
            <p:nvPr/>
          </p:nvSpPr>
          <p:spPr bwMode="auto">
            <a:xfrm flipH="1">
              <a:off x="3598862" y="3020991"/>
              <a:ext cx="785817" cy="571505"/>
            </a:xfrm>
            <a:prstGeom prst="line">
              <a:avLst/>
            </a:prstGeom>
            <a:noFill/>
            <a:ln w="28575">
              <a:solidFill>
                <a:srgbClr val="C0262E"/>
              </a:solidFill>
              <a:miter lim="800000"/>
            </a:ln>
          </p:spPr>
          <p:txBody>
            <a:bodyPr wrap="none" lIns="0" rIns="0"/>
            <a:lstStyle/>
            <a:p>
              <a:pP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11" name="Freeform 5"/>
            <p:cNvSpPr/>
            <p:nvPr/>
          </p:nvSpPr>
          <p:spPr bwMode="auto">
            <a:xfrm>
              <a:off x="4241792" y="3844920"/>
              <a:ext cx="214312" cy="390525"/>
            </a:xfrm>
            <a:custGeom>
              <a:avLst/>
              <a:gdLst>
                <a:gd name="T0" fmla="*/ 214314 w 121"/>
                <a:gd name="T1" fmla="*/ 0 h 144"/>
                <a:gd name="T2" fmla="*/ 0 w 121"/>
                <a:gd name="T3" fmla="*/ 391057 h 144"/>
                <a:gd name="T4" fmla="*/ 0 60000 65536"/>
                <a:gd name="T5" fmla="*/ 0 60000 65536"/>
                <a:gd name="T6" fmla="*/ 0 w 121"/>
                <a:gd name="T7" fmla="*/ 0 h 144"/>
                <a:gd name="T8" fmla="*/ 121 w 121"/>
                <a:gd name="T9" fmla="*/ 144 h 144"/>
              </a:gdLst>
              <a:ahLst/>
              <a:cxnLst>
                <a:cxn ang="T4">
                  <a:pos x="T0" y="T1"/>
                </a:cxn>
                <a:cxn ang="T5">
                  <a:pos x="T2" y="T3"/>
                </a:cxn>
              </a:cxnLst>
              <a:rect l="T6" t="T7" r="T8" b="T9"/>
              <a:pathLst>
                <a:path w="121" h="144">
                  <a:moveTo>
                    <a:pt x="121" y="0"/>
                  </a:moveTo>
                  <a:lnTo>
                    <a:pt x="0" y="144"/>
                  </a:lnTo>
                </a:path>
              </a:pathLst>
            </a:custGeom>
            <a:noFill/>
            <a:ln w="28575">
              <a:solidFill>
                <a:srgbClr val="C0262E"/>
              </a:solidFill>
              <a:miter lim="800000"/>
            </a:ln>
          </p:spPr>
          <p:txBody>
            <a:bodyPr wrap="none" lIns="0" rIns="0"/>
            <a:lstStyle/>
            <a:p>
              <a:pP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12" name="Freeform 6"/>
            <p:cNvSpPr/>
            <p:nvPr/>
          </p:nvSpPr>
          <p:spPr bwMode="auto">
            <a:xfrm>
              <a:off x="4659304" y="3844920"/>
              <a:ext cx="214313" cy="357188"/>
            </a:xfrm>
            <a:custGeom>
              <a:avLst/>
              <a:gdLst>
                <a:gd name="T0" fmla="*/ 0 w 72"/>
                <a:gd name="T1" fmla="*/ 0 h 150"/>
                <a:gd name="T2" fmla="*/ 214314 w 72"/>
                <a:gd name="T3" fmla="*/ 357190 h 150"/>
                <a:gd name="T4" fmla="*/ 0 60000 65536"/>
                <a:gd name="T5" fmla="*/ 0 60000 65536"/>
                <a:gd name="T6" fmla="*/ 0 w 72"/>
                <a:gd name="T7" fmla="*/ 0 h 150"/>
                <a:gd name="T8" fmla="*/ 72 w 72"/>
                <a:gd name="T9" fmla="*/ 150 h 150"/>
              </a:gdLst>
              <a:ahLst/>
              <a:cxnLst>
                <a:cxn ang="T4">
                  <a:pos x="T0" y="T1"/>
                </a:cxn>
                <a:cxn ang="T5">
                  <a:pos x="T2" y="T3"/>
                </a:cxn>
              </a:cxnLst>
              <a:rect l="T6" t="T7" r="T8" b="T9"/>
              <a:pathLst>
                <a:path w="72" h="150">
                  <a:moveTo>
                    <a:pt x="0" y="0"/>
                  </a:moveTo>
                  <a:lnTo>
                    <a:pt x="72" y="150"/>
                  </a:lnTo>
                </a:path>
              </a:pathLst>
            </a:custGeom>
            <a:noFill/>
            <a:ln w="28575">
              <a:solidFill>
                <a:srgbClr val="C0262E"/>
              </a:solidFill>
              <a:miter lim="800000"/>
            </a:ln>
          </p:spPr>
          <p:txBody>
            <a:bodyPr wrap="none" lIns="0" rIns="0"/>
            <a:lstStyle/>
            <a:p>
              <a:pP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28" name="Oval 8"/>
            <p:cNvSpPr>
              <a:spLocks noChangeArrowheads="1"/>
            </p:cNvSpPr>
            <p:nvPr/>
          </p:nvSpPr>
          <p:spPr bwMode="auto">
            <a:xfrm>
              <a:off x="3357554" y="3525657"/>
              <a:ext cx="360363" cy="360362"/>
            </a:xfrm>
            <a:prstGeom prst="ellipse">
              <a:avLst/>
            </a:prstGeom>
          </p:spPr>
          <p:style>
            <a:lnRef idx="1">
              <a:schemeClr val="accent5"/>
            </a:lnRef>
            <a:fillRef idx="2">
              <a:schemeClr val="accent5"/>
            </a:fillRef>
            <a:effectRef idx="1">
              <a:schemeClr val="accent5"/>
            </a:effectRef>
            <a:fontRef idx="minor">
              <a:schemeClr val="dk1"/>
            </a:fontRef>
          </p:style>
          <p:txBody>
            <a:bodyPr wrap="none" lIns="0" rIns="0" anchor="ctr"/>
            <a:lstStyle/>
            <a:p>
              <a:pPr>
                <a:lnSpc>
                  <a:spcPct val="100000"/>
                </a:lnSpc>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B</a:t>
              </a:r>
            </a:p>
          </p:txBody>
        </p:sp>
        <p:sp>
          <p:nvSpPr>
            <p:cNvPr id="29" name="Oval 9"/>
            <p:cNvSpPr>
              <a:spLocks noChangeArrowheads="1"/>
            </p:cNvSpPr>
            <p:nvPr/>
          </p:nvSpPr>
          <p:spPr bwMode="auto">
            <a:xfrm>
              <a:off x="4365617" y="3525657"/>
              <a:ext cx="360362" cy="360362"/>
            </a:xfrm>
            <a:prstGeom prst="ellipse">
              <a:avLst/>
            </a:prstGeom>
            <a:solidFill>
              <a:srgbClr val="F6B69B"/>
            </a:solid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nSpc>
                  <a:spcPct val="100000"/>
                </a:lnSpc>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C</a:t>
              </a:r>
            </a:p>
          </p:txBody>
        </p:sp>
        <p:sp>
          <p:nvSpPr>
            <p:cNvPr id="30" name="Oval 10"/>
            <p:cNvSpPr>
              <a:spLocks noChangeArrowheads="1"/>
            </p:cNvSpPr>
            <p:nvPr/>
          </p:nvSpPr>
          <p:spPr bwMode="auto">
            <a:xfrm>
              <a:off x="5373679" y="3525657"/>
              <a:ext cx="360363" cy="360363"/>
            </a:xfrm>
            <a:prstGeom prst="ellipse">
              <a:avLst/>
            </a:prstGeom>
            <a:solidFill>
              <a:srgbClr val="F6B69B"/>
            </a:solid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nSpc>
                  <a:spcPct val="100000"/>
                </a:lnSpc>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D</a:t>
              </a:r>
            </a:p>
          </p:txBody>
        </p:sp>
        <p:sp>
          <p:nvSpPr>
            <p:cNvPr id="31" name="Oval 11"/>
            <p:cNvSpPr>
              <a:spLocks noChangeArrowheads="1"/>
            </p:cNvSpPr>
            <p:nvPr/>
          </p:nvSpPr>
          <p:spPr bwMode="auto">
            <a:xfrm>
              <a:off x="4051292" y="4184646"/>
              <a:ext cx="360362" cy="360362"/>
            </a:xfrm>
            <a:prstGeom prst="ellipse">
              <a:avLst/>
            </a:prstGeom>
            <a:solidFill>
              <a:srgbClr val="F6B69B"/>
            </a:solid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nSpc>
                  <a:spcPct val="100000"/>
                </a:lnSpc>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E</a:t>
              </a:r>
            </a:p>
          </p:txBody>
        </p:sp>
        <p:sp>
          <p:nvSpPr>
            <p:cNvPr id="32" name="Oval 12"/>
            <p:cNvSpPr>
              <a:spLocks noChangeArrowheads="1"/>
            </p:cNvSpPr>
            <p:nvPr/>
          </p:nvSpPr>
          <p:spPr bwMode="auto">
            <a:xfrm>
              <a:off x="4730742" y="4184646"/>
              <a:ext cx="360362" cy="360362"/>
            </a:xfrm>
            <a:prstGeom prst="ellipse">
              <a:avLst/>
            </a:prstGeom>
          </p:spPr>
          <p:style>
            <a:lnRef idx="1">
              <a:schemeClr val="accent5"/>
            </a:lnRef>
            <a:fillRef idx="2">
              <a:schemeClr val="accent5"/>
            </a:fillRef>
            <a:effectRef idx="1">
              <a:schemeClr val="accent5"/>
            </a:effectRef>
            <a:fontRef idx="minor">
              <a:schemeClr val="dk1"/>
            </a:fontRef>
          </p:style>
          <p:txBody>
            <a:bodyPr wrap="none" lIns="0" rIns="0" anchor="ctr"/>
            <a:lstStyle/>
            <a:p>
              <a:pPr>
                <a:lnSpc>
                  <a:spcPct val="100000"/>
                </a:lnSpc>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F </a:t>
              </a:r>
            </a:p>
          </p:txBody>
        </p:sp>
        <p:sp>
          <p:nvSpPr>
            <p:cNvPr id="33" name="Oval 15"/>
            <p:cNvSpPr>
              <a:spLocks noChangeArrowheads="1"/>
            </p:cNvSpPr>
            <p:nvPr/>
          </p:nvSpPr>
          <p:spPr bwMode="auto">
            <a:xfrm>
              <a:off x="4051292" y="4845045"/>
              <a:ext cx="360363" cy="360363"/>
            </a:xfrm>
            <a:prstGeom prst="ellipse">
              <a:avLst/>
            </a:prstGeom>
          </p:spPr>
          <p:style>
            <a:lnRef idx="1">
              <a:schemeClr val="accent5"/>
            </a:lnRef>
            <a:fillRef idx="2">
              <a:schemeClr val="accent5"/>
            </a:fillRef>
            <a:effectRef idx="1">
              <a:schemeClr val="accent5"/>
            </a:effectRef>
            <a:fontRef idx="minor">
              <a:schemeClr val="dk1"/>
            </a:fontRef>
          </p:style>
          <p:txBody>
            <a:bodyPr wrap="none" lIns="0" rIns="0" anchor="ctr"/>
            <a:lstStyle/>
            <a:p>
              <a:pPr>
                <a:lnSpc>
                  <a:spcPct val="100000"/>
                </a:lnSpc>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H  </a:t>
              </a:r>
            </a:p>
          </p:txBody>
        </p:sp>
        <p:sp>
          <p:nvSpPr>
            <p:cNvPr id="34" name="Oval 16"/>
            <p:cNvSpPr>
              <a:spLocks noChangeArrowheads="1"/>
            </p:cNvSpPr>
            <p:nvPr/>
          </p:nvSpPr>
          <p:spPr bwMode="auto">
            <a:xfrm>
              <a:off x="5805479" y="4184646"/>
              <a:ext cx="360363" cy="360363"/>
            </a:xfrm>
            <a:prstGeom prst="ellipse">
              <a:avLst/>
            </a:prstGeom>
          </p:spPr>
          <p:style>
            <a:lnRef idx="1">
              <a:schemeClr val="accent5"/>
            </a:lnRef>
            <a:fillRef idx="2">
              <a:schemeClr val="accent5"/>
            </a:fillRef>
            <a:effectRef idx="1">
              <a:schemeClr val="accent5"/>
            </a:effectRef>
            <a:fontRef idx="minor">
              <a:schemeClr val="dk1"/>
            </a:fontRef>
          </p:style>
          <p:txBody>
            <a:bodyPr wrap="none" lIns="0" rIns="0" anchor="ctr"/>
            <a:lstStyle/>
            <a:p>
              <a:pPr>
                <a:lnSpc>
                  <a:spcPct val="100000"/>
                </a:lnSpc>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G</a:t>
              </a:r>
            </a:p>
          </p:txBody>
        </p:sp>
        <p:sp>
          <p:nvSpPr>
            <p:cNvPr id="35" name="Line 21"/>
            <p:cNvSpPr>
              <a:spLocks noChangeShapeType="1"/>
            </p:cNvSpPr>
            <p:nvPr/>
          </p:nvSpPr>
          <p:spPr bwMode="auto">
            <a:xfrm>
              <a:off x="4543417" y="3146420"/>
              <a:ext cx="0" cy="360363"/>
            </a:xfrm>
            <a:prstGeom prst="line">
              <a:avLst/>
            </a:prstGeom>
            <a:noFill/>
            <a:ln w="28575">
              <a:solidFill>
                <a:srgbClr val="C0262E"/>
              </a:solidFill>
              <a:miter lim="800000"/>
            </a:ln>
          </p:spPr>
          <p:txBody>
            <a:bodyPr wrap="none" lIns="0" rIns="0"/>
            <a:lstStyle/>
            <a:p>
              <a:pP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36" name="Freeform 26"/>
            <p:cNvSpPr/>
            <p:nvPr/>
          </p:nvSpPr>
          <p:spPr bwMode="auto">
            <a:xfrm>
              <a:off x="5650962" y="3865735"/>
              <a:ext cx="265113" cy="330200"/>
            </a:xfrm>
            <a:custGeom>
              <a:avLst/>
              <a:gdLst>
                <a:gd name="T0" fmla="*/ 0 w 167"/>
                <a:gd name="T1" fmla="*/ 0 h 208"/>
                <a:gd name="T2" fmla="*/ 265113 w 167"/>
                <a:gd name="T3" fmla="*/ 330200 h 208"/>
                <a:gd name="T4" fmla="*/ 0 60000 65536"/>
                <a:gd name="T5" fmla="*/ 0 60000 65536"/>
                <a:gd name="T6" fmla="*/ 0 w 167"/>
                <a:gd name="T7" fmla="*/ 0 h 208"/>
                <a:gd name="T8" fmla="*/ 167 w 167"/>
                <a:gd name="T9" fmla="*/ 208 h 208"/>
              </a:gdLst>
              <a:ahLst/>
              <a:cxnLst>
                <a:cxn ang="T4">
                  <a:pos x="T0" y="T1"/>
                </a:cxn>
                <a:cxn ang="T5">
                  <a:pos x="T2" y="T3"/>
                </a:cxn>
              </a:cxnLst>
              <a:rect l="T6" t="T7" r="T8" b="T9"/>
              <a:pathLst>
                <a:path w="167" h="208">
                  <a:moveTo>
                    <a:pt x="0" y="0"/>
                  </a:moveTo>
                  <a:lnTo>
                    <a:pt x="167" y="208"/>
                  </a:lnTo>
                </a:path>
              </a:pathLst>
            </a:custGeom>
            <a:noFill/>
            <a:ln w="28575">
              <a:solidFill>
                <a:srgbClr val="C0262E"/>
              </a:solidFill>
              <a:miter lim="800000"/>
            </a:ln>
          </p:spPr>
          <p:txBody>
            <a:bodyPr wrap="none" lIns="0" rIns="0"/>
            <a:lstStyle/>
            <a:p>
              <a:pP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cxnSp>
          <p:nvCxnSpPr>
            <p:cNvPr id="37" name="直接连接符 36"/>
            <p:cNvCxnSpPr>
              <a:cxnSpLocks noChangeShapeType="1"/>
              <a:stCxn id="31" idx="4"/>
              <a:endCxn id="33" idx="0"/>
            </p:cNvCxnSpPr>
            <p:nvPr/>
          </p:nvCxnSpPr>
          <p:spPr bwMode="auto">
            <a:xfrm>
              <a:off x="4231473" y="4545008"/>
              <a:ext cx="1" cy="300037"/>
            </a:xfrm>
            <a:prstGeom prst="line">
              <a:avLst/>
            </a:prstGeom>
            <a:noFill/>
            <a:ln w="28575" algn="ctr">
              <a:solidFill>
                <a:srgbClr val="C0262E"/>
              </a:solidFill>
              <a:round/>
            </a:ln>
          </p:spPr>
        </p:cxnSp>
      </p:grpSp>
      <p:sp>
        <p:nvSpPr>
          <p:cNvPr id="38"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13/42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1500"/>
                            </p:stCondLst>
                            <p:childTnLst>
                              <p:par>
                                <p:cTn id="18" presetID="22" presetClass="entr" presetSubtype="1"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2718" t="15389" r="18940" b="12728"/>
          <a:stretch>
            <a:fillRect/>
          </a:stretch>
        </p:blipFill>
        <p:spPr>
          <a:xfrm>
            <a:off x="1213702" y="1946379"/>
            <a:ext cx="5305926" cy="4764505"/>
          </a:xfrm>
          <a:prstGeom prst="rect">
            <a:avLst/>
          </a:prstGeom>
        </p:spPr>
      </p:pic>
      <p:sp>
        <p:nvSpPr>
          <p:cNvPr id="2" name="文本框 1"/>
          <p:cNvSpPr txBox="1"/>
          <p:nvPr/>
        </p:nvSpPr>
        <p:spPr>
          <a:xfrm>
            <a:off x="1053074" y="147761"/>
            <a:ext cx="27844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6.1.3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树的基本术语</a:t>
            </a:r>
          </a:p>
        </p:txBody>
      </p:sp>
      <p:grpSp>
        <p:nvGrpSpPr>
          <p:cNvPr id="3" name="组合 2"/>
          <p:cNvGrpSpPr/>
          <p:nvPr/>
        </p:nvGrpSpPr>
        <p:grpSpPr>
          <a:xfrm>
            <a:off x="2220979" y="2644755"/>
            <a:ext cx="3312060" cy="1972634"/>
            <a:chOff x="3357554" y="2786058"/>
            <a:chExt cx="2808288" cy="2419350"/>
          </a:xfrm>
        </p:grpSpPr>
        <p:sp>
          <p:nvSpPr>
            <p:cNvPr id="6" name="Oval 7"/>
            <p:cNvSpPr>
              <a:spLocks noChangeArrowheads="1"/>
            </p:cNvSpPr>
            <p:nvPr/>
          </p:nvSpPr>
          <p:spPr bwMode="auto">
            <a:xfrm>
              <a:off x="4365617" y="2786058"/>
              <a:ext cx="360362" cy="360362"/>
            </a:xfrm>
            <a:prstGeom prst="ellipse">
              <a:avLst/>
            </a:prstGeom>
            <a:solidFill>
              <a:srgbClr val="F6B69B"/>
            </a:solid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7" name="Line 22"/>
            <p:cNvSpPr>
              <a:spLocks noChangeShapeType="1"/>
            </p:cNvSpPr>
            <p:nvPr/>
          </p:nvSpPr>
          <p:spPr bwMode="auto">
            <a:xfrm>
              <a:off x="4724392" y="2998783"/>
              <a:ext cx="731859" cy="593713"/>
            </a:xfrm>
            <a:prstGeom prst="line">
              <a:avLst/>
            </a:prstGeom>
            <a:noFill/>
            <a:ln w="28575">
              <a:solidFill>
                <a:srgbClr val="C0262E"/>
              </a:solidFill>
              <a:miter lim="800000"/>
            </a:ln>
          </p:spPr>
          <p:txBody>
            <a:bodyPr wrap="none" lIns="0" rIns="0"/>
            <a:lstStyle/>
            <a:p>
              <a:pPr algn="ct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8" name="Line 20"/>
            <p:cNvSpPr>
              <a:spLocks noChangeShapeType="1"/>
            </p:cNvSpPr>
            <p:nvPr/>
          </p:nvSpPr>
          <p:spPr bwMode="auto">
            <a:xfrm flipH="1">
              <a:off x="3598862" y="3020991"/>
              <a:ext cx="785817" cy="571505"/>
            </a:xfrm>
            <a:prstGeom prst="line">
              <a:avLst/>
            </a:prstGeom>
            <a:noFill/>
            <a:ln w="28575">
              <a:solidFill>
                <a:srgbClr val="C0262E"/>
              </a:solidFill>
              <a:miter lim="800000"/>
            </a:ln>
          </p:spPr>
          <p:txBody>
            <a:bodyPr wrap="none" lIns="0" rIns="0"/>
            <a:lstStyle/>
            <a:p>
              <a:pPr algn="ct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14" name="Freeform 5"/>
            <p:cNvSpPr/>
            <p:nvPr/>
          </p:nvSpPr>
          <p:spPr bwMode="auto">
            <a:xfrm>
              <a:off x="4241792" y="3844920"/>
              <a:ext cx="214312" cy="390525"/>
            </a:xfrm>
            <a:custGeom>
              <a:avLst/>
              <a:gdLst>
                <a:gd name="T0" fmla="*/ 214314 w 121"/>
                <a:gd name="T1" fmla="*/ 0 h 144"/>
                <a:gd name="T2" fmla="*/ 0 w 121"/>
                <a:gd name="T3" fmla="*/ 391057 h 144"/>
                <a:gd name="T4" fmla="*/ 0 60000 65536"/>
                <a:gd name="T5" fmla="*/ 0 60000 65536"/>
                <a:gd name="T6" fmla="*/ 0 w 121"/>
                <a:gd name="T7" fmla="*/ 0 h 144"/>
                <a:gd name="T8" fmla="*/ 121 w 121"/>
                <a:gd name="T9" fmla="*/ 144 h 144"/>
              </a:gdLst>
              <a:ahLst/>
              <a:cxnLst>
                <a:cxn ang="T4">
                  <a:pos x="T0" y="T1"/>
                </a:cxn>
                <a:cxn ang="T5">
                  <a:pos x="T2" y="T3"/>
                </a:cxn>
              </a:cxnLst>
              <a:rect l="T6" t="T7" r="T8" b="T9"/>
              <a:pathLst>
                <a:path w="121" h="144">
                  <a:moveTo>
                    <a:pt x="121" y="0"/>
                  </a:moveTo>
                  <a:lnTo>
                    <a:pt x="0" y="144"/>
                  </a:lnTo>
                </a:path>
              </a:pathLst>
            </a:custGeom>
            <a:noFill/>
            <a:ln w="28575">
              <a:solidFill>
                <a:srgbClr val="C0262E"/>
              </a:solidFill>
              <a:miter lim="800000"/>
            </a:ln>
          </p:spPr>
          <p:txBody>
            <a:bodyPr wrap="none" lIns="0" rIns="0"/>
            <a:lstStyle/>
            <a:p>
              <a:pPr algn="ct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15" name="Freeform 6"/>
            <p:cNvSpPr/>
            <p:nvPr/>
          </p:nvSpPr>
          <p:spPr bwMode="auto">
            <a:xfrm>
              <a:off x="4659304" y="3844920"/>
              <a:ext cx="214313" cy="357188"/>
            </a:xfrm>
            <a:custGeom>
              <a:avLst/>
              <a:gdLst>
                <a:gd name="T0" fmla="*/ 0 w 72"/>
                <a:gd name="T1" fmla="*/ 0 h 150"/>
                <a:gd name="T2" fmla="*/ 214314 w 72"/>
                <a:gd name="T3" fmla="*/ 357190 h 150"/>
                <a:gd name="T4" fmla="*/ 0 60000 65536"/>
                <a:gd name="T5" fmla="*/ 0 60000 65536"/>
                <a:gd name="T6" fmla="*/ 0 w 72"/>
                <a:gd name="T7" fmla="*/ 0 h 150"/>
                <a:gd name="T8" fmla="*/ 72 w 72"/>
                <a:gd name="T9" fmla="*/ 150 h 150"/>
              </a:gdLst>
              <a:ahLst/>
              <a:cxnLst>
                <a:cxn ang="T4">
                  <a:pos x="T0" y="T1"/>
                </a:cxn>
                <a:cxn ang="T5">
                  <a:pos x="T2" y="T3"/>
                </a:cxn>
              </a:cxnLst>
              <a:rect l="T6" t="T7" r="T8" b="T9"/>
              <a:pathLst>
                <a:path w="72" h="150">
                  <a:moveTo>
                    <a:pt x="0" y="0"/>
                  </a:moveTo>
                  <a:lnTo>
                    <a:pt x="72" y="150"/>
                  </a:lnTo>
                </a:path>
              </a:pathLst>
            </a:custGeom>
            <a:noFill/>
            <a:ln w="28575">
              <a:solidFill>
                <a:srgbClr val="C0262E"/>
              </a:solidFill>
              <a:miter lim="800000"/>
            </a:ln>
          </p:spPr>
          <p:txBody>
            <a:bodyPr wrap="none" lIns="0" rIns="0"/>
            <a:lstStyle/>
            <a:p>
              <a:pPr algn="ct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16" name="Oval 8"/>
            <p:cNvSpPr>
              <a:spLocks noChangeArrowheads="1"/>
            </p:cNvSpPr>
            <p:nvPr/>
          </p:nvSpPr>
          <p:spPr bwMode="auto">
            <a:xfrm>
              <a:off x="3357554" y="3525657"/>
              <a:ext cx="360363" cy="360362"/>
            </a:xfrm>
            <a:prstGeom prst="ellipse">
              <a:avLst/>
            </a:prstGeom>
          </p:spPr>
          <p:style>
            <a:lnRef idx="1">
              <a:schemeClr val="accent5"/>
            </a:lnRef>
            <a:fillRef idx="2">
              <a:schemeClr val="accent5"/>
            </a:fillRef>
            <a:effectRef idx="1">
              <a:schemeClr val="accent5"/>
            </a:effectRef>
            <a:fontRef idx="minor">
              <a:schemeClr val="dk1"/>
            </a:fontRef>
          </p:style>
          <p:txBody>
            <a:bodyPr wrap="none" lIns="0" rIns="0" anchor="ctr"/>
            <a:lstStyle/>
            <a:p>
              <a:pPr algn="ctr">
                <a:lnSpc>
                  <a:spcPct val="100000"/>
                </a:lnSpc>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7" name="Oval 9"/>
            <p:cNvSpPr>
              <a:spLocks noChangeArrowheads="1"/>
            </p:cNvSpPr>
            <p:nvPr/>
          </p:nvSpPr>
          <p:spPr bwMode="auto">
            <a:xfrm>
              <a:off x="4365617" y="3525657"/>
              <a:ext cx="360362" cy="360362"/>
            </a:xfrm>
            <a:prstGeom prst="ellipse">
              <a:avLst/>
            </a:prstGeom>
          </p:spPr>
          <p:style>
            <a:lnRef idx="1">
              <a:schemeClr val="accent5"/>
            </a:lnRef>
            <a:fillRef idx="2">
              <a:schemeClr val="accent5"/>
            </a:fillRef>
            <a:effectRef idx="1">
              <a:schemeClr val="accent5"/>
            </a:effectRef>
            <a:fontRef idx="minor">
              <a:schemeClr val="dk1"/>
            </a:fontRef>
          </p:style>
          <p:txBody>
            <a:bodyPr wrap="none" lIns="0" rIns="0" anchor="ctr"/>
            <a:lstStyle/>
            <a:p>
              <a:pPr algn="ctr">
                <a:lnSpc>
                  <a:spcPct val="100000"/>
                </a:lnSpc>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18" name="Oval 10"/>
            <p:cNvSpPr>
              <a:spLocks noChangeArrowheads="1"/>
            </p:cNvSpPr>
            <p:nvPr/>
          </p:nvSpPr>
          <p:spPr bwMode="auto">
            <a:xfrm>
              <a:off x="5373679" y="3525657"/>
              <a:ext cx="360363" cy="360363"/>
            </a:xfrm>
            <a:prstGeom prst="ellipse">
              <a:avLst/>
            </a:prstGeom>
          </p:spPr>
          <p:style>
            <a:lnRef idx="1">
              <a:schemeClr val="accent5"/>
            </a:lnRef>
            <a:fillRef idx="2">
              <a:schemeClr val="accent5"/>
            </a:fillRef>
            <a:effectRef idx="1">
              <a:schemeClr val="accent5"/>
            </a:effectRef>
            <a:fontRef idx="minor">
              <a:schemeClr val="dk1"/>
            </a:fontRef>
          </p:style>
          <p:txBody>
            <a:bodyPr wrap="none" lIns="0" rIns="0" anchor="ctr"/>
            <a:lstStyle/>
            <a:p>
              <a:pPr algn="ctr">
                <a:lnSpc>
                  <a:spcPct val="100000"/>
                </a:lnSpc>
              </a:pPr>
              <a:r>
                <a:rPr lang="en-US" altLang="zh-CN" sz="1800" b="0">
                  <a:solidFill>
                    <a:srgbClr val="525252"/>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19" name="Oval 11"/>
            <p:cNvSpPr>
              <a:spLocks noChangeArrowheads="1"/>
            </p:cNvSpPr>
            <p:nvPr/>
          </p:nvSpPr>
          <p:spPr bwMode="auto">
            <a:xfrm>
              <a:off x="4051292" y="4184646"/>
              <a:ext cx="360362" cy="360362"/>
            </a:xfrm>
            <a:prstGeom prst="ellipse">
              <a:avLst/>
            </a:prstGeom>
            <a:solidFill>
              <a:srgbClr val="F6B69B"/>
            </a:solid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20" name="Oval 12"/>
            <p:cNvSpPr>
              <a:spLocks noChangeArrowheads="1"/>
            </p:cNvSpPr>
            <p:nvPr/>
          </p:nvSpPr>
          <p:spPr bwMode="auto">
            <a:xfrm>
              <a:off x="4730742" y="4184646"/>
              <a:ext cx="360362" cy="360362"/>
            </a:xfrm>
            <a:prstGeom prst="ellipse">
              <a:avLst/>
            </a:prstGeom>
            <a:solidFill>
              <a:srgbClr val="F6B69B"/>
            </a:solid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21" name="Oval 15"/>
            <p:cNvSpPr>
              <a:spLocks noChangeArrowheads="1"/>
            </p:cNvSpPr>
            <p:nvPr/>
          </p:nvSpPr>
          <p:spPr bwMode="auto">
            <a:xfrm>
              <a:off x="4051292" y="4845045"/>
              <a:ext cx="360363" cy="360363"/>
            </a:xfrm>
            <a:prstGeom prst="ellipse">
              <a:avLst/>
            </a:prstGeom>
            <a:solidFill>
              <a:srgbClr val="F6B69B"/>
            </a:solid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800" b="0">
                  <a:solidFill>
                    <a:srgbClr val="525252"/>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22" name="Oval 16"/>
            <p:cNvSpPr>
              <a:spLocks noChangeArrowheads="1"/>
            </p:cNvSpPr>
            <p:nvPr/>
          </p:nvSpPr>
          <p:spPr bwMode="auto">
            <a:xfrm>
              <a:off x="5805479" y="4184646"/>
              <a:ext cx="360363" cy="360363"/>
            </a:xfrm>
            <a:prstGeom prst="ellipse">
              <a:avLst/>
            </a:prstGeom>
            <a:solidFill>
              <a:srgbClr val="F6B69B"/>
            </a:solid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G</a:t>
              </a:r>
            </a:p>
          </p:txBody>
        </p:sp>
        <p:sp>
          <p:nvSpPr>
            <p:cNvPr id="23" name="Line 21"/>
            <p:cNvSpPr>
              <a:spLocks noChangeShapeType="1"/>
            </p:cNvSpPr>
            <p:nvPr/>
          </p:nvSpPr>
          <p:spPr bwMode="auto">
            <a:xfrm>
              <a:off x="4543417" y="3146420"/>
              <a:ext cx="0" cy="360363"/>
            </a:xfrm>
            <a:prstGeom prst="line">
              <a:avLst/>
            </a:prstGeom>
            <a:noFill/>
            <a:ln w="28575">
              <a:solidFill>
                <a:srgbClr val="C0262E"/>
              </a:solidFill>
              <a:miter lim="800000"/>
            </a:ln>
          </p:spPr>
          <p:txBody>
            <a:bodyPr wrap="none" lIns="0" rIns="0"/>
            <a:lstStyle/>
            <a:p>
              <a:pPr algn="ct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24" name="Freeform 26"/>
            <p:cNvSpPr/>
            <p:nvPr/>
          </p:nvSpPr>
          <p:spPr bwMode="auto">
            <a:xfrm>
              <a:off x="5650962" y="3865735"/>
              <a:ext cx="265113" cy="330200"/>
            </a:xfrm>
            <a:custGeom>
              <a:avLst/>
              <a:gdLst>
                <a:gd name="T0" fmla="*/ 0 w 167"/>
                <a:gd name="T1" fmla="*/ 0 h 208"/>
                <a:gd name="T2" fmla="*/ 265113 w 167"/>
                <a:gd name="T3" fmla="*/ 330200 h 208"/>
                <a:gd name="T4" fmla="*/ 0 60000 65536"/>
                <a:gd name="T5" fmla="*/ 0 60000 65536"/>
                <a:gd name="T6" fmla="*/ 0 w 167"/>
                <a:gd name="T7" fmla="*/ 0 h 208"/>
                <a:gd name="T8" fmla="*/ 167 w 167"/>
                <a:gd name="T9" fmla="*/ 208 h 208"/>
              </a:gdLst>
              <a:ahLst/>
              <a:cxnLst>
                <a:cxn ang="T4">
                  <a:pos x="T0" y="T1"/>
                </a:cxn>
                <a:cxn ang="T5">
                  <a:pos x="T2" y="T3"/>
                </a:cxn>
              </a:cxnLst>
              <a:rect l="T6" t="T7" r="T8" b="T9"/>
              <a:pathLst>
                <a:path w="167" h="208">
                  <a:moveTo>
                    <a:pt x="0" y="0"/>
                  </a:moveTo>
                  <a:lnTo>
                    <a:pt x="167" y="208"/>
                  </a:lnTo>
                </a:path>
              </a:pathLst>
            </a:custGeom>
            <a:noFill/>
            <a:ln w="28575">
              <a:solidFill>
                <a:srgbClr val="C0262E"/>
              </a:solidFill>
              <a:miter lim="800000"/>
            </a:ln>
          </p:spPr>
          <p:txBody>
            <a:bodyPr wrap="none" lIns="0" rIns="0"/>
            <a:lstStyle/>
            <a:p>
              <a:pPr algn="ct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cxnSp>
          <p:nvCxnSpPr>
            <p:cNvPr id="25" name="直接连接符 24"/>
            <p:cNvCxnSpPr>
              <a:cxnSpLocks noChangeShapeType="1"/>
              <a:stCxn id="19" idx="4"/>
              <a:endCxn id="21" idx="0"/>
            </p:cNvCxnSpPr>
            <p:nvPr/>
          </p:nvCxnSpPr>
          <p:spPr bwMode="auto">
            <a:xfrm rot="16200000" flipH="1">
              <a:off x="4081455" y="4695025"/>
              <a:ext cx="300037" cy="1"/>
            </a:xfrm>
            <a:prstGeom prst="line">
              <a:avLst/>
            </a:prstGeom>
            <a:noFill/>
            <a:ln w="28575" algn="ctr">
              <a:solidFill>
                <a:srgbClr val="C0262E"/>
              </a:solidFill>
              <a:round/>
            </a:ln>
          </p:spPr>
        </p:cxnSp>
      </p:gr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3472" y="2294510"/>
            <a:ext cx="2892354" cy="3012660"/>
          </a:xfrm>
          <a:prstGeom prst="rect">
            <a:avLst/>
          </a:prstGeom>
        </p:spPr>
      </p:pic>
      <p:sp>
        <p:nvSpPr>
          <p:cNvPr id="39"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14/42</a:t>
            </a:r>
          </a:p>
        </p:txBody>
      </p:sp>
      <p:sp>
        <p:nvSpPr>
          <p:cNvPr id="4" name="TextBox 42"/>
          <p:cNvSpPr txBox="1"/>
          <p:nvPr/>
        </p:nvSpPr>
        <p:spPr>
          <a:xfrm>
            <a:off x="1121959" y="1394832"/>
            <a:ext cx="6617446" cy="523240"/>
          </a:xfrm>
          <a:prstGeom prst="rect">
            <a:avLst/>
          </a:prstGeom>
          <a:ln>
            <a:solidFill>
              <a:schemeClr val="accent6">
                <a:lumMod val="20000"/>
                <a:lumOff val="8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nSpc>
                <a:spcPts val="2400"/>
              </a:lnSpc>
            </a:pPr>
            <a:r>
              <a:rPr lang="zh-CN" altLang="en-US" b="1"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孩子结点</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。一个结点的后继称之为该结点的孩子结点。</a:t>
            </a:r>
          </a:p>
        </p:txBody>
      </p:sp>
      <p:grpSp>
        <p:nvGrpSpPr>
          <p:cNvPr id="11" name="组合 10"/>
          <p:cNvGrpSpPr/>
          <p:nvPr/>
        </p:nvGrpSpPr>
        <p:grpSpPr>
          <a:xfrm>
            <a:off x="6910798" y="5573863"/>
            <a:ext cx="3469567" cy="517274"/>
            <a:chOff x="1396240" y="2304668"/>
            <a:chExt cx="2107000" cy="480002"/>
          </a:xfrm>
        </p:grpSpPr>
        <p:sp>
          <p:nvSpPr>
            <p:cNvPr id="12" name="矩形: 圆角 11"/>
            <p:cNvSpPr/>
            <p:nvPr/>
          </p:nvSpPr>
          <p:spPr>
            <a:xfrm>
              <a:off x="1396240" y="2304668"/>
              <a:ext cx="2107000" cy="480002"/>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433295" y="2373309"/>
              <a:ext cx="2069945" cy="34176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结点</a:t>
              </a:r>
              <a:r>
                <a:rPr lang="en-US" altLang="zh-CN" b="1" dirty="0">
                  <a:solidFill>
                    <a:schemeClr val="bg1"/>
                  </a:solidFill>
                  <a:latin typeface="微软雅黑" panose="020B0503020204020204" pitchFamily="34" charset="-122"/>
                  <a:ea typeface="微软雅黑" panose="020B0503020204020204" pitchFamily="34" charset="-122"/>
                </a:rPr>
                <a:t>A</a:t>
              </a:r>
              <a:r>
                <a:rPr lang="zh-CN" altLang="en-US" b="1" dirty="0">
                  <a:solidFill>
                    <a:schemeClr val="bg1"/>
                  </a:solidFill>
                  <a:latin typeface="微软雅黑" panose="020B0503020204020204" pitchFamily="34" charset="-122"/>
                  <a:ea typeface="微软雅黑" panose="020B0503020204020204" pitchFamily="34" charset="-122"/>
                </a:rPr>
                <a:t>的孩子结点为</a:t>
              </a:r>
              <a:r>
                <a:rPr lang="en-US" altLang="zh-CN" b="1" dirty="0">
                  <a:solidFill>
                    <a:schemeClr val="bg1"/>
                  </a:solidFill>
                  <a:latin typeface="微软雅黑" panose="020B0503020204020204" pitchFamily="34" charset="-122"/>
                  <a:ea typeface="微软雅黑" panose="020B0503020204020204" pitchFamily="34" charset="-122"/>
                </a:rPr>
                <a:t>B</a:t>
              </a:r>
              <a:r>
                <a:rPr lang="zh-CN" altLang="en-US" b="1" dirty="0">
                  <a:solidFill>
                    <a:schemeClr val="bg1"/>
                  </a:solidFill>
                  <a:latin typeface="微软雅黑" panose="020B0503020204020204" pitchFamily="34" charset="-122"/>
                  <a:ea typeface="微软雅黑" panose="020B0503020204020204" pitchFamily="34" charset="-122"/>
                </a:rPr>
                <a:t>、</a:t>
              </a:r>
              <a:r>
                <a:rPr lang="en-US" altLang="zh-CN" b="1" dirty="0">
                  <a:solidFill>
                    <a:schemeClr val="bg1"/>
                  </a:solidFill>
                  <a:latin typeface="微软雅黑" panose="020B0503020204020204" pitchFamily="34" charset="-122"/>
                  <a:ea typeface="微软雅黑" panose="020B0503020204020204" pitchFamily="34" charset="-122"/>
                </a:rPr>
                <a:t>C</a:t>
              </a:r>
              <a:r>
                <a:rPr lang="zh-CN" altLang="en-US" b="1" dirty="0">
                  <a:solidFill>
                    <a:schemeClr val="bg1"/>
                  </a:solidFill>
                  <a:latin typeface="微软雅黑" panose="020B0503020204020204" pitchFamily="34" charset="-122"/>
                  <a:ea typeface="微软雅黑" panose="020B0503020204020204" pitchFamily="34" charset="-122"/>
                </a:rPr>
                <a:t>和</a:t>
              </a:r>
              <a:r>
                <a:rPr lang="en-US" altLang="zh-CN" b="1" dirty="0">
                  <a:solidFill>
                    <a:schemeClr val="bg1"/>
                  </a:solidFill>
                  <a:latin typeface="微软雅黑" panose="020B0503020204020204" pitchFamily="34" charset="-122"/>
                  <a:ea typeface="微软雅黑" panose="020B0503020204020204" pitchFamily="34" charset="-122"/>
                </a:rPr>
                <a:t>D</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a:spLocks noChangeArrowheads="1"/>
          </p:cNvSpPr>
          <p:nvPr/>
        </p:nvSpPr>
        <p:spPr bwMode="auto">
          <a:xfrm>
            <a:off x="1389574" y="961238"/>
            <a:ext cx="49194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Font typeface="Wingdings" panose="05000000000000000000" pitchFamily="2" charset="2"/>
              <a:buChar char="•"/>
              <a:defRPr sz="24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Char char="–"/>
              <a:defRPr sz="24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0" fontAlgn="base" hangingPunct="0">
              <a:lnSpc>
                <a:spcPct val="100000"/>
              </a:lnSpc>
              <a:spcBef>
                <a:spcPct val="0"/>
              </a:spcBef>
              <a:spcAft>
                <a:spcPct val="0"/>
              </a:spcAft>
              <a:buNone/>
            </a:pPr>
            <a:r>
              <a:rPr lang="zh-CN" altLang="en-US" sz="2800" dirty="0">
                <a:solidFill>
                  <a:srgbClr val="0000FF"/>
                </a:solidFill>
              </a:rPr>
              <a:t>每周一练：</a:t>
            </a:r>
            <a:r>
              <a:rPr lang="zh-CN" altLang="en-US" sz="2800" dirty="0" smtClean="0">
                <a:solidFill>
                  <a:srgbClr val="0000FF"/>
                </a:solidFill>
              </a:rPr>
              <a:t>第</a:t>
            </a:r>
            <a:r>
              <a:rPr lang="en-US" altLang="zh-CN" sz="2800" dirty="0" smtClean="0">
                <a:solidFill>
                  <a:srgbClr val="0000FF"/>
                </a:solidFill>
              </a:rPr>
              <a:t>10</a:t>
            </a:r>
            <a:r>
              <a:rPr lang="zh-CN" altLang="en-US" sz="2800" dirty="0" smtClean="0">
                <a:solidFill>
                  <a:srgbClr val="0000FF"/>
                </a:solidFill>
              </a:rPr>
              <a:t>周</a:t>
            </a:r>
            <a:endParaRPr lang="en-US" altLang="zh-CN" sz="2800" dirty="0">
              <a:solidFill>
                <a:srgbClr val="0000FF"/>
              </a:solidFill>
            </a:endParaRPr>
          </a:p>
        </p:txBody>
      </p:sp>
      <p:sp>
        <p:nvSpPr>
          <p:cNvPr id="3" name="文本框 3"/>
          <p:cNvSpPr txBox="1">
            <a:spLocks noChangeArrowheads="1"/>
          </p:cNvSpPr>
          <p:nvPr/>
        </p:nvSpPr>
        <p:spPr bwMode="auto">
          <a:xfrm>
            <a:off x="4613275" y="960583"/>
            <a:ext cx="482492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Font typeface="Wingdings" panose="05000000000000000000" pitchFamily="2" charset="2"/>
              <a:buChar char="•"/>
              <a:defRPr sz="24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Char char="–"/>
              <a:defRPr sz="24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0" fontAlgn="base" hangingPunct="0">
              <a:lnSpc>
                <a:spcPct val="100000"/>
              </a:lnSpc>
              <a:spcBef>
                <a:spcPct val="0"/>
              </a:spcBef>
              <a:spcAft>
                <a:spcPct val="0"/>
              </a:spcAft>
              <a:buNone/>
            </a:pPr>
            <a:r>
              <a:rPr lang="en-US" altLang="zh-CN" sz="2800" dirty="0" err="1">
                <a:solidFill>
                  <a:srgbClr val="0000FF"/>
                </a:solidFill>
              </a:rPr>
              <a:t>LeetCode</a:t>
            </a:r>
            <a:r>
              <a:rPr lang="en-US" altLang="zh-CN" sz="2800" dirty="0">
                <a:solidFill>
                  <a:srgbClr val="0000FF"/>
                </a:solidFill>
              </a:rPr>
              <a:t>:    226. </a:t>
            </a:r>
            <a:r>
              <a:rPr lang="zh-CN" altLang="en-US" sz="2800" dirty="0">
                <a:solidFill>
                  <a:srgbClr val="0000FF"/>
                </a:solidFill>
              </a:rPr>
              <a:t>翻转二叉树</a:t>
            </a:r>
          </a:p>
        </p:txBody>
      </p:sp>
      <p:sp>
        <p:nvSpPr>
          <p:cNvPr id="5" name="矩形 1"/>
          <p:cNvSpPr>
            <a:spLocks noChangeArrowheads="1"/>
          </p:cNvSpPr>
          <p:nvPr/>
        </p:nvSpPr>
        <p:spPr bwMode="auto">
          <a:xfrm>
            <a:off x="675957" y="1762170"/>
            <a:ext cx="11020412"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Font typeface="Wingdings" panose="05000000000000000000" pitchFamily="2" charset="2"/>
              <a:buChar char="•"/>
              <a:defRPr sz="24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Char char="–"/>
              <a:defRPr sz="24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0" fontAlgn="base" hangingPunct="0">
              <a:lnSpc>
                <a:spcPct val="100000"/>
              </a:lnSpc>
              <a:spcBef>
                <a:spcPct val="0"/>
              </a:spcBef>
              <a:spcAft>
                <a:spcPct val="0"/>
              </a:spcAft>
              <a:buNone/>
            </a:pPr>
            <a:r>
              <a:rPr lang="en-US" altLang="zh-CN" b="0" dirty="0">
                <a:solidFill>
                  <a:srgbClr val="0000FF"/>
                </a:solidFill>
                <a:latin typeface="Consolas" panose="020B0609020204030204" pitchFamily="49" charset="0"/>
              </a:rPr>
              <a:t># Definition for a binary tree node.</a:t>
            </a:r>
          </a:p>
          <a:p>
            <a:pPr eaLnBrk="0" fontAlgn="base" hangingPunct="0">
              <a:lnSpc>
                <a:spcPct val="100000"/>
              </a:lnSpc>
              <a:spcBef>
                <a:spcPct val="0"/>
              </a:spcBef>
              <a:spcAft>
                <a:spcPct val="0"/>
              </a:spcAft>
              <a:buNone/>
            </a:pPr>
            <a:r>
              <a:rPr lang="en-US" altLang="zh-CN" b="0" dirty="0">
                <a:solidFill>
                  <a:srgbClr val="0000FF"/>
                </a:solidFill>
                <a:latin typeface="Consolas" panose="020B0609020204030204" pitchFamily="49" charset="0"/>
              </a:rPr>
              <a:t># class </a:t>
            </a:r>
            <a:r>
              <a:rPr lang="en-US" altLang="zh-CN" b="0" dirty="0" err="1">
                <a:solidFill>
                  <a:srgbClr val="0000FF"/>
                </a:solidFill>
                <a:latin typeface="Consolas" panose="020B0609020204030204" pitchFamily="49" charset="0"/>
              </a:rPr>
              <a:t>TreeNode</a:t>
            </a:r>
            <a:r>
              <a:rPr lang="en-US" altLang="zh-CN" b="0" dirty="0">
                <a:solidFill>
                  <a:srgbClr val="0000FF"/>
                </a:solidFill>
                <a:latin typeface="Consolas" panose="020B0609020204030204" pitchFamily="49" charset="0"/>
              </a:rPr>
              <a:t>:</a:t>
            </a:r>
          </a:p>
          <a:p>
            <a:pPr eaLnBrk="0" fontAlgn="base" hangingPunct="0">
              <a:lnSpc>
                <a:spcPct val="100000"/>
              </a:lnSpc>
              <a:spcBef>
                <a:spcPct val="0"/>
              </a:spcBef>
              <a:spcAft>
                <a:spcPct val="0"/>
              </a:spcAft>
              <a:buNone/>
            </a:pPr>
            <a:r>
              <a:rPr lang="en-US" altLang="zh-CN" b="0" dirty="0">
                <a:solidFill>
                  <a:srgbClr val="0000FF"/>
                </a:solidFill>
                <a:latin typeface="Consolas" panose="020B0609020204030204" pitchFamily="49" charset="0"/>
              </a:rPr>
              <a:t>#     </a:t>
            </a:r>
            <a:r>
              <a:rPr lang="en-US" altLang="zh-CN" b="0" dirty="0" err="1">
                <a:solidFill>
                  <a:srgbClr val="0000FF"/>
                </a:solidFill>
                <a:latin typeface="Consolas" panose="020B0609020204030204" pitchFamily="49" charset="0"/>
              </a:rPr>
              <a:t>def</a:t>
            </a:r>
            <a:r>
              <a:rPr lang="en-US" altLang="zh-CN" b="0" dirty="0">
                <a:solidFill>
                  <a:srgbClr val="0000FF"/>
                </a:solidFill>
                <a:latin typeface="Consolas" panose="020B0609020204030204" pitchFamily="49" charset="0"/>
              </a:rPr>
              <a:t> __</a:t>
            </a:r>
            <a:r>
              <a:rPr lang="en-US" altLang="zh-CN" b="0" dirty="0" err="1">
                <a:solidFill>
                  <a:srgbClr val="0000FF"/>
                </a:solidFill>
                <a:latin typeface="Consolas" panose="020B0609020204030204" pitchFamily="49" charset="0"/>
              </a:rPr>
              <a:t>init</a:t>
            </a:r>
            <a:r>
              <a:rPr lang="en-US" altLang="zh-CN" b="0" dirty="0">
                <a:solidFill>
                  <a:srgbClr val="0000FF"/>
                </a:solidFill>
                <a:latin typeface="Consolas" panose="020B0609020204030204" pitchFamily="49" charset="0"/>
              </a:rPr>
              <a:t>__(self, </a:t>
            </a:r>
            <a:r>
              <a:rPr lang="en-US" altLang="zh-CN" b="0" dirty="0" err="1">
                <a:solidFill>
                  <a:srgbClr val="0000FF"/>
                </a:solidFill>
                <a:latin typeface="Consolas" panose="020B0609020204030204" pitchFamily="49" charset="0"/>
              </a:rPr>
              <a:t>val</a:t>
            </a:r>
            <a:r>
              <a:rPr lang="en-US" altLang="zh-CN" b="0" dirty="0">
                <a:solidFill>
                  <a:srgbClr val="0000FF"/>
                </a:solidFill>
                <a:latin typeface="Consolas" panose="020B0609020204030204" pitchFamily="49" charset="0"/>
              </a:rPr>
              <a:t>=0, left=None, right=None):</a:t>
            </a:r>
          </a:p>
          <a:p>
            <a:pPr eaLnBrk="0" fontAlgn="base" hangingPunct="0">
              <a:lnSpc>
                <a:spcPct val="100000"/>
              </a:lnSpc>
              <a:spcBef>
                <a:spcPct val="0"/>
              </a:spcBef>
              <a:spcAft>
                <a:spcPct val="0"/>
              </a:spcAft>
              <a:buNone/>
            </a:pPr>
            <a:r>
              <a:rPr lang="en-US" altLang="zh-CN" b="0" dirty="0">
                <a:solidFill>
                  <a:srgbClr val="0000FF"/>
                </a:solidFill>
                <a:latin typeface="Consolas" panose="020B0609020204030204" pitchFamily="49" charset="0"/>
              </a:rPr>
              <a:t>#         </a:t>
            </a:r>
            <a:r>
              <a:rPr lang="en-US" altLang="zh-CN" b="0" dirty="0" err="1">
                <a:solidFill>
                  <a:srgbClr val="0000FF"/>
                </a:solidFill>
                <a:latin typeface="Consolas" panose="020B0609020204030204" pitchFamily="49" charset="0"/>
              </a:rPr>
              <a:t>self.val</a:t>
            </a:r>
            <a:r>
              <a:rPr lang="en-US" altLang="zh-CN" b="0" dirty="0">
                <a:solidFill>
                  <a:srgbClr val="0000FF"/>
                </a:solidFill>
                <a:latin typeface="Consolas" panose="020B0609020204030204" pitchFamily="49" charset="0"/>
              </a:rPr>
              <a:t> = </a:t>
            </a:r>
            <a:r>
              <a:rPr lang="en-US" altLang="zh-CN" b="0" dirty="0" err="1">
                <a:solidFill>
                  <a:srgbClr val="0000FF"/>
                </a:solidFill>
                <a:latin typeface="Consolas" panose="020B0609020204030204" pitchFamily="49" charset="0"/>
              </a:rPr>
              <a:t>val</a:t>
            </a:r>
            <a:endParaRPr lang="en-US" altLang="zh-CN" b="0" dirty="0">
              <a:solidFill>
                <a:srgbClr val="0000FF"/>
              </a:solidFill>
              <a:latin typeface="Consolas" panose="020B0609020204030204" pitchFamily="49" charset="0"/>
            </a:endParaRPr>
          </a:p>
          <a:p>
            <a:pPr eaLnBrk="0" fontAlgn="base" hangingPunct="0">
              <a:lnSpc>
                <a:spcPct val="100000"/>
              </a:lnSpc>
              <a:spcBef>
                <a:spcPct val="0"/>
              </a:spcBef>
              <a:spcAft>
                <a:spcPct val="0"/>
              </a:spcAft>
              <a:buNone/>
            </a:pPr>
            <a:r>
              <a:rPr lang="en-US" altLang="zh-CN" b="0" dirty="0">
                <a:solidFill>
                  <a:srgbClr val="0000FF"/>
                </a:solidFill>
                <a:latin typeface="Consolas" panose="020B0609020204030204" pitchFamily="49" charset="0"/>
              </a:rPr>
              <a:t>#         </a:t>
            </a:r>
            <a:r>
              <a:rPr lang="en-US" altLang="zh-CN" b="0" dirty="0" err="1">
                <a:solidFill>
                  <a:srgbClr val="0000FF"/>
                </a:solidFill>
                <a:latin typeface="Consolas" panose="020B0609020204030204" pitchFamily="49" charset="0"/>
              </a:rPr>
              <a:t>self.left</a:t>
            </a:r>
            <a:r>
              <a:rPr lang="en-US" altLang="zh-CN" b="0" dirty="0">
                <a:solidFill>
                  <a:srgbClr val="0000FF"/>
                </a:solidFill>
                <a:latin typeface="Consolas" panose="020B0609020204030204" pitchFamily="49" charset="0"/>
              </a:rPr>
              <a:t> = left</a:t>
            </a:r>
          </a:p>
          <a:p>
            <a:pPr eaLnBrk="0" fontAlgn="base" hangingPunct="0">
              <a:lnSpc>
                <a:spcPct val="100000"/>
              </a:lnSpc>
              <a:spcBef>
                <a:spcPct val="0"/>
              </a:spcBef>
              <a:spcAft>
                <a:spcPct val="0"/>
              </a:spcAft>
              <a:buNone/>
            </a:pPr>
            <a:r>
              <a:rPr lang="en-US" altLang="zh-CN" b="0" dirty="0">
                <a:solidFill>
                  <a:srgbClr val="0000FF"/>
                </a:solidFill>
                <a:latin typeface="Consolas" panose="020B0609020204030204" pitchFamily="49" charset="0"/>
              </a:rPr>
              <a:t>#         </a:t>
            </a:r>
            <a:r>
              <a:rPr lang="en-US" altLang="zh-CN" b="0" dirty="0" err="1">
                <a:solidFill>
                  <a:srgbClr val="0000FF"/>
                </a:solidFill>
                <a:latin typeface="Consolas" panose="020B0609020204030204" pitchFamily="49" charset="0"/>
              </a:rPr>
              <a:t>self.right</a:t>
            </a:r>
            <a:r>
              <a:rPr lang="en-US" altLang="zh-CN" b="0" dirty="0">
                <a:solidFill>
                  <a:srgbClr val="0000FF"/>
                </a:solidFill>
                <a:latin typeface="Consolas" panose="020B0609020204030204" pitchFamily="49" charset="0"/>
              </a:rPr>
              <a:t> = </a:t>
            </a:r>
            <a:r>
              <a:rPr lang="en-US" altLang="zh-CN" b="0" dirty="0" smtClean="0">
                <a:solidFill>
                  <a:srgbClr val="0000FF"/>
                </a:solidFill>
                <a:latin typeface="Consolas" panose="020B0609020204030204" pitchFamily="49" charset="0"/>
              </a:rPr>
              <a:t>right</a:t>
            </a:r>
          </a:p>
          <a:p>
            <a:pPr eaLnBrk="0" fontAlgn="base" hangingPunct="0">
              <a:lnSpc>
                <a:spcPct val="100000"/>
              </a:lnSpc>
              <a:spcBef>
                <a:spcPct val="0"/>
              </a:spcBef>
              <a:spcAft>
                <a:spcPct val="0"/>
              </a:spcAft>
              <a:buNone/>
            </a:pPr>
            <a:endParaRPr lang="en-US" altLang="zh-CN" b="0" dirty="0">
              <a:solidFill>
                <a:srgbClr val="0000FF"/>
              </a:solidFill>
              <a:latin typeface="Consolas" panose="020B0609020204030204" pitchFamily="49" charset="0"/>
            </a:endParaRPr>
          </a:p>
          <a:p>
            <a:pPr eaLnBrk="0" fontAlgn="base" hangingPunct="0">
              <a:lnSpc>
                <a:spcPct val="100000"/>
              </a:lnSpc>
              <a:spcBef>
                <a:spcPct val="0"/>
              </a:spcBef>
              <a:spcAft>
                <a:spcPct val="0"/>
              </a:spcAft>
              <a:buNone/>
            </a:pPr>
            <a:r>
              <a:rPr lang="en-US" altLang="zh-CN" b="0" dirty="0">
                <a:solidFill>
                  <a:srgbClr val="0000FF"/>
                </a:solidFill>
                <a:latin typeface="Consolas" panose="020B0609020204030204" pitchFamily="49" charset="0"/>
              </a:rPr>
              <a:t>class Solution:</a:t>
            </a:r>
          </a:p>
          <a:p>
            <a:pPr eaLnBrk="0" fontAlgn="base" hangingPunct="0">
              <a:lnSpc>
                <a:spcPct val="100000"/>
              </a:lnSpc>
              <a:spcBef>
                <a:spcPct val="0"/>
              </a:spcBef>
              <a:spcAft>
                <a:spcPct val="0"/>
              </a:spcAft>
              <a:buNone/>
            </a:pPr>
            <a:r>
              <a:rPr lang="en-US" altLang="zh-CN" b="0" dirty="0">
                <a:solidFill>
                  <a:srgbClr val="0000FF"/>
                </a:solidFill>
                <a:latin typeface="Consolas" panose="020B0609020204030204" pitchFamily="49" charset="0"/>
              </a:rPr>
              <a:t>    </a:t>
            </a:r>
            <a:r>
              <a:rPr lang="en-US" altLang="zh-CN" b="0" dirty="0" err="1">
                <a:solidFill>
                  <a:srgbClr val="0000FF"/>
                </a:solidFill>
                <a:latin typeface="Consolas" panose="020B0609020204030204" pitchFamily="49" charset="0"/>
              </a:rPr>
              <a:t>def</a:t>
            </a:r>
            <a:r>
              <a:rPr lang="en-US" altLang="zh-CN" b="0" dirty="0">
                <a:solidFill>
                  <a:srgbClr val="0000FF"/>
                </a:solidFill>
                <a:latin typeface="Consolas" panose="020B0609020204030204" pitchFamily="49" charset="0"/>
              </a:rPr>
              <a:t> </a:t>
            </a:r>
            <a:r>
              <a:rPr lang="en-US" altLang="zh-CN" b="0" dirty="0" err="1">
                <a:solidFill>
                  <a:srgbClr val="0000FF"/>
                </a:solidFill>
                <a:latin typeface="Consolas" panose="020B0609020204030204" pitchFamily="49" charset="0"/>
              </a:rPr>
              <a:t>invertTree</a:t>
            </a:r>
            <a:r>
              <a:rPr lang="en-US" altLang="zh-CN" b="0" dirty="0">
                <a:solidFill>
                  <a:srgbClr val="0000FF"/>
                </a:solidFill>
                <a:latin typeface="Consolas" panose="020B0609020204030204" pitchFamily="49" charset="0"/>
              </a:rPr>
              <a:t>(self, root: Optional[</a:t>
            </a:r>
            <a:r>
              <a:rPr lang="en-US" altLang="zh-CN" b="0" dirty="0" err="1">
                <a:solidFill>
                  <a:srgbClr val="0000FF"/>
                </a:solidFill>
                <a:latin typeface="Consolas" panose="020B0609020204030204" pitchFamily="49" charset="0"/>
              </a:rPr>
              <a:t>TreeNode</a:t>
            </a:r>
            <a:r>
              <a:rPr lang="en-US" altLang="zh-CN" b="0" dirty="0" smtClean="0">
                <a:solidFill>
                  <a:srgbClr val="0000FF"/>
                </a:solidFill>
                <a:latin typeface="Consolas" panose="020B0609020204030204" pitchFamily="49" charset="0"/>
              </a:rPr>
              <a:t>])-&gt; </a:t>
            </a:r>
            <a:r>
              <a:rPr lang="en-US" altLang="zh-CN" b="0" dirty="0">
                <a:solidFill>
                  <a:srgbClr val="0000FF"/>
                </a:solidFill>
                <a:latin typeface="Consolas" panose="020B0609020204030204" pitchFamily="49" charset="0"/>
              </a:rPr>
              <a:t>Optional[</a:t>
            </a:r>
            <a:r>
              <a:rPr lang="en-US" altLang="zh-CN" b="0" dirty="0" err="1">
                <a:solidFill>
                  <a:srgbClr val="0000FF"/>
                </a:solidFill>
                <a:latin typeface="Consolas" panose="020B0609020204030204" pitchFamily="49" charset="0"/>
              </a:rPr>
              <a:t>TreeNode</a:t>
            </a:r>
            <a:r>
              <a:rPr lang="en-US" altLang="zh-CN" b="0" dirty="0">
                <a:solidFill>
                  <a:srgbClr val="0000FF"/>
                </a:solidFill>
                <a:latin typeface="Consolas" panose="020B0609020204030204" pitchFamily="49" charset="0"/>
              </a:rPr>
              <a:t>]:</a:t>
            </a:r>
            <a:endParaRPr lang="en-US" altLang="zh-CN" b="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4212377806"/>
      </p:ext>
    </p:extLst>
  </p:cSld>
  <p:clrMapOvr>
    <a:masterClrMapping/>
  </p:clrMapOvr>
  <mc:AlternateContent xmlns:mc="http://schemas.openxmlformats.org/markup-compatibility/2006" xmlns:p14="http://schemas.microsoft.com/office/powerpoint/2010/main">
    <mc:Choice Requires="p14">
      <p:transition spd="slow" p14:dur="2000"/>
    </mc:Choice>
    <mc:Fallback xmlns="" xmlns:a14="http://schemas.microsoft.com/office/drawing/2010/main">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3074" y="147761"/>
            <a:ext cx="27844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6.1.3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树的基本术语</a:t>
            </a:r>
          </a:p>
        </p:txBody>
      </p:sp>
      <p:grpSp>
        <p:nvGrpSpPr>
          <p:cNvPr id="3" name="组合 2"/>
          <p:cNvGrpSpPr/>
          <p:nvPr/>
        </p:nvGrpSpPr>
        <p:grpSpPr>
          <a:xfrm>
            <a:off x="2530647" y="2719682"/>
            <a:ext cx="2808288" cy="2419350"/>
            <a:chOff x="3357554" y="2786058"/>
            <a:chExt cx="2808288" cy="2419350"/>
          </a:xfrm>
        </p:grpSpPr>
        <p:sp>
          <p:nvSpPr>
            <p:cNvPr id="6" name="Oval 7"/>
            <p:cNvSpPr>
              <a:spLocks noChangeArrowheads="1"/>
            </p:cNvSpPr>
            <p:nvPr/>
          </p:nvSpPr>
          <p:spPr bwMode="auto">
            <a:xfrm>
              <a:off x="4365617" y="2786058"/>
              <a:ext cx="360362" cy="360362"/>
            </a:xfrm>
            <a:prstGeom prst="ellipse">
              <a:avLst/>
            </a:prstGeom>
            <a:solidFill>
              <a:srgbClr val="F6B69B"/>
            </a:solid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7" name="Line 22"/>
            <p:cNvSpPr>
              <a:spLocks noChangeShapeType="1"/>
            </p:cNvSpPr>
            <p:nvPr/>
          </p:nvSpPr>
          <p:spPr bwMode="auto">
            <a:xfrm>
              <a:off x="4724392" y="2998783"/>
              <a:ext cx="731859" cy="593713"/>
            </a:xfrm>
            <a:prstGeom prst="line">
              <a:avLst/>
            </a:prstGeom>
            <a:noFill/>
            <a:ln w="28575">
              <a:solidFill>
                <a:srgbClr val="C0262E"/>
              </a:solidFill>
              <a:miter lim="800000"/>
            </a:ln>
          </p:spPr>
          <p:txBody>
            <a:bodyPr wrap="none" lIns="0" rIns="0"/>
            <a:lstStyle/>
            <a:p>
              <a:pPr algn="ct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8" name="Line 20"/>
            <p:cNvSpPr>
              <a:spLocks noChangeShapeType="1"/>
            </p:cNvSpPr>
            <p:nvPr/>
          </p:nvSpPr>
          <p:spPr bwMode="auto">
            <a:xfrm flipH="1">
              <a:off x="3598862" y="3020991"/>
              <a:ext cx="785817" cy="571505"/>
            </a:xfrm>
            <a:prstGeom prst="line">
              <a:avLst/>
            </a:prstGeom>
            <a:noFill/>
            <a:ln w="28575">
              <a:solidFill>
                <a:srgbClr val="C0262E"/>
              </a:solidFill>
              <a:miter lim="800000"/>
            </a:ln>
          </p:spPr>
          <p:txBody>
            <a:bodyPr wrap="none" lIns="0" rIns="0"/>
            <a:lstStyle/>
            <a:p>
              <a:pPr algn="ct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14" name="Freeform 5"/>
            <p:cNvSpPr/>
            <p:nvPr/>
          </p:nvSpPr>
          <p:spPr bwMode="auto">
            <a:xfrm>
              <a:off x="4241792" y="3844920"/>
              <a:ext cx="214312" cy="390525"/>
            </a:xfrm>
            <a:custGeom>
              <a:avLst/>
              <a:gdLst>
                <a:gd name="T0" fmla="*/ 214314 w 121"/>
                <a:gd name="T1" fmla="*/ 0 h 144"/>
                <a:gd name="T2" fmla="*/ 0 w 121"/>
                <a:gd name="T3" fmla="*/ 391057 h 144"/>
                <a:gd name="T4" fmla="*/ 0 60000 65536"/>
                <a:gd name="T5" fmla="*/ 0 60000 65536"/>
                <a:gd name="T6" fmla="*/ 0 w 121"/>
                <a:gd name="T7" fmla="*/ 0 h 144"/>
                <a:gd name="T8" fmla="*/ 121 w 121"/>
                <a:gd name="T9" fmla="*/ 144 h 144"/>
              </a:gdLst>
              <a:ahLst/>
              <a:cxnLst>
                <a:cxn ang="T4">
                  <a:pos x="T0" y="T1"/>
                </a:cxn>
                <a:cxn ang="T5">
                  <a:pos x="T2" y="T3"/>
                </a:cxn>
              </a:cxnLst>
              <a:rect l="T6" t="T7" r="T8" b="T9"/>
              <a:pathLst>
                <a:path w="121" h="144">
                  <a:moveTo>
                    <a:pt x="121" y="0"/>
                  </a:moveTo>
                  <a:lnTo>
                    <a:pt x="0" y="144"/>
                  </a:lnTo>
                </a:path>
              </a:pathLst>
            </a:custGeom>
            <a:noFill/>
            <a:ln w="28575">
              <a:solidFill>
                <a:srgbClr val="C0262E"/>
              </a:solidFill>
              <a:miter lim="800000"/>
            </a:ln>
          </p:spPr>
          <p:txBody>
            <a:bodyPr wrap="none" lIns="0" rIns="0"/>
            <a:lstStyle/>
            <a:p>
              <a:pPr algn="ct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15" name="Freeform 6"/>
            <p:cNvSpPr/>
            <p:nvPr/>
          </p:nvSpPr>
          <p:spPr bwMode="auto">
            <a:xfrm>
              <a:off x="4659304" y="3844920"/>
              <a:ext cx="214313" cy="357188"/>
            </a:xfrm>
            <a:custGeom>
              <a:avLst/>
              <a:gdLst>
                <a:gd name="T0" fmla="*/ 0 w 72"/>
                <a:gd name="T1" fmla="*/ 0 h 150"/>
                <a:gd name="T2" fmla="*/ 214314 w 72"/>
                <a:gd name="T3" fmla="*/ 357190 h 150"/>
                <a:gd name="T4" fmla="*/ 0 60000 65536"/>
                <a:gd name="T5" fmla="*/ 0 60000 65536"/>
                <a:gd name="T6" fmla="*/ 0 w 72"/>
                <a:gd name="T7" fmla="*/ 0 h 150"/>
                <a:gd name="T8" fmla="*/ 72 w 72"/>
                <a:gd name="T9" fmla="*/ 150 h 150"/>
              </a:gdLst>
              <a:ahLst/>
              <a:cxnLst>
                <a:cxn ang="T4">
                  <a:pos x="T0" y="T1"/>
                </a:cxn>
                <a:cxn ang="T5">
                  <a:pos x="T2" y="T3"/>
                </a:cxn>
              </a:cxnLst>
              <a:rect l="T6" t="T7" r="T8" b="T9"/>
              <a:pathLst>
                <a:path w="72" h="150">
                  <a:moveTo>
                    <a:pt x="0" y="0"/>
                  </a:moveTo>
                  <a:lnTo>
                    <a:pt x="72" y="150"/>
                  </a:lnTo>
                </a:path>
              </a:pathLst>
            </a:custGeom>
            <a:noFill/>
            <a:ln w="28575">
              <a:solidFill>
                <a:srgbClr val="C0262E"/>
              </a:solidFill>
              <a:miter lim="800000"/>
            </a:ln>
          </p:spPr>
          <p:txBody>
            <a:bodyPr wrap="none" lIns="0" rIns="0"/>
            <a:lstStyle/>
            <a:p>
              <a:pPr algn="ct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16" name="Oval 8"/>
            <p:cNvSpPr>
              <a:spLocks noChangeArrowheads="1"/>
            </p:cNvSpPr>
            <p:nvPr/>
          </p:nvSpPr>
          <p:spPr bwMode="auto">
            <a:xfrm>
              <a:off x="3357554" y="3525657"/>
              <a:ext cx="360363" cy="360362"/>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wrap="none" lIns="0" rIns="0" anchor="ctr"/>
            <a:lstStyle/>
            <a:p>
              <a:pPr algn="ctr">
                <a:lnSpc>
                  <a:spcPct val="100000"/>
                </a:lnSpc>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7" name="Oval 9"/>
            <p:cNvSpPr>
              <a:spLocks noChangeArrowheads="1"/>
            </p:cNvSpPr>
            <p:nvPr/>
          </p:nvSpPr>
          <p:spPr bwMode="auto">
            <a:xfrm>
              <a:off x="4365617" y="3525657"/>
              <a:ext cx="360362" cy="360362"/>
            </a:xfrm>
            <a:prstGeom prst="ellipse">
              <a:avLst/>
            </a:prstGeom>
            <a:solidFill>
              <a:srgbClr val="E94A47"/>
            </a:solidFill>
            <a:ln>
              <a:solidFill>
                <a:srgbClr val="E94A47"/>
              </a:solidFill>
            </a:ln>
          </p:spPr>
          <p:style>
            <a:lnRef idx="1">
              <a:schemeClr val="accent5"/>
            </a:lnRef>
            <a:fillRef idx="2">
              <a:schemeClr val="accent5"/>
            </a:fillRef>
            <a:effectRef idx="1">
              <a:schemeClr val="accent5"/>
            </a:effectRef>
            <a:fontRef idx="minor">
              <a:schemeClr val="dk1"/>
            </a:fontRef>
          </p:style>
          <p:txBody>
            <a:bodyPr wrap="none" lIns="0" rIns="0" anchor="ctr"/>
            <a:lstStyle/>
            <a:p>
              <a:pPr algn="ctr">
                <a:lnSpc>
                  <a:spcPct val="100000"/>
                </a:lnSpc>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18" name="Oval 10"/>
            <p:cNvSpPr>
              <a:spLocks noChangeArrowheads="1"/>
            </p:cNvSpPr>
            <p:nvPr/>
          </p:nvSpPr>
          <p:spPr bwMode="auto">
            <a:xfrm>
              <a:off x="5373679" y="3525657"/>
              <a:ext cx="360363" cy="360363"/>
            </a:xfrm>
            <a:prstGeom prst="ellipse">
              <a:avLst/>
            </a:prstGeom>
            <a:solidFill>
              <a:srgbClr val="F6B69B"/>
            </a:solidFill>
            <a:ln>
              <a:solidFill>
                <a:srgbClr val="C0262E"/>
              </a:solidFill>
            </a:ln>
          </p:spPr>
          <p:style>
            <a:lnRef idx="1">
              <a:schemeClr val="accent5"/>
            </a:lnRef>
            <a:fillRef idx="2">
              <a:schemeClr val="accent5"/>
            </a:fillRef>
            <a:effectRef idx="1">
              <a:schemeClr val="accent5"/>
            </a:effectRef>
            <a:fontRef idx="minor">
              <a:schemeClr val="dk1"/>
            </a:fontRef>
          </p:style>
          <p:txBody>
            <a:bodyPr wrap="none" lIns="0" rIns="0" anchor="ctr"/>
            <a:lstStyle/>
            <a:p>
              <a:pPr algn="ctr">
                <a:lnSpc>
                  <a:spcPct val="100000"/>
                </a:lnSpc>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19" name="Oval 11"/>
            <p:cNvSpPr>
              <a:spLocks noChangeArrowheads="1"/>
            </p:cNvSpPr>
            <p:nvPr/>
          </p:nvSpPr>
          <p:spPr bwMode="auto">
            <a:xfrm>
              <a:off x="4051292" y="4184646"/>
              <a:ext cx="360362" cy="360362"/>
            </a:xfrm>
            <a:prstGeom prst="ellipse">
              <a:avLst/>
            </a:prstGeom>
            <a:solidFill>
              <a:schemeClr val="accent5">
                <a:lumMod val="40000"/>
                <a:lumOff val="60000"/>
              </a:schemeClr>
            </a:solidFill>
            <a:ln>
              <a:solidFill>
                <a:schemeClr val="accent5">
                  <a:lumMod val="40000"/>
                  <a:lumOff val="60000"/>
                </a:schemeClr>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20" name="Oval 12"/>
            <p:cNvSpPr>
              <a:spLocks noChangeArrowheads="1"/>
            </p:cNvSpPr>
            <p:nvPr/>
          </p:nvSpPr>
          <p:spPr bwMode="auto">
            <a:xfrm>
              <a:off x="4730742" y="4184646"/>
              <a:ext cx="360362" cy="360362"/>
            </a:xfrm>
            <a:prstGeom prst="ellipse">
              <a:avLst/>
            </a:prstGeom>
            <a:solidFill>
              <a:schemeClr val="accent5">
                <a:lumMod val="40000"/>
                <a:lumOff val="60000"/>
              </a:schemeClr>
            </a:solidFill>
            <a:ln>
              <a:solidFill>
                <a:schemeClr val="accent5">
                  <a:lumMod val="40000"/>
                  <a:lumOff val="60000"/>
                </a:schemeClr>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21" name="Oval 15"/>
            <p:cNvSpPr>
              <a:spLocks noChangeArrowheads="1"/>
            </p:cNvSpPr>
            <p:nvPr/>
          </p:nvSpPr>
          <p:spPr bwMode="auto">
            <a:xfrm>
              <a:off x="4051292" y="4845045"/>
              <a:ext cx="360363" cy="360363"/>
            </a:xfrm>
            <a:prstGeom prst="ellipse">
              <a:avLst/>
            </a:prstGeom>
            <a:solidFill>
              <a:srgbClr val="F6B69B"/>
            </a:solid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800" b="0">
                  <a:solidFill>
                    <a:srgbClr val="525252"/>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22" name="Oval 16"/>
            <p:cNvSpPr>
              <a:spLocks noChangeArrowheads="1"/>
            </p:cNvSpPr>
            <p:nvPr/>
          </p:nvSpPr>
          <p:spPr bwMode="auto">
            <a:xfrm>
              <a:off x="5805479" y="4184646"/>
              <a:ext cx="360363" cy="360363"/>
            </a:xfrm>
            <a:prstGeom prst="ellipse">
              <a:avLst/>
            </a:prstGeom>
            <a:solidFill>
              <a:srgbClr val="F6B69B"/>
            </a:solid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G</a:t>
              </a:r>
            </a:p>
          </p:txBody>
        </p:sp>
        <p:sp>
          <p:nvSpPr>
            <p:cNvPr id="23" name="Line 21"/>
            <p:cNvSpPr>
              <a:spLocks noChangeShapeType="1"/>
            </p:cNvSpPr>
            <p:nvPr/>
          </p:nvSpPr>
          <p:spPr bwMode="auto">
            <a:xfrm>
              <a:off x="4543417" y="3146420"/>
              <a:ext cx="0" cy="360363"/>
            </a:xfrm>
            <a:prstGeom prst="line">
              <a:avLst/>
            </a:prstGeom>
            <a:noFill/>
            <a:ln w="28575">
              <a:solidFill>
                <a:srgbClr val="C0262E"/>
              </a:solidFill>
              <a:miter lim="800000"/>
            </a:ln>
          </p:spPr>
          <p:txBody>
            <a:bodyPr wrap="none" lIns="0" rIns="0"/>
            <a:lstStyle/>
            <a:p>
              <a:pPr algn="ct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24" name="Freeform 26"/>
            <p:cNvSpPr/>
            <p:nvPr/>
          </p:nvSpPr>
          <p:spPr bwMode="auto">
            <a:xfrm>
              <a:off x="5650962" y="3865735"/>
              <a:ext cx="265113" cy="330200"/>
            </a:xfrm>
            <a:custGeom>
              <a:avLst/>
              <a:gdLst>
                <a:gd name="T0" fmla="*/ 0 w 167"/>
                <a:gd name="T1" fmla="*/ 0 h 208"/>
                <a:gd name="T2" fmla="*/ 265113 w 167"/>
                <a:gd name="T3" fmla="*/ 330200 h 208"/>
                <a:gd name="T4" fmla="*/ 0 60000 65536"/>
                <a:gd name="T5" fmla="*/ 0 60000 65536"/>
                <a:gd name="T6" fmla="*/ 0 w 167"/>
                <a:gd name="T7" fmla="*/ 0 h 208"/>
                <a:gd name="T8" fmla="*/ 167 w 167"/>
                <a:gd name="T9" fmla="*/ 208 h 208"/>
              </a:gdLst>
              <a:ahLst/>
              <a:cxnLst>
                <a:cxn ang="T4">
                  <a:pos x="T0" y="T1"/>
                </a:cxn>
                <a:cxn ang="T5">
                  <a:pos x="T2" y="T3"/>
                </a:cxn>
              </a:cxnLst>
              <a:rect l="T6" t="T7" r="T8" b="T9"/>
              <a:pathLst>
                <a:path w="167" h="208">
                  <a:moveTo>
                    <a:pt x="0" y="0"/>
                  </a:moveTo>
                  <a:lnTo>
                    <a:pt x="167" y="208"/>
                  </a:lnTo>
                </a:path>
              </a:pathLst>
            </a:custGeom>
            <a:noFill/>
            <a:ln w="28575">
              <a:solidFill>
                <a:srgbClr val="C0262E"/>
              </a:solidFill>
              <a:miter lim="800000"/>
            </a:ln>
          </p:spPr>
          <p:txBody>
            <a:bodyPr wrap="none" lIns="0" rIns="0"/>
            <a:lstStyle/>
            <a:p>
              <a:pPr algn="ct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cxnSp>
          <p:nvCxnSpPr>
            <p:cNvPr id="25" name="直接连接符 24"/>
            <p:cNvCxnSpPr>
              <a:cxnSpLocks noChangeShapeType="1"/>
              <a:stCxn id="19" idx="4"/>
              <a:endCxn id="21" idx="0"/>
            </p:cNvCxnSpPr>
            <p:nvPr/>
          </p:nvCxnSpPr>
          <p:spPr bwMode="auto">
            <a:xfrm rot="16200000" flipH="1">
              <a:off x="4081455" y="4695025"/>
              <a:ext cx="300037" cy="1"/>
            </a:xfrm>
            <a:prstGeom prst="line">
              <a:avLst/>
            </a:prstGeom>
            <a:noFill/>
            <a:ln w="28575" algn="ctr">
              <a:solidFill>
                <a:srgbClr val="C0262E"/>
              </a:solidFill>
              <a:round/>
            </a:ln>
          </p:spPr>
        </p:cxnSp>
      </p:grpSp>
      <p:pic>
        <p:nvPicPr>
          <p:cNvPr id="38" name="图片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2658" y="2491510"/>
            <a:ext cx="3469567" cy="3613882"/>
          </a:xfrm>
          <a:prstGeom prst="rect">
            <a:avLst/>
          </a:prstGeom>
        </p:spPr>
      </p:pic>
      <p:sp>
        <p:nvSpPr>
          <p:cNvPr id="4"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15/42</a:t>
            </a:r>
          </a:p>
        </p:txBody>
      </p:sp>
      <p:sp>
        <p:nvSpPr>
          <p:cNvPr id="5" name="TextBox 42"/>
          <p:cNvSpPr txBox="1"/>
          <p:nvPr/>
        </p:nvSpPr>
        <p:spPr>
          <a:xfrm>
            <a:off x="1007277" y="1483916"/>
            <a:ext cx="7838263" cy="523240"/>
          </a:xfrm>
          <a:prstGeom prst="rect">
            <a:avLst/>
          </a:prstGeom>
          <a:ln>
            <a:solidFill>
              <a:schemeClr val="accent6">
                <a:lumMod val="20000"/>
                <a:lumOff val="8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nSpc>
                <a:spcPts val="2400"/>
              </a:lnSpc>
            </a:pPr>
            <a:r>
              <a:rPr lang="zh-CN" altLang="en-US" b="1"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双亲结点（或父亲结点）。</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一个结点称为其后继结点的双亲结点。</a:t>
            </a:r>
          </a:p>
        </p:txBody>
      </p:sp>
      <p:grpSp>
        <p:nvGrpSpPr>
          <p:cNvPr id="9" name="组合 8"/>
          <p:cNvGrpSpPr/>
          <p:nvPr/>
        </p:nvGrpSpPr>
        <p:grpSpPr>
          <a:xfrm>
            <a:off x="2097613" y="5529493"/>
            <a:ext cx="3469567" cy="517274"/>
            <a:chOff x="1396240" y="2304668"/>
            <a:chExt cx="2107000" cy="480002"/>
          </a:xfrm>
        </p:grpSpPr>
        <p:sp>
          <p:nvSpPr>
            <p:cNvPr id="10" name="矩形: 圆角 9"/>
            <p:cNvSpPr/>
            <p:nvPr/>
          </p:nvSpPr>
          <p:spPr>
            <a:xfrm>
              <a:off x="1396240" y="2304668"/>
              <a:ext cx="2107000" cy="480002"/>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433295" y="2360437"/>
              <a:ext cx="2069945" cy="34176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结点</a:t>
              </a:r>
              <a:r>
                <a:rPr lang="en-US" altLang="zh-CN" b="1" dirty="0">
                  <a:solidFill>
                    <a:schemeClr val="bg1"/>
                  </a:solidFill>
                  <a:latin typeface="微软雅黑" panose="020B0503020204020204" pitchFamily="34" charset="-122"/>
                  <a:ea typeface="微软雅黑" panose="020B0503020204020204" pitchFamily="34" charset="-122"/>
                </a:rPr>
                <a:t>E</a:t>
              </a:r>
              <a:r>
                <a:rPr lang="zh-CN" altLang="en-US" b="1" dirty="0">
                  <a:solidFill>
                    <a:schemeClr val="bg1"/>
                  </a:solidFill>
                  <a:latin typeface="微软雅黑" panose="020B0503020204020204" pitchFamily="34" charset="-122"/>
                  <a:ea typeface="微软雅黑" panose="020B0503020204020204" pitchFamily="34" charset="-122"/>
                </a:rPr>
                <a:t>和</a:t>
              </a:r>
              <a:r>
                <a:rPr lang="en-US" altLang="zh-CN" b="1" dirty="0">
                  <a:solidFill>
                    <a:schemeClr val="bg1"/>
                  </a:solidFill>
                  <a:latin typeface="微软雅黑" panose="020B0503020204020204" pitchFamily="34" charset="-122"/>
                  <a:ea typeface="微软雅黑" panose="020B0503020204020204" pitchFamily="34" charset="-122"/>
                </a:rPr>
                <a:t>F</a:t>
              </a:r>
              <a:r>
                <a:rPr lang="zh-CN" altLang="en-US" b="1" dirty="0">
                  <a:solidFill>
                    <a:schemeClr val="bg1"/>
                  </a:solidFill>
                  <a:latin typeface="微软雅黑" panose="020B0503020204020204" pitchFamily="34" charset="-122"/>
                  <a:ea typeface="微软雅黑" panose="020B0503020204020204" pitchFamily="34" charset="-122"/>
                </a:rPr>
                <a:t>的双亲结点均为</a:t>
              </a:r>
              <a:r>
                <a:rPr lang="en-US" altLang="zh-CN" b="1" dirty="0">
                  <a:solidFill>
                    <a:schemeClr val="bg1"/>
                  </a:solidFill>
                  <a:latin typeface="微软雅黑" panose="020B0503020204020204" pitchFamily="34" charset="-122"/>
                  <a:ea typeface="微软雅黑" panose="020B0503020204020204" pitchFamily="34" charset="-122"/>
                </a:rPr>
                <a:t>C</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3074" y="147761"/>
            <a:ext cx="27844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6.1.3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树的基本术语</a:t>
            </a:r>
          </a:p>
        </p:txBody>
      </p:sp>
      <p:grpSp>
        <p:nvGrpSpPr>
          <p:cNvPr id="4" name="组合 3"/>
          <p:cNvGrpSpPr/>
          <p:nvPr/>
        </p:nvGrpSpPr>
        <p:grpSpPr>
          <a:xfrm>
            <a:off x="7115483" y="3318354"/>
            <a:ext cx="2808288" cy="2419350"/>
            <a:chOff x="3357554" y="2786058"/>
            <a:chExt cx="2808288" cy="2419350"/>
          </a:xfrm>
        </p:grpSpPr>
        <p:sp>
          <p:nvSpPr>
            <p:cNvPr id="5" name="Oval 7"/>
            <p:cNvSpPr>
              <a:spLocks noChangeArrowheads="1"/>
            </p:cNvSpPr>
            <p:nvPr/>
          </p:nvSpPr>
          <p:spPr bwMode="auto">
            <a:xfrm>
              <a:off x="4365617" y="2786058"/>
              <a:ext cx="360362" cy="360362"/>
            </a:xfrm>
            <a:prstGeom prst="ellipse">
              <a:avLst/>
            </a:prstGeom>
            <a:solidFill>
              <a:srgbClr val="F6B69B"/>
            </a:solid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ts val="2500"/>
                </a:lnSpc>
                <a:spcBef>
                  <a:spcPts val="0"/>
                </a:spcBef>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9" name="Line 22"/>
            <p:cNvSpPr>
              <a:spLocks noChangeShapeType="1"/>
            </p:cNvSpPr>
            <p:nvPr/>
          </p:nvSpPr>
          <p:spPr bwMode="auto">
            <a:xfrm>
              <a:off x="4724392" y="2998783"/>
              <a:ext cx="731859" cy="593713"/>
            </a:xfrm>
            <a:prstGeom prst="line">
              <a:avLst/>
            </a:prstGeom>
            <a:noFill/>
            <a:ln w="28575">
              <a:solidFill>
                <a:srgbClr val="C0262E"/>
              </a:solidFill>
              <a:miter lim="800000"/>
            </a:ln>
          </p:spPr>
          <p:txBody>
            <a:bodyPr wrap="none" lIns="0" rIns="0"/>
            <a:lstStyle/>
            <a:p>
              <a:pPr algn="ctr">
                <a:lnSpc>
                  <a:spcPts val="2500"/>
                </a:lnSpc>
                <a:spcBef>
                  <a:spcPts val="0"/>
                </a:spcBef>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10" name="Line 20"/>
            <p:cNvSpPr>
              <a:spLocks noChangeShapeType="1"/>
            </p:cNvSpPr>
            <p:nvPr/>
          </p:nvSpPr>
          <p:spPr bwMode="auto">
            <a:xfrm flipH="1">
              <a:off x="3598862" y="3020991"/>
              <a:ext cx="785817" cy="571505"/>
            </a:xfrm>
            <a:prstGeom prst="line">
              <a:avLst/>
            </a:prstGeom>
            <a:noFill/>
            <a:ln w="28575">
              <a:solidFill>
                <a:srgbClr val="C0262E"/>
              </a:solidFill>
              <a:miter lim="800000"/>
            </a:ln>
          </p:spPr>
          <p:txBody>
            <a:bodyPr wrap="none" lIns="0" rIns="0"/>
            <a:lstStyle/>
            <a:p>
              <a:pPr algn="ctr">
                <a:lnSpc>
                  <a:spcPts val="2500"/>
                </a:lnSpc>
                <a:spcBef>
                  <a:spcPts val="0"/>
                </a:spcBef>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11" name="Freeform 5"/>
            <p:cNvSpPr/>
            <p:nvPr/>
          </p:nvSpPr>
          <p:spPr bwMode="auto">
            <a:xfrm>
              <a:off x="4241792" y="3844920"/>
              <a:ext cx="214312" cy="390525"/>
            </a:xfrm>
            <a:custGeom>
              <a:avLst/>
              <a:gdLst>
                <a:gd name="T0" fmla="*/ 214314 w 121"/>
                <a:gd name="T1" fmla="*/ 0 h 144"/>
                <a:gd name="T2" fmla="*/ 0 w 121"/>
                <a:gd name="T3" fmla="*/ 391057 h 144"/>
                <a:gd name="T4" fmla="*/ 0 60000 65536"/>
                <a:gd name="T5" fmla="*/ 0 60000 65536"/>
                <a:gd name="T6" fmla="*/ 0 w 121"/>
                <a:gd name="T7" fmla="*/ 0 h 144"/>
                <a:gd name="T8" fmla="*/ 121 w 121"/>
                <a:gd name="T9" fmla="*/ 144 h 144"/>
              </a:gdLst>
              <a:ahLst/>
              <a:cxnLst>
                <a:cxn ang="T4">
                  <a:pos x="T0" y="T1"/>
                </a:cxn>
                <a:cxn ang="T5">
                  <a:pos x="T2" y="T3"/>
                </a:cxn>
              </a:cxnLst>
              <a:rect l="T6" t="T7" r="T8" b="T9"/>
              <a:pathLst>
                <a:path w="121" h="144">
                  <a:moveTo>
                    <a:pt x="121" y="0"/>
                  </a:moveTo>
                  <a:lnTo>
                    <a:pt x="0" y="144"/>
                  </a:lnTo>
                </a:path>
              </a:pathLst>
            </a:custGeom>
            <a:noFill/>
            <a:ln w="28575">
              <a:solidFill>
                <a:srgbClr val="C0262E"/>
              </a:solidFill>
              <a:miter lim="800000"/>
            </a:ln>
          </p:spPr>
          <p:txBody>
            <a:bodyPr wrap="none" lIns="0" rIns="0"/>
            <a:lstStyle/>
            <a:p>
              <a:pPr algn="ctr">
                <a:lnSpc>
                  <a:spcPts val="2500"/>
                </a:lnSpc>
                <a:spcBef>
                  <a:spcPts val="0"/>
                </a:spcBef>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12" name="Freeform 6"/>
            <p:cNvSpPr/>
            <p:nvPr/>
          </p:nvSpPr>
          <p:spPr bwMode="auto">
            <a:xfrm>
              <a:off x="4659304" y="3844920"/>
              <a:ext cx="214313" cy="357188"/>
            </a:xfrm>
            <a:custGeom>
              <a:avLst/>
              <a:gdLst>
                <a:gd name="T0" fmla="*/ 0 w 72"/>
                <a:gd name="T1" fmla="*/ 0 h 150"/>
                <a:gd name="T2" fmla="*/ 214314 w 72"/>
                <a:gd name="T3" fmla="*/ 357190 h 150"/>
                <a:gd name="T4" fmla="*/ 0 60000 65536"/>
                <a:gd name="T5" fmla="*/ 0 60000 65536"/>
                <a:gd name="T6" fmla="*/ 0 w 72"/>
                <a:gd name="T7" fmla="*/ 0 h 150"/>
                <a:gd name="T8" fmla="*/ 72 w 72"/>
                <a:gd name="T9" fmla="*/ 150 h 150"/>
              </a:gdLst>
              <a:ahLst/>
              <a:cxnLst>
                <a:cxn ang="T4">
                  <a:pos x="T0" y="T1"/>
                </a:cxn>
                <a:cxn ang="T5">
                  <a:pos x="T2" y="T3"/>
                </a:cxn>
              </a:cxnLst>
              <a:rect l="T6" t="T7" r="T8" b="T9"/>
              <a:pathLst>
                <a:path w="72" h="150">
                  <a:moveTo>
                    <a:pt x="0" y="0"/>
                  </a:moveTo>
                  <a:lnTo>
                    <a:pt x="72" y="150"/>
                  </a:lnTo>
                </a:path>
              </a:pathLst>
            </a:custGeom>
            <a:noFill/>
            <a:ln w="28575">
              <a:solidFill>
                <a:srgbClr val="C0262E"/>
              </a:solidFill>
              <a:miter lim="800000"/>
            </a:ln>
          </p:spPr>
          <p:txBody>
            <a:bodyPr wrap="none" lIns="0" rIns="0"/>
            <a:lstStyle/>
            <a:p>
              <a:pPr algn="ctr">
                <a:lnSpc>
                  <a:spcPts val="2500"/>
                </a:lnSpc>
                <a:spcBef>
                  <a:spcPts val="0"/>
                </a:spcBef>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27" name="Oval 8"/>
            <p:cNvSpPr>
              <a:spLocks noChangeArrowheads="1"/>
            </p:cNvSpPr>
            <p:nvPr/>
          </p:nvSpPr>
          <p:spPr bwMode="auto">
            <a:xfrm>
              <a:off x="3357554" y="3525657"/>
              <a:ext cx="360363" cy="360362"/>
            </a:xfrm>
            <a:prstGeom prst="ellipse">
              <a:avLst/>
            </a:prstGeom>
            <a:solidFill>
              <a:srgbClr val="F6B69B"/>
            </a:solid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ts val="2500"/>
                </a:lnSpc>
                <a:spcBef>
                  <a:spcPts val="0"/>
                </a:spcBef>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28" name="Oval 9"/>
            <p:cNvSpPr>
              <a:spLocks noChangeArrowheads="1"/>
            </p:cNvSpPr>
            <p:nvPr/>
          </p:nvSpPr>
          <p:spPr bwMode="auto">
            <a:xfrm>
              <a:off x="4365617" y="3525657"/>
              <a:ext cx="360362" cy="360362"/>
            </a:xfrm>
            <a:prstGeom prst="ellipse">
              <a:avLst/>
            </a:prstGeom>
          </p:spPr>
          <p:style>
            <a:lnRef idx="1">
              <a:schemeClr val="accent2"/>
            </a:lnRef>
            <a:fillRef idx="3">
              <a:schemeClr val="accent2"/>
            </a:fillRef>
            <a:effectRef idx="2">
              <a:schemeClr val="accent2"/>
            </a:effectRef>
            <a:fontRef idx="minor">
              <a:schemeClr val="lt1"/>
            </a:fontRef>
          </p:style>
          <p:txBody>
            <a:bodyPr wrap="none" lIns="0" rIns="0" anchor="ctr"/>
            <a:lstStyle/>
            <a:p>
              <a:pPr algn="ctr">
                <a:lnSpc>
                  <a:spcPts val="2500"/>
                </a:lnSpc>
                <a:spcBef>
                  <a:spcPts val="0"/>
                </a:spcBef>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29" name="Oval 10"/>
            <p:cNvSpPr>
              <a:spLocks noChangeArrowheads="1"/>
            </p:cNvSpPr>
            <p:nvPr/>
          </p:nvSpPr>
          <p:spPr bwMode="auto">
            <a:xfrm>
              <a:off x="5373679" y="3525657"/>
              <a:ext cx="360363" cy="360363"/>
            </a:xfrm>
            <a:prstGeom prst="ellipse">
              <a:avLst/>
            </a:prstGeom>
            <a:solidFill>
              <a:srgbClr val="F6B69B"/>
            </a:solid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ts val="2500"/>
                </a:lnSpc>
                <a:spcBef>
                  <a:spcPts val="0"/>
                </a:spcBef>
              </a:pPr>
              <a:r>
                <a:rPr lang="en-US" altLang="zh-CN" sz="1800" b="0">
                  <a:solidFill>
                    <a:srgbClr val="525252"/>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30" name="Oval 11"/>
            <p:cNvSpPr>
              <a:spLocks noChangeArrowheads="1"/>
            </p:cNvSpPr>
            <p:nvPr/>
          </p:nvSpPr>
          <p:spPr bwMode="auto">
            <a:xfrm>
              <a:off x="4051292" y="4184646"/>
              <a:ext cx="360362" cy="360362"/>
            </a:xfrm>
            <a:prstGeom prst="ellipse">
              <a:avLst/>
            </a:prstGeom>
          </p:spPr>
          <p:style>
            <a:lnRef idx="1">
              <a:schemeClr val="accent3"/>
            </a:lnRef>
            <a:fillRef idx="2">
              <a:schemeClr val="accent3"/>
            </a:fillRef>
            <a:effectRef idx="1">
              <a:schemeClr val="accent3"/>
            </a:effectRef>
            <a:fontRef idx="minor">
              <a:schemeClr val="dk1"/>
            </a:fontRef>
          </p:style>
          <p:txBody>
            <a:bodyPr wrap="none" lIns="0" rIns="0" anchor="ctr"/>
            <a:lstStyle/>
            <a:p>
              <a:pPr algn="ctr">
                <a:lnSpc>
                  <a:spcPts val="2500"/>
                </a:lnSpc>
                <a:spcBef>
                  <a:spcPts val="0"/>
                </a:spcBef>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31" name="Oval 12"/>
            <p:cNvSpPr>
              <a:spLocks noChangeArrowheads="1"/>
            </p:cNvSpPr>
            <p:nvPr/>
          </p:nvSpPr>
          <p:spPr bwMode="auto">
            <a:xfrm>
              <a:off x="4730742" y="4184646"/>
              <a:ext cx="360362" cy="360362"/>
            </a:xfrm>
            <a:prstGeom prst="ellipse">
              <a:avLst/>
            </a:prstGeom>
          </p:spPr>
          <p:style>
            <a:lnRef idx="1">
              <a:schemeClr val="accent3"/>
            </a:lnRef>
            <a:fillRef idx="2">
              <a:schemeClr val="accent3"/>
            </a:fillRef>
            <a:effectRef idx="1">
              <a:schemeClr val="accent3"/>
            </a:effectRef>
            <a:fontRef idx="minor">
              <a:schemeClr val="dk1"/>
            </a:fontRef>
          </p:style>
          <p:txBody>
            <a:bodyPr wrap="none" lIns="0" rIns="0" anchor="ctr"/>
            <a:lstStyle/>
            <a:p>
              <a:pPr algn="ctr">
                <a:lnSpc>
                  <a:spcPts val="2500"/>
                </a:lnSpc>
                <a:spcBef>
                  <a:spcPts val="0"/>
                </a:spcBef>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32" name="Oval 15"/>
            <p:cNvSpPr>
              <a:spLocks noChangeArrowheads="1"/>
            </p:cNvSpPr>
            <p:nvPr/>
          </p:nvSpPr>
          <p:spPr bwMode="auto">
            <a:xfrm>
              <a:off x="4051292" y="4845045"/>
              <a:ext cx="360363" cy="360363"/>
            </a:xfrm>
            <a:prstGeom prst="ellipse">
              <a:avLst/>
            </a:prstGeom>
            <a:solidFill>
              <a:srgbClr val="C6C6C6"/>
            </a:solidFill>
            <a:ln>
              <a:solidFill>
                <a:srgbClr val="C6C6C6"/>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ts val="2500"/>
                </a:lnSpc>
                <a:spcBef>
                  <a:spcPts val="0"/>
                </a:spcBef>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33" name="Oval 16"/>
            <p:cNvSpPr>
              <a:spLocks noChangeArrowheads="1"/>
            </p:cNvSpPr>
            <p:nvPr/>
          </p:nvSpPr>
          <p:spPr bwMode="auto">
            <a:xfrm>
              <a:off x="5805479" y="4184646"/>
              <a:ext cx="360363" cy="360363"/>
            </a:xfrm>
            <a:prstGeom prst="ellipse">
              <a:avLst/>
            </a:prstGeom>
            <a:solidFill>
              <a:srgbClr val="F6B69B"/>
            </a:solid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ts val="2500"/>
                </a:lnSpc>
                <a:spcBef>
                  <a:spcPts val="0"/>
                </a:spcBef>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G</a:t>
              </a:r>
            </a:p>
          </p:txBody>
        </p:sp>
        <p:sp>
          <p:nvSpPr>
            <p:cNvPr id="34" name="Line 21"/>
            <p:cNvSpPr>
              <a:spLocks noChangeShapeType="1"/>
            </p:cNvSpPr>
            <p:nvPr/>
          </p:nvSpPr>
          <p:spPr bwMode="auto">
            <a:xfrm>
              <a:off x="4543417" y="3146420"/>
              <a:ext cx="0" cy="360363"/>
            </a:xfrm>
            <a:prstGeom prst="line">
              <a:avLst/>
            </a:prstGeom>
            <a:noFill/>
            <a:ln w="28575">
              <a:solidFill>
                <a:srgbClr val="C0262E"/>
              </a:solidFill>
              <a:miter lim="800000"/>
            </a:ln>
          </p:spPr>
          <p:txBody>
            <a:bodyPr wrap="none" lIns="0" rIns="0"/>
            <a:lstStyle/>
            <a:p>
              <a:pPr algn="ctr">
                <a:lnSpc>
                  <a:spcPts val="2500"/>
                </a:lnSpc>
                <a:spcBef>
                  <a:spcPts val="0"/>
                </a:spcBef>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35" name="Freeform 26"/>
            <p:cNvSpPr/>
            <p:nvPr/>
          </p:nvSpPr>
          <p:spPr bwMode="auto">
            <a:xfrm>
              <a:off x="5650962" y="3865735"/>
              <a:ext cx="265113" cy="330200"/>
            </a:xfrm>
            <a:custGeom>
              <a:avLst/>
              <a:gdLst>
                <a:gd name="T0" fmla="*/ 0 w 167"/>
                <a:gd name="T1" fmla="*/ 0 h 208"/>
                <a:gd name="T2" fmla="*/ 265113 w 167"/>
                <a:gd name="T3" fmla="*/ 330200 h 208"/>
                <a:gd name="T4" fmla="*/ 0 60000 65536"/>
                <a:gd name="T5" fmla="*/ 0 60000 65536"/>
                <a:gd name="T6" fmla="*/ 0 w 167"/>
                <a:gd name="T7" fmla="*/ 0 h 208"/>
                <a:gd name="T8" fmla="*/ 167 w 167"/>
                <a:gd name="T9" fmla="*/ 208 h 208"/>
              </a:gdLst>
              <a:ahLst/>
              <a:cxnLst>
                <a:cxn ang="T4">
                  <a:pos x="T0" y="T1"/>
                </a:cxn>
                <a:cxn ang="T5">
                  <a:pos x="T2" y="T3"/>
                </a:cxn>
              </a:cxnLst>
              <a:rect l="T6" t="T7" r="T8" b="T9"/>
              <a:pathLst>
                <a:path w="167" h="208">
                  <a:moveTo>
                    <a:pt x="0" y="0"/>
                  </a:moveTo>
                  <a:lnTo>
                    <a:pt x="167" y="208"/>
                  </a:lnTo>
                </a:path>
              </a:pathLst>
            </a:custGeom>
            <a:noFill/>
            <a:ln w="28575">
              <a:solidFill>
                <a:srgbClr val="C0262E"/>
              </a:solidFill>
              <a:miter lim="800000"/>
            </a:ln>
          </p:spPr>
          <p:txBody>
            <a:bodyPr wrap="none" lIns="0" rIns="0"/>
            <a:lstStyle/>
            <a:p>
              <a:pPr algn="ctr">
                <a:lnSpc>
                  <a:spcPts val="2500"/>
                </a:lnSpc>
                <a:spcBef>
                  <a:spcPts val="0"/>
                </a:spcBef>
              </a:pPr>
              <a:endParaRPr lang="zh-CN" altLang="en-US" sz="1800" b="0">
                <a:solidFill>
                  <a:srgbClr val="525252"/>
                </a:solidFill>
                <a:latin typeface="微软雅黑" panose="020B0503020204020204" pitchFamily="34" charset="-122"/>
                <a:ea typeface="微软雅黑" panose="020B0503020204020204" pitchFamily="34" charset="-122"/>
              </a:endParaRPr>
            </a:p>
          </p:txBody>
        </p:sp>
        <p:cxnSp>
          <p:nvCxnSpPr>
            <p:cNvPr id="36" name="直接连接符 35"/>
            <p:cNvCxnSpPr>
              <a:cxnSpLocks noChangeShapeType="1"/>
              <a:stCxn id="30" idx="4"/>
              <a:endCxn id="32" idx="0"/>
            </p:cNvCxnSpPr>
            <p:nvPr/>
          </p:nvCxnSpPr>
          <p:spPr bwMode="auto">
            <a:xfrm rot="16200000" flipH="1">
              <a:off x="4081455" y="4695025"/>
              <a:ext cx="300037" cy="1"/>
            </a:xfrm>
            <a:prstGeom prst="line">
              <a:avLst/>
            </a:prstGeom>
            <a:noFill/>
            <a:ln w="28575" algn="ctr">
              <a:solidFill>
                <a:srgbClr val="C0262E"/>
              </a:solidFill>
              <a:round/>
            </a:ln>
          </p:spPr>
        </p:cxnSp>
      </p:grpSp>
      <p:pic>
        <p:nvPicPr>
          <p:cNvPr id="39" name="图片 38"/>
          <p:cNvPicPr>
            <a:picLocks noChangeAspect="1"/>
          </p:cNvPicPr>
          <p:nvPr/>
        </p:nvPicPr>
        <p:blipFill rotWithShape="1">
          <a:blip r:embed="rId2" cstate="print">
            <a:extLst>
              <a:ext uri="{28A0092B-C50C-407E-A947-70E740481C1C}">
                <a14:useLocalDpi xmlns:a14="http://schemas.microsoft.com/office/drawing/2010/main" val="0"/>
              </a:ext>
            </a:extLst>
          </a:blip>
          <a:srcRect l="8509" t="7187" r="9793" b="8804"/>
          <a:stretch>
            <a:fillRect/>
          </a:stretch>
        </p:blipFill>
        <p:spPr>
          <a:xfrm>
            <a:off x="1636237" y="2833122"/>
            <a:ext cx="2660805" cy="2654964"/>
          </a:xfrm>
          <a:prstGeom prst="rect">
            <a:avLst/>
          </a:prstGeom>
        </p:spPr>
      </p:pic>
      <p:sp>
        <p:nvSpPr>
          <p:cNvPr id="40"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16/42</a:t>
            </a:r>
          </a:p>
        </p:txBody>
      </p:sp>
      <p:grpSp>
        <p:nvGrpSpPr>
          <p:cNvPr id="8" name="组合 7"/>
          <p:cNvGrpSpPr/>
          <p:nvPr/>
        </p:nvGrpSpPr>
        <p:grpSpPr>
          <a:xfrm>
            <a:off x="6414447" y="2393437"/>
            <a:ext cx="3773798" cy="517274"/>
            <a:chOff x="1396240" y="2304668"/>
            <a:chExt cx="2107000" cy="480002"/>
          </a:xfrm>
        </p:grpSpPr>
        <p:sp>
          <p:nvSpPr>
            <p:cNvPr id="14" name="矩形: 圆角 13"/>
            <p:cNvSpPr/>
            <p:nvPr/>
          </p:nvSpPr>
          <p:spPr>
            <a:xfrm>
              <a:off x="1396240" y="2304668"/>
              <a:ext cx="2107000" cy="480002"/>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433295" y="2360437"/>
              <a:ext cx="2069945" cy="34176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结点</a:t>
              </a:r>
              <a:r>
                <a:rPr lang="en-US" altLang="zh-CN" b="1" dirty="0">
                  <a:solidFill>
                    <a:schemeClr val="bg1"/>
                  </a:solidFill>
                  <a:latin typeface="微软雅黑" panose="020B0503020204020204" pitchFamily="34" charset="-122"/>
                  <a:ea typeface="微软雅黑" panose="020B0503020204020204" pitchFamily="34" charset="-122"/>
                </a:rPr>
                <a:t>C</a:t>
              </a:r>
              <a:r>
                <a:rPr lang="zh-CN" altLang="en-US" b="1" dirty="0">
                  <a:solidFill>
                    <a:schemeClr val="bg1"/>
                  </a:solidFill>
                  <a:latin typeface="微软雅黑" panose="020B0503020204020204" pitchFamily="34" charset="-122"/>
                  <a:ea typeface="微软雅黑" panose="020B0503020204020204" pitchFamily="34" charset="-122"/>
                </a:rPr>
                <a:t>结点的子孙结点为</a:t>
              </a:r>
              <a:r>
                <a:rPr lang="en-US" altLang="zh-CN" b="1" dirty="0">
                  <a:solidFill>
                    <a:schemeClr val="bg1"/>
                  </a:solidFill>
                  <a:latin typeface="微软雅黑" panose="020B0503020204020204" pitchFamily="34" charset="-122"/>
                  <a:ea typeface="微软雅黑" panose="020B0503020204020204" pitchFamily="34" charset="-122"/>
                </a:rPr>
                <a:t>E</a:t>
              </a:r>
              <a:r>
                <a:rPr lang="zh-CN" altLang="en-US" b="1" dirty="0">
                  <a:solidFill>
                    <a:schemeClr val="bg1"/>
                  </a:solidFill>
                  <a:latin typeface="微软雅黑" panose="020B0503020204020204" pitchFamily="34" charset="-122"/>
                  <a:ea typeface="微软雅黑" panose="020B0503020204020204" pitchFamily="34" charset="-122"/>
                </a:rPr>
                <a:t>、</a:t>
              </a:r>
              <a:r>
                <a:rPr lang="en-US" altLang="zh-CN" b="1" dirty="0">
                  <a:solidFill>
                    <a:schemeClr val="bg1"/>
                  </a:solidFill>
                  <a:latin typeface="微软雅黑" panose="020B0503020204020204" pitchFamily="34" charset="-122"/>
                  <a:ea typeface="微软雅黑" panose="020B0503020204020204" pitchFamily="34" charset="-122"/>
                </a:rPr>
                <a:t>F</a:t>
              </a:r>
              <a:r>
                <a:rPr lang="zh-CN" altLang="en-US" b="1" dirty="0">
                  <a:solidFill>
                    <a:schemeClr val="bg1"/>
                  </a:solidFill>
                  <a:latin typeface="微软雅黑" panose="020B0503020204020204" pitchFamily="34" charset="-122"/>
                  <a:ea typeface="微软雅黑" panose="020B0503020204020204" pitchFamily="34" charset="-122"/>
                </a:rPr>
                <a:t>和</a:t>
              </a:r>
              <a:r>
                <a:rPr lang="en-US" altLang="zh-CN" b="1" dirty="0">
                  <a:solidFill>
                    <a:schemeClr val="bg1"/>
                  </a:solidFill>
                  <a:latin typeface="微软雅黑" panose="020B0503020204020204" pitchFamily="34" charset="-122"/>
                  <a:ea typeface="微软雅黑" panose="020B0503020204020204" pitchFamily="34" charset="-122"/>
                </a:rPr>
                <a:t>H</a:t>
              </a:r>
            </a:p>
          </p:txBody>
        </p:sp>
      </p:grpSp>
      <p:sp>
        <p:nvSpPr>
          <p:cNvPr id="16" name="TextBox 42"/>
          <p:cNvSpPr txBox="1"/>
          <p:nvPr/>
        </p:nvSpPr>
        <p:spPr>
          <a:xfrm>
            <a:off x="1103596" y="1436125"/>
            <a:ext cx="8510334" cy="523240"/>
          </a:xfrm>
          <a:prstGeom prst="rect">
            <a:avLst/>
          </a:prstGeom>
          <a:ln>
            <a:solidFill>
              <a:schemeClr val="accent6">
                <a:lumMod val="20000"/>
                <a:lumOff val="8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nSpc>
                <a:spcPts val="2400"/>
              </a:lnSpc>
            </a:pPr>
            <a:r>
              <a:rPr lang="zh-CN" altLang="en-US" b="1"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子孙结点。</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一个结点的子树中除该结点外的所有结点称之为该结点的子孙结点。</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3074" y="147761"/>
            <a:ext cx="27844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6.1.3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树的基本术语</a:t>
            </a:r>
          </a:p>
        </p:txBody>
      </p:sp>
      <p:sp>
        <p:nvSpPr>
          <p:cNvPr id="13" name="TextBox 33"/>
          <p:cNvSpPr txBox="1">
            <a:spLocks noChangeArrowheads="1"/>
          </p:cNvSpPr>
          <p:nvPr/>
        </p:nvSpPr>
        <p:spPr bwMode="auto">
          <a:xfrm>
            <a:off x="785786" y="1343355"/>
            <a:ext cx="9672664" cy="808990"/>
          </a:xfrm>
          <a:prstGeom prst="rect">
            <a:avLst/>
          </a:prstGeom>
          <a:noFill/>
          <a:ln w="9525">
            <a:noFill/>
            <a:miter lim="800000"/>
          </a:ln>
        </p:spPr>
        <p:txBody>
          <a:bodyPr wrap="square">
            <a:spAutoFit/>
          </a:bodyPr>
          <a:lstStyle/>
          <a:p>
            <a:pPr marL="457200" indent="-457200">
              <a:lnSpc>
                <a:spcPts val="2800"/>
              </a:lnSpc>
              <a:buBlip>
                <a:blip r:embed="rId2"/>
              </a:buBlip>
            </a:pPr>
            <a:r>
              <a:rPr lang="zh-CN" altLang="en-US" sz="2000" b="1"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祖先结点</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。从树根结点到达某个结点的路径上通过的所有结点称为该结点的祖先结点（不含该结点自身）。</a:t>
            </a:r>
          </a:p>
        </p:txBody>
      </p:sp>
      <p:grpSp>
        <p:nvGrpSpPr>
          <p:cNvPr id="4" name="组合 3"/>
          <p:cNvGrpSpPr/>
          <p:nvPr/>
        </p:nvGrpSpPr>
        <p:grpSpPr>
          <a:xfrm>
            <a:off x="4409590" y="2924404"/>
            <a:ext cx="2808288" cy="2419350"/>
            <a:chOff x="3357554" y="2786058"/>
            <a:chExt cx="2808288" cy="2419350"/>
          </a:xfrm>
        </p:grpSpPr>
        <p:sp>
          <p:nvSpPr>
            <p:cNvPr id="5" name="Oval 7"/>
            <p:cNvSpPr>
              <a:spLocks noChangeArrowheads="1"/>
            </p:cNvSpPr>
            <p:nvPr/>
          </p:nvSpPr>
          <p:spPr bwMode="auto">
            <a:xfrm>
              <a:off x="4365617" y="2786058"/>
              <a:ext cx="360362" cy="360362"/>
            </a:xfrm>
            <a:prstGeom prst="ellipse">
              <a:avLst/>
            </a:prstGeom>
          </p:spPr>
          <p:style>
            <a:lnRef idx="1">
              <a:schemeClr val="accent2"/>
            </a:lnRef>
            <a:fillRef idx="3">
              <a:schemeClr val="accent2"/>
            </a:fillRef>
            <a:effectRef idx="2">
              <a:schemeClr val="accent2"/>
            </a:effectRef>
            <a:fontRef idx="minor">
              <a:schemeClr val="lt1"/>
            </a:fontRef>
          </p:style>
          <p:txBody>
            <a:bodyPr wrap="none" lIns="0" rIns="0" anchor="ctr"/>
            <a:lstStyle/>
            <a:p>
              <a:pPr algn="ctr">
                <a:lnSpc>
                  <a:spcPts val="2500"/>
                </a:lnSpc>
              </a:pPr>
              <a:r>
                <a:rPr lang="en-US" altLang="zh-CN" dirty="0">
                  <a:solidFill>
                    <a:srgbClr val="525252"/>
                  </a:solidFill>
                  <a:latin typeface="微软雅黑" panose="020B0503020204020204" pitchFamily="34" charset="-122"/>
                  <a:ea typeface="微软雅黑" panose="020B0503020204020204" pitchFamily="34" charset="-122"/>
                </a:rPr>
                <a:t>A</a:t>
              </a:r>
            </a:p>
          </p:txBody>
        </p:sp>
        <p:sp>
          <p:nvSpPr>
            <p:cNvPr id="9" name="Line 22"/>
            <p:cNvSpPr>
              <a:spLocks noChangeShapeType="1"/>
            </p:cNvSpPr>
            <p:nvPr/>
          </p:nvSpPr>
          <p:spPr bwMode="auto">
            <a:xfrm>
              <a:off x="4724392" y="2998783"/>
              <a:ext cx="731859" cy="593713"/>
            </a:xfrm>
            <a:prstGeom prst="line">
              <a:avLst/>
            </a:prstGeom>
            <a:noFill/>
            <a:ln w="28575">
              <a:solidFill>
                <a:srgbClr val="C0262E"/>
              </a:solidFill>
              <a:miter lim="800000"/>
            </a:ln>
          </p:spPr>
          <p:txBody>
            <a:bodyPr wrap="none" lIns="0" rIns="0"/>
            <a:lstStyle/>
            <a:p>
              <a:pPr algn="ctr">
                <a:lnSpc>
                  <a:spcPts val="2500"/>
                </a:lnSpc>
                <a:spcBef>
                  <a:spcPts val="0"/>
                </a:spcBef>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10" name="Line 20"/>
            <p:cNvSpPr>
              <a:spLocks noChangeShapeType="1"/>
            </p:cNvSpPr>
            <p:nvPr/>
          </p:nvSpPr>
          <p:spPr bwMode="auto">
            <a:xfrm flipH="1">
              <a:off x="3598862" y="3020991"/>
              <a:ext cx="785817" cy="571505"/>
            </a:xfrm>
            <a:prstGeom prst="line">
              <a:avLst/>
            </a:prstGeom>
            <a:noFill/>
            <a:ln w="28575">
              <a:solidFill>
                <a:srgbClr val="C0262E"/>
              </a:solidFill>
              <a:miter lim="800000"/>
            </a:ln>
          </p:spPr>
          <p:txBody>
            <a:bodyPr wrap="none" lIns="0" rIns="0"/>
            <a:lstStyle/>
            <a:p>
              <a:pPr algn="ctr">
                <a:lnSpc>
                  <a:spcPts val="2500"/>
                </a:lnSpc>
                <a:spcBef>
                  <a:spcPts val="0"/>
                </a:spcBef>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11" name="Freeform 5"/>
            <p:cNvSpPr/>
            <p:nvPr/>
          </p:nvSpPr>
          <p:spPr bwMode="auto">
            <a:xfrm>
              <a:off x="4241792" y="3844920"/>
              <a:ext cx="214312" cy="390525"/>
            </a:xfrm>
            <a:custGeom>
              <a:avLst/>
              <a:gdLst>
                <a:gd name="T0" fmla="*/ 214314 w 121"/>
                <a:gd name="T1" fmla="*/ 0 h 144"/>
                <a:gd name="T2" fmla="*/ 0 w 121"/>
                <a:gd name="T3" fmla="*/ 391057 h 144"/>
                <a:gd name="T4" fmla="*/ 0 60000 65536"/>
                <a:gd name="T5" fmla="*/ 0 60000 65536"/>
                <a:gd name="T6" fmla="*/ 0 w 121"/>
                <a:gd name="T7" fmla="*/ 0 h 144"/>
                <a:gd name="T8" fmla="*/ 121 w 121"/>
                <a:gd name="T9" fmla="*/ 144 h 144"/>
              </a:gdLst>
              <a:ahLst/>
              <a:cxnLst>
                <a:cxn ang="T4">
                  <a:pos x="T0" y="T1"/>
                </a:cxn>
                <a:cxn ang="T5">
                  <a:pos x="T2" y="T3"/>
                </a:cxn>
              </a:cxnLst>
              <a:rect l="T6" t="T7" r="T8" b="T9"/>
              <a:pathLst>
                <a:path w="121" h="144">
                  <a:moveTo>
                    <a:pt x="121" y="0"/>
                  </a:moveTo>
                  <a:lnTo>
                    <a:pt x="0" y="144"/>
                  </a:lnTo>
                </a:path>
              </a:pathLst>
            </a:custGeom>
            <a:noFill/>
            <a:ln w="28575">
              <a:solidFill>
                <a:srgbClr val="C0262E"/>
              </a:solidFill>
              <a:miter lim="800000"/>
            </a:ln>
          </p:spPr>
          <p:txBody>
            <a:bodyPr wrap="none" lIns="0" rIns="0"/>
            <a:lstStyle/>
            <a:p>
              <a:pPr algn="ctr">
                <a:lnSpc>
                  <a:spcPts val="2500"/>
                </a:lnSpc>
                <a:spcBef>
                  <a:spcPts val="0"/>
                </a:spcBef>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12" name="Freeform 6"/>
            <p:cNvSpPr/>
            <p:nvPr/>
          </p:nvSpPr>
          <p:spPr bwMode="auto">
            <a:xfrm>
              <a:off x="4659304" y="3844920"/>
              <a:ext cx="214313" cy="357188"/>
            </a:xfrm>
            <a:custGeom>
              <a:avLst/>
              <a:gdLst>
                <a:gd name="T0" fmla="*/ 0 w 72"/>
                <a:gd name="T1" fmla="*/ 0 h 150"/>
                <a:gd name="T2" fmla="*/ 214314 w 72"/>
                <a:gd name="T3" fmla="*/ 357190 h 150"/>
                <a:gd name="T4" fmla="*/ 0 60000 65536"/>
                <a:gd name="T5" fmla="*/ 0 60000 65536"/>
                <a:gd name="T6" fmla="*/ 0 w 72"/>
                <a:gd name="T7" fmla="*/ 0 h 150"/>
                <a:gd name="T8" fmla="*/ 72 w 72"/>
                <a:gd name="T9" fmla="*/ 150 h 150"/>
              </a:gdLst>
              <a:ahLst/>
              <a:cxnLst>
                <a:cxn ang="T4">
                  <a:pos x="T0" y="T1"/>
                </a:cxn>
                <a:cxn ang="T5">
                  <a:pos x="T2" y="T3"/>
                </a:cxn>
              </a:cxnLst>
              <a:rect l="T6" t="T7" r="T8" b="T9"/>
              <a:pathLst>
                <a:path w="72" h="150">
                  <a:moveTo>
                    <a:pt x="0" y="0"/>
                  </a:moveTo>
                  <a:lnTo>
                    <a:pt x="72" y="150"/>
                  </a:lnTo>
                </a:path>
              </a:pathLst>
            </a:custGeom>
            <a:noFill/>
            <a:ln w="28575">
              <a:solidFill>
                <a:srgbClr val="C0262E"/>
              </a:solidFill>
              <a:miter lim="800000"/>
            </a:ln>
          </p:spPr>
          <p:txBody>
            <a:bodyPr wrap="none" lIns="0" rIns="0"/>
            <a:lstStyle/>
            <a:p>
              <a:pPr algn="ctr">
                <a:lnSpc>
                  <a:spcPts val="2500"/>
                </a:lnSpc>
                <a:spcBef>
                  <a:spcPts val="0"/>
                </a:spcBef>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27" name="Oval 8"/>
            <p:cNvSpPr>
              <a:spLocks noChangeArrowheads="1"/>
            </p:cNvSpPr>
            <p:nvPr/>
          </p:nvSpPr>
          <p:spPr bwMode="auto">
            <a:xfrm>
              <a:off x="3357554" y="3525657"/>
              <a:ext cx="360363" cy="360362"/>
            </a:xfrm>
            <a:prstGeom prst="ellipse">
              <a:avLst/>
            </a:prstGeom>
            <a:solidFill>
              <a:srgbClr val="F6B69B"/>
            </a:solid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ts val="2500"/>
                </a:lnSpc>
                <a:spcBef>
                  <a:spcPts val="0"/>
                </a:spcBef>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28" name="Oval 9"/>
            <p:cNvSpPr>
              <a:spLocks noChangeArrowheads="1"/>
            </p:cNvSpPr>
            <p:nvPr/>
          </p:nvSpPr>
          <p:spPr bwMode="auto">
            <a:xfrm>
              <a:off x="4365617" y="3525657"/>
              <a:ext cx="360362" cy="360362"/>
            </a:xfrm>
            <a:prstGeom prst="ellipse">
              <a:avLst/>
            </a:prstGeom>
          </p:spPr>
          <p:style>
            <a:lnRef idx="1">
              <a:schemeClr val="accent2"/>
            </a:lnRef>
            <a:fillRef idx="3">
              <a:schemeClr val="accent2"/>
            </a:fillRef>
            <a:effectRef idx="2">
              <a:schemeClr val="accent2"/>
            </a:effectRef>
            <a:fontRef idx="minor">
              <a:schemeClr val="lt1"/>
            </a:fontRef>
          </p:style>
          <p:txBody>
            <a:bodyPr wrap="none" lIns="0" rIns="0" anchor="ctr"/>
            <a:lstStyle/>
            <a:p>
              <a:pPr algn="ctr">
                <a:lnSpc>
                  <a:spcPts val="2500"/>
                </a:lnSpc>
                <a:spcBef>
                  <a:spcPts val="0"/>
                </a:spcBef>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29" name="Oval 10"/>
            <p:cNvSpPr>
              <a:spLocks noChangeArrowheads="1"/>
            </p:cNvSpPr>
            <p:nvPr/>
          </p:nvSpPr>
          <p:spPr bwMode="auto">
            <a:xfrm>
              <a:off x="5373679" y="3525657"/>
              <a:ext cx="360363" cy="360363"/>
            </a:xfrm>
            <a:prstGeom prst="ellipse">
              <a:avLst/>
            </a:prstGeom>
            <a:solidFill>
              <a:srgbClr val="F6B69B"/>
            </a:solid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ts val="2500"/>
                </a:lnSpc>
                <a:spcBef>
                  <a:spcPts val="0"/>
                </a:spcBef>
              </a:pPr>
              <a:r>
                <a:rPr lang="en-US" altLang="zh-CN" sz="1800" b="0">
                  <a:solidFill>
                    <a:srgbClr val="525252"/>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30" name="Oval 11"/>
            <p:cNvSpPr>
              <a:spLocks noChangeArrowheads="1"/>
            </p:cNvSpPr>
            <p:nvPr/>
          </p:nvSpPr>
          <p:spPr bwMode="auto">
            <a:xfrm>
              <a:off x="4051292" y="4184646"/>
              <a:ext cx="360362" cy="360362"/>
            </a:xfrm>
            <a:prstGeom prst="ellipse">
              <a:avLst/>
            </a:prstGeom>
          </p:spPr>
          <p:style>
            <a:lnRef idx="1">
              <a:schemeClr val="accent3"/>
            </a:lnRef>
            <a:fillRef idx="2">
              <a:schemeClr val="accent3"/>
            </a:fillRef>
            <a:effectRef idx="1">
              <a:schemeClr val="accent3"/>
            </a:effectRef>
            <a:fontRef idx="minor">
              <a:schemeClr val="dk1"/>
            </a:fontRef>
          </p:style>
          <p:txBody>
            <a:bodyPr wrap="none" lIns="0" rIns="0" anchor="ctr"/>
            <a:lstStyle/>
            <a:p>
              <a:pPr algn="ctr">
                <a:lnSpc>
                  <a:spcPts val="2500"/>
                </a:lnSpc>
                <a:spcBef>
                  <a:spcPts val="0"/>
                </a:spcBef>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31" name="Oval 12"/>
            <p:cNvSpPr>
              <a:spLocks noChangeArrowheads="1"/>
            </p:cNvSpPr>
            <p:nvPr/>
          </p:nvSpPr>
          <p:spPr bwMode="auto">
            <a:xfrm>
              <a:off x="4730742" y="4184646"/>
              <a:ext cx="360362" cy="360362"/>
            </a:xfrm>
            <a:prstGeom prst="ellipse">
              <a:avLst/>
            </a:prstGeom>
            <a:solidFill>
              <a:schemeClr val="accent5">
                <a:lumMod val="40000"/>
                <a:lumOff val="60000"/>
              </a:schemeClr>
            </a:solidFill>
            <a:ln>
              <a:solidFill>
                <a:schemeClr val="accent5">
                  <a:lumMod val="40000"/>
                  <a:lumOff val="60000"/>
                </a:schemeClr>
              </a:solidFill>
            </a:ln>
          </p:spPr>
          <p:style>
            <a:lnRef idx="1">
              <a:schemeClr val="accent3"/>
            </a:lnRef>
            <a:fillRef idx="2">
              <a:schemeClr val="accent3"/>
            </a:fillRef>
            <a:effectRef idx="1">
              <a:schemeClr val="accent3"/>
            </a:effectRef>
            <a:fontRef idx="minor">
              <a:schemeClr val="dk1"/>
            </a:fontRef>
          </p:style>
          <p:txBody>
            <a:bodyPr wrap="none" lIns="0" rIns="0" anchor="ctr"/>
            <a:lstStyle/>
            <a:p>
              <a:pPr algn="ctr">
                <a:lnSpc>
                  <a:spcPts val="2500"/>
                </a:lnSpc>
                <a:spcBef>
                  <a:spcPts val="0"/>
                </a:spcBef>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32" name="Oval 15"/>
            <p:cNvSpPr>
              <a:spLocks noChangeArrowheads="1"/>
            </p:cNvSpPr>
            <p:nvPr/>
          </p:nvSpPr>
          <p:spPr bwMode="auto">
            <a:xfrm>
              <a:off x="4051292" y="4845045"/>
              <a:ext cx="360363" cy="360363"/>
            </a:xfrm>
            <a:prstGeom prst="ellipse">
              <a:avLst/>
            </a:prstGeom>
            <a:solidFill>
              <a:srgbClr val="C6C6C6"/>
            </a:solidFill>
            <a:ln>
              <a:solidFill>
                <a:srgbClr val="C6C6C6"/>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ts val="2500"/>
                </a:lnSpc>
                <a:spcBef>
                  <a:spcPts val="0"/>
                </a:spcBef>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33" name="Oval 16"/>
            <p:cNvSpPr>
              <a:spLocks noChangeArrowheads="1"/>
            </p:cNvSpPr>
            <p:nvPr/>
          </p:nvSpPr>
          <p:spPr bwMode="auto">
            <a:xfrm>
              <a:off x="5805479" y="4184646"/>
              <a:ext cx="360363" cy="360363"/>
            </a:xfrm>
            <a:prstGeom prst="ellipse">
              <a:avLst/>
            </a:prstGeom>
            <a:solidFill>
              <a:srgbClr val="F6B69B"/>
            </a:solid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ts val="2500"/>
                </a:lnSpc>
                <a:spcBef>
                  <a:spcPts val="0"/>
                </a:spcBef>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G</a:t>
              </a:r>
            </a:p>
          </p:txBody>
        </p:sp>
        <p:sp>
          <p:nvSpPr>
            <p:cNvPr id="34" name="Line 21"/>
            <p:cNvSpPr>
              <a:spLocks noChangeShapeType="1"/>
            </p:cNvSpPr>
            <p:nvPr/>
          </p:nvSpPr>
          <p:spPr bwMode="auto">
            <a:xfrm>
              <a:off x="4543417" y="3146420"/>
              <a:ext cx="0" cy="360363"/>
            </a:xfrm>
            <a:prstGeom prst="line">
              <a:avLst/>
            </a:prstGeom>
            <a:noFill/>
            <a:ln w="28575">
              <a:solidFill>
                <a:srgbClr val="C0262E"/>
              </a:solidFill>
              <a:miter lim="800000"/>
            </a:ln>
          </p:spPr>
          <p:txBody>
            <a:bodyPr wrap="none" lIns="0" rIns="0"/>
            <a:lstStyle/>
            <a:p>
              <a:pPr algn="ctr">
                <a:lnSpc>
                  <a:spcPts val="2500"/>
                </a:lnSpc>
                <a:spcBef>
                  <a:spcPts val="0"/>
                </a:spcBef>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35" name="Freeform 26"/>
            <p:cNvSpPr/>
            <p:nvPr/>
          </p:nvSpPr>
          <p:spPr bwMode="auto">
            <a:xfrm>
              <a:off x="5650962" y="3865735"/>
              <a:ext cx="265113" cy="330200"/>
            </a:xfrm>
            <a:custGeom>
              <a:avLst/>
              <a:gdLst>
                <a:gd name="T0" fmla="*/ 0 w 167"/>
                <a:gd name="T1" fmla="*/ 0 h 208"/>
                <a:gd name="T2" fmla="*/ 265113 w 167"/>
                <a:gd name="T3" fmla="*/ 330200 h 208"/>
                <a:gd name="T4" fmla="*/ 0 60000 65536"/>
                <a:gd name="T5" fmla="*/ 0 60000 65536"/>
                <a:gd name="T6" fmla="*/ 0 w 167"/>
                <a:gd name="T7" fmla="*/ 0 h 208"/>
                <a:gd name="T8" fmla="*/ 167 w 167"/>
                <a:gd name="T9" fmla="*/ 208 h 208"/>
              </a:gdLst>
              <a:ahLst/>
              <a:cxnLst>
                <a:cxn ang="T4">
                  <a:pos x="T0" y="T1"/>
                </a:cxn>
                <a:cxn ang="T5">
                  <a:pos x="T2" y="T3"/>
                </a:cxn>
              </a:cxnLst>
              <a:rect l="T6" t="T7" r="T8" b="T9"/>
              <a:pathLst>
                <a:path w="167" h="208">
                  <a:moveTo>
                    <a:pt x="0" y="0"/>
                  </a:moveTo>
                  <a:lnTo>
                    <a:pt x="167" y="208"/>
                  </a:lnTo>
                </a:path>
              </a:pathLst>
            </a:custGeom>
            <a:noFill/>
            <a:ln w="28575">
              <a:solidFill>
                <a:srgbClr val="C0262E"/>
              </a:solidFill>
              <a:miter lim="800000"/>
            </a:ln>
          </p:spPr>
          <p:txBody>
            <a:bodyPr wrap="none" lIns="0" rIns="0"/>
            <a:lstStyle/>
            <a:p>
              <a:pPr algn="ctr">
                <a:lnSpc>
                  <a:spcPts val="2500"/>
                </a:lnSpc>
                <a:spcBef>
                  <a:spcPts val="0"/>
                </a:spcBef>
              </a:pPr>
              <a:endParaRPr lang="zh-CN" altLang="en-US" sz="1800" b="0">
                <a:solidFill>
                  <a:srgbClr val="525252"/>
                </a:solidFill>
                <a:latin typeface="微软雅黑" panose="020B0503020204020204" pitchFamily="34" charset="-122"/>
                <a:ea typeface="微软雅黑" panose="020B0503020204020204" pitchFamily="34" charset="-122"/>
              </a:endParaRPr>
            </a:p>
          </p:txBody>
        </p:sp>
        <p:cxnSp>
          <p:nvCxnSpPr>
            <p:cNvPr id="36" name="直接连接符 35"/>
            <p:cNvCxnSpPr>
              <a:cxnSpLocks noChangeShapeType="1"/>
              <a:stCxn id="30" idx="4"/>
              <a:endCxn id="32" idx="0"/>
            </p:cNvCxnSpPr>
            <p:nvPr/>
          </p:nvCxnSpPr>
          <p:spPr bwMode="auto">
            <a:xfrm rot="16200000" flipH="1">
              <a:off x="4081455" y="4695025"/>
              <a:ext cx="300037" cy="1"/>
            </a:xfrm>
            <a:prstGeom prst="line">
              <a:avLst/>
            </a:prstGeom>
            <a:noFill/>
            <a:ln w="28575" algn="ctr">
              <a:solidFill>
                <a:srgbClr val="C0262E"/>
              </a:solidFill>
              <a:round/>
            </a:ln>
          </p:spPr>
        </p:cxnSp>
      </p:grpSp>
      <p:pic>
        <p:nvPicPr>
          <p:cNvPr id="37" name="图片 36"/>
          <p:cNvPicPr>
            <a:picLocks noChangeAspect="1"/>
          </p:cNvPicPr>
          <p:nvPr/>
        </p:nvPicPr>
        <p:blipFill rotWithShape="1">
          <a:blip r:embed="rId3" cstate="print">
            <a:extLst>
              <a:ext uri="{28A0092B-C50C-407E-A947-70E740481C1C}">
                <a14:useLocalDpi xmlns:a14="http://schemas.microsoft.com/office/drawing/2010/main" val="0"/>
              </a:ext>
            </a:extLst>
          </a:blip>
          <a:srcRect l="8509" t="7187" r="9793" b="8804"/>
          <a:stretch>
            <a:fillRect/>
          </a:stretch>
        </p:blipFill>
        <p:spPr>
          <a:xfrm>
            <a:off x="751543" y="2859681"/>
            <a:ext cx="2660805" cy="2654964"/>
          </a:xfrm>
          <a:prstGeom prst="rect">
            <a:avLst/>
          </a:prstGeom>
        </p:spPr>
      </p:pic>
      <p:sp>
        <p:nvSpPr>
          <p:cNvPr id="6"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17/42</a:t>
            </a:r>
          </a:p>
        </p:txBody>
      </p:sp>
      <p:grpSp>
        <p:nvGrpSpPr>
          <p:cNvPr id="14" name="组合 13"/>
          <p:cNvGrpSpPr/>
          <p:nvPr/>
        </p:nvGrpSpPr>
        <p:grpSpPr>
          <a:xfrm>
            <a:off x="7771967" y="3730842"/>
            <a:ext cx="3113811" cy="517274"/>
            <a:chOff x="1396240" y="2304668"/>
            <a:chExt cx="2107000" cy="480002"/>
          </a:xfrm>
        </p:grpSpPr>
        <p:sp>
          <p:nvSpPr>
            <p:cNvPr id="15" name="矩形: 圆角 14"/>
            <p:cNvSpPr/>
            <p:nvPr/>
          </p:nvSpPr>
          <p:spPr>
            <a:xfrm>
              <a:off x="1396240" y="2304668"/>
              <a:ext cx="2107000" cy="480002"/>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433295" y="2360437"/>
              <a:ext cx="2003337" cy="34176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结点</a:t>
              </a:r>
              <a:r>
                <a:rPr lang="en-US" altLang="zh-CN" b="1" dirty="0">
                  <a:solidFill>
                    <a:schemeClr val="bg1"/>
                  </a:solidFill>
                  <a:latin typeface="微软雅黑" panose="020B0503020204020204" pitchFamily="34" charset="-122"/>
                  <a:ea typeface="微软雅黑" panose="020B0503020204020204" pitchFamily="34" charset="-122"/>
                </a:rPr>
                <a:t>F</a:t>
              </a:r>
              <a:r>
                <a:rPr lang="zh-CN" altLang="en-US" b="1" dirty="0">
                  <a:solidFill>
                    <a:schemeClr val="bg1"/>
                  </a:solidFill>
                  <a:latin typeface="微软雅黑" panose="020B0503020204020204" pitchFamily="34" charset="-122"/>
                  <a:ea typeface="微软雅黑" panose="020B0503020204020204" pitchFamily="34" charset="-122"/>
                </a:rPr>
                <a:t>的祖先结点为</a:t>
              </a:r>
              <a:r>
                <a:rPr lang="en-US" altLang="zh-CN" b="1" dirty="0">
                  <a:solidFill>
                    <a:schemeClr val="bg1"/>
                  </a:solidFill>
                  <a:latin typeface="微软雅黑" panose="020B0503020204020204" pitchFamily="34" charset="-122"/>
                  <a:ea typeface="微软雅黑" panose="020B0503020204020204" pitchFamily="34" charset="-122"/>
                </a:rPr>
                <a:t>A</a:t>
              </a:r>
              <a:r>
                <a:rPr lang="zh-CN" altLang="en-US" b="1" dirty="0">
                  <a:solidFill>
                    <a:schemeClr val="bg1"/>
                  </a:solidFill>
                  <a:latin typeface="微软雅黑" panose="020B0503020204020204" pitchFamily="34" charset="-122"/>
                  <a:ea typeface="微软雅黑" panose="020B0503020204020204" pitchFamily="34" charset="-122"/>
                </a:rPr>
                <a:t>、</a:t>
              </a:r>
              <a:r>
                <a:rPr lang="en-US" altLang="zh-CN" b="1" dirty="0">
                  <a:solidFill>
                    <a:schemeClr val="bg1"/>
                  </a:solidFill>
                  <a:latin typeface="微软雅黑" panose="020B0503020204020204" pitchFamily="34" charset="-122"/>
                  <a:ea typeface="微软雅黑" panose="020B0503020204020204" pitchFamily="34" charset="-122"/>
                </a:rPr>
                <a:t>C</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par>
                          <p:cTn id="17" fill="hold">
                            <p:stCondLst>
                              <p:cond delay="1500"/>
                            </p:stCondLst>
                            <p:childTnLst>
                              <p:par>
                                <p:cTn id="18" presetID="22" presetClass="entr" presetSubtype="1"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2" cstate="print">
            <a:extLst>
              <a:ext uri="{28A0092B-C50C-407E-A947-70E740481C1C}">
                <a14:useLocalDpi xmlns:a14="http://schemas.microsoft.com/office/drawing/2010/main" val="0"/>
              </a:ext>
            </a:extLst>
          </a:blip>
          <a:srcRect l="10400" t="3043" r="3999" b="3494"/>
          <a:stretch>
            <a:fillRect/>
          </a:stretch>
        </p:blipFill>
        <p:spPr>
          <a:xfrm flipH="1">
            <a:off x="493295" y="2519867"/>
            <a:ext cx="4431114" cy="3808941"/>
          </a:xfrm>
          <a:prstGeom prst="rect">
            <a:avLst/>
          </a:prstGeom>
        </p:spPr>
      </p:pic>
      <p:sp>
        <p:nvSpPr>
          <p:cNvPr id="2" name="文本框 1"/>
          <p:cNvSpPr txBox="1"/>
          <p:nvPr/>
        </p:nvSpPr>
        <p:spPr>
          <a:xfrm>
            <a:off x="1053074" y="147761"/>
            <a:ext cx="27844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6.1.3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树的基本术语</a:t>
            </a:r>
          </a:p>
        </p:txBody>
      </p:sp>
      <p:sp>
        <p:nvSpPr>
          <p:cNvPr id="13" name="TextBox 33"/>
          <p:cNvSpPr txBox="1">
            <a:spLocks noChangeArrowheads="1"/>
          </p:cNvSpPr>
          <p:nvPr/>
        </p:nvSpPr>
        <p:spPr bwMode="auto">
          <a:xfrm>
            <a:off x="785786" y="1343355"/>
            <a:ext cx="9672664" cy="450215"/>
          </a:xfrm>
          <a:prstGeom prst="rect">
            <a:avLst/>
          </a:prstGeom>
          <a:noFill/>
          <a:ln w="9525">
            <a:noFill/>
            <a:miter lim="800000"/>
          </a:ln>
        </p:spPr>
        <p:txBody>
          <a:bodyPr wrap="square">
            <a:spAutoFit/>
          </a:bodyPr>
          <a:lstStyle/>
          <a:p>
            <a:pPr marL="457200" indent="-457200">
              <a:lnSpc>
                <a:spcPts val="2800"/>
              </a:lnSpc>
              <a:buBlip>
                <a:blip r:embed="rId3"/>
              </a:buBlip>
            </a:pPr>
            <a:r>
              <a:rPr lang="zh-CN" altLang="en-US" sz="2000" b="1"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兄弟结点</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。具有同一双亲的结点互相称之为兄弟结点。</a:t>
            </a:r>
          </a:p>
        </p:txBody>
      </p:sp>
      <p:grpSp>
        <p:nvGrpSpPr>
          <p:cNvPr id="4" name="组合 3"/>
          <p:cNvGrpSpPr/>
          <p:nvPr/>
        </p:nvGrpSpPr>
        <p:grpSpPr>
          <a:xfrm>
            <a:off x="6280322" y="2672616"/>
            <a:ext cx="2808288" cy="2419350"/>
            <a:chOff x="3357554" y="2786058"/>
            <a:chExt cx="2808288" cy="2419350"/>
          </a:xfrm>
        </p:grpSpPr>
        <p:sp>
          <p:nvSpPr>
            <p:cNvPr id="5" name="Oval 7"/>
            <p:cNvSpPr>
              <a:spLocks noChangeArrowheads="1"/>
            </p:cNvSpPr>
            <p:nvPr/>
          </p:nvSpPr>
          <p:spPr bwMode="auto">
            <a:xfrm>
              <a:off x="4365617" y="2786058"/>
              <a:ext cx="360362" cy="360362"/>
            </a:xfrm>
            <a:prstGeom prst="ellipse">
              <a:avLst/>
            </a:prstGeom>
            <a:solidFill>
              <a:srgbClr val="F6B69B"/>
            </a:solidFill>
            <a:ln>
              <a:solidFill>
                <a:srgbClr val="C0262E"/>
              </a:solidFill>
            </a:ln>
          </p:spPr>
          <p:style>
            <a:lnRef idx="1">
              <a:schemeClr val="accent2"/>
            </a:lnRef>
            <a:fillRef idx="3">
              <a:schemeClr val="accent2"/>
            </a:fillRef>
            <a:effectRef idx="2">
              <a:schemeClr val="accent2"/>
            </a:effectRef>
            <a:fontRef idx="minor">
              <a:schemeClr val="lt1"/>
            </a:fontRef>
          </p:style>
          <p:txBody>
            <a:bodyPr wrap="none" lIns="0" rIns="0" anchor="ctr"/>
            <a:lstStyle/>
            <a:p>
              <a:pPr algn="ctr">
                <a:lnSpc>
                  <a:spcPts val="2500"/>
                </a:lnSpc>
              </a:pPr>
              <a:r>
                <a:rPr lang="en-US" altLang="zh-CN" dirty="0">
                  <a:solidFill>
                    <a:srgbClr val="525252"/>
                  </a:solidFill>
                  <a:latin typeface="微软雅黑" panose="020B0503020204020204" pitchFamily="34" charset="-122"/>
                  <a:ea typeface="微软雅黑" panose="020B0503020204020204" pitchFamily="34" charset="-122"/>
                </a:rPr>
                <a:t>A</a:t>
              </a:r>
            </a:p>
          </p:txBody>
        </p:sp>
        <p:sp>
          <p:nvSpPr>
            <p:cNvPr id="9" name="Line 22"/>
            <p:cNvSpPr>
              <a:spLocks noChangeShapeType="1"/>
            </p:cNvSpPr>
            <p:nvPr/>
          </p:nvSpPr>
          <p:spPr bwMode="auto">
            <a:xfrm>
              <a:off x="4724392" y="2998783"/>
              <a:ext cx="731859" cy="593713"/>
            </a:xfrm>
            <a:prstGeom prst="line">
              <a:avLst/>
            </a:prstGeom>
            <a:noFill/>
            <a:ln w="28575">
              <a:solidFill>
                <a:srgbClr val="C0262E"/>
              </a:solidFill>
              <a:miter lim="800000"/>
            </a:ln>
          </p:spPr>
          <p:txBody>
            <a:bodyPr wrap="none" lIns="0" rIns="0"/>
            <a:lstStyle/>
            <a:p>
              <a:pPr algn="ctr">
                <a:lnSpc>
                  <a:spcPts val="2500"/>
                </a:lnSpc>
                <a:spcBef>
                  <a:spcPts val="0"/>
                </a:spcBef>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10" name="Line 20"/>
            <p:cNvSpPr>
              <a:spLocks noChangeShapeType="1"/>
            </p:cNvSpPr>
            <p:nvPr/>
          </p:nvSpPr>
          <p:spPr bwMode="auto">
            <a:xfrm flipH="1">
              <a:off x="3598862" y="3020991"/>
              <a:ext cx="785817" cy="571505"/>
            </a:xfrm>
            <a:prstGeom prst="line">
              <a:avLst/>
            </a:prstGeom>
            <a:noFill/>
            <a:ln w="28575">
              <a:solidFill>
                <a:srgbClr val="C0262E"/>
              </a:solidFill>
              <a:miter lim="800000"/>
            </a:ln>
          </p:spPr>
          <p:txBody>
            <a:bodyPr wrap="none" lIns="0" rIns="0"/>
            <a:lstStyle/>
            <a:p>
              <a:pPr algn="ctr">
                <a:lnSpc>
                  <a:spcPts val="2500"/>
                </a:lnSpc>
                <a:spcBef>
                  <a:spcPts val="0"/>
                </a:spcBef>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11" name="Freeform 5"/>
            <p:cNvSpPr/>
            <p:nvPr/>
          </p:nvSpPr>
          <p:spPr bwMode="auto">
            <a:xfrm>
              <a:off x="4241792" y="3844920"/>
              <a:ext cx="214312" cy="390525"/>
            </a:xfrm>
            <a:custGeom>
              <a:avLst/>
              <a:gdLst>
                <a:gd name="T0" fmla="*/ 214314 w 121"/>
                <a:gd name="T1" fmla="*/ 0 h 144"/>
                <a:gd name="T2" fmla="*/ 0 w 121"/>
                <a:gd name="T3" fmla="*/ 391057 h 144"/>
                <a:gd name="T4" fmla="*/ 0 60000 65536"/>
                <a:gd name="T5" fmla="*/ 0 60000 65536"/>
                <a:gd name="T6" fmla="*/ 0 w 121"/>
                <a:gd name="T7" fmla="*/ 0 h 144"/>
                <a:gd name="T8" fmla="*/ 121 w 121"/>
                <a:gd name="T9" fmla="*/ 144 h 144"/>
              </a:gdLst>
              <a:ahLst/>
              <a:cxnLst>
                <a:cxn ang="T4">
                  <a:pos x="T0" y="T1"/>
                </a:cxn>
                <a:cxn ang="T5">
                  <a:pos x="T2" y="T3"/>
                </a:cxn>
              </a:cxnLst>
              <a:rect l="T6" t="T7" r="T8" b="T9"/>
              <a:pathLst>
                <a:path w="121" h="144">
                  <a:moveTo>
                    <a:pt x="121" y="0"/>
                  </a:moveTo>
                  <a:lnTo>
                    <a:pt x="0" y="144"/>
                  </a:lnTo>
                </a:path>
              </a:pathLst>
            </a:custGeom>
            <a:noFill/>
            <a:ln w="28575">
              <a:solidFill>
                <a:srgbClr val="C0262E"/>
              </a:solidFill>
              <a:miter lim="800000"/>
            </a:ln>
          </p:spPr>
          <p:txBody>
            <a:bodyPr wrap="none" lIns="0" rIns="0"/>
            <a:lstStyle/>
            <a:p>
              <a:pPr algn="ctr">
                <a:lnSpc>
                  <a:spcPts val="2500"/>
                </a:lnSpc>
                <a:spcBef>
                  <a:spcPts val="0"/>
                </a:spcBef>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12" name="Freeform 6"/>
            <p:cNvSpPr/>
            <p:nvPr/>
          </p:nvSpPr>
          <p:spPr bwMode="auto">
            <a:xfrm>
              <a:off x="4659304" y="3844920"/>
              <a:ext cx="214313" cy="357188"/>
            </a:xfrm>
            <a:custGeom>
              <a:avLst/>
              <a:gdLst>
                <a:gd name="T0" fmla="*/ 0 w 72"/>
                <a:gd name="T1" fmla="*/ 0 h 150"/>
                <a:gd name="T2" fmla="*/ 214314 w 72"/>
                <a:gd name="T3" fmla="*/ 357190 h 150"/>
                <a:gd name="T4" fmla="*/ 0 60000 65536"/>
                <a:gd name="T5" fmla="*/ 0 60000 65536"/>
                <a:gd name="T6" fmla="*/ 0 w 72"/>
                <a:gd name="T7" fmla="*/ 0 h 150"/>
                <a:gd name="T8" fmla="*/ 72 w 72"/>
                <a:gd name="T9" fmla="*/ 150 h 150"/>
              </a:gdLst>
              <a:ahLst/>
              <a:cxnLst>
                <a:cxn ang="T4">
                  <a:pos x="T0" y="T1"/>
                </a:cxn>
                <a:cxn ang="T5">
                  <a:pos x="T2" y="T3"/>
                </a:cxn>
              </a:cxnLst>
              <a:rect l="T6" t="T7" r="T8" b="T9"/>
              <a:pathLst>
                <a:path w="72" h="150">
                  <a:moveTo>
                    <a:pt x="0" y="0"/>
                  </a:moveTo>
                  <a:lnTo>
                    <a:pt x="72" y="150"/>
                  </a:lnTo>
                </a:path>
              </a:pathLst>
            </a:custGeom>
            <a:noFill/>
            <a:ln w="28575">
              <a:solidFill>
                <a:srgbClr val="C0262E"/>
              </a:solidFill>
              <a:miter lim="800000"/>
            </a:ln>
          </p:spPr>
          <p:txBody>
            <a:bodyPr wrap="none" lIns="0" rIns="0"/>
            <a:lstStyle/>
            <a:p>
              <a:pPr algn="ctr">
                <a:lnSpc>
                  <a:spcPts val="2500"/>
                </a:lnSpc>
                <a:spcBef>
                  <a:spcPts val="0"/>
                </a:spcBef>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27" name="Oval 8"/>
            <p:cNvSpPr>
              <a:spLocks noChangeArrowheads="1"/>
            </p:cNvSpPr>
            <p:nvPr/>
          </p:nvSpPr>
          <p:spPr bwMode="auto">
            <a:xfrm>
              <a:off x="3357554" y="3525657"/>
              <a:ext cx="360363" cy="360362"/>
            </a:xfrm>
            <a:prstGeom prst="ellipse">
              <a:avLst/>
            </a:prstGeom>
            <a:solidFill>
              <a:srgbClr val="F6B69B"/>
            </a:solid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ts val="2500"/>
                </a:lnSpc>
                <a:spcBef>
                  <a:spcPts val="0"/>
                </a:spcBef>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28" name="Oval 9"/>
            <p:cNvSpPr>
              <a:spLocks noChangeArrowheads="1"/>
            </p:cNvSpPr>
            <p:nvPr/>
          </p:nvSpPr>
          <p:spPr bwMode="auto">
            <a:xfrm>
              <a:off x="4365617" y="3525657"/>
              <a:ext cx="360362" cy="360362"/>
            </a:xfrm>
            <a:prstGeom prst="ellipse">
              <a:avLst/>
            </a:prstGeom>
            <a:solidFill>
              <a:srgbClr val="F6B69B"/>
            </a:solidFill>
            <a:ln>
              <a:solidFill>
                <a:srgbClr val="C0262E"/>
              </a:solidFill>
            </a:ln>
          </p:spPr>
          <p:style>
            <a:lnRef idx="1">
              <a:schemeClr val="accent2"/>
            </a:lnRef>
            <a:fillRef idx="3">
              <a:schemeClr val="accent2"/>
            </a:fillRef>
            <a:effectRef idx="2">
              <a:schemeClr val="accent2"/>
            </a:effectRef>
            <a:fontRef idx="minor">
              <a:schemeClr val="lt1"/>
            </a:fontRef>
          </p:style>
          <p:txBody>
            <a:bodyPr wrap="none" lIns="0" rIns="0" anchor="ctr"/>
            <a:lstStyle/>
            <a:p>
              <a:pPr algn="ctr">
                <a:lnSpc>
                  <a:spcPts val="2500"/>
                </a:lnSpc>
                <a:spcBef>
                  <a:spcPts val="0"/>
                </a:spcBef>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29" name="Oval 10"/>
            <p:cNvSpPr>
              <a:spLocks noChangeArrowheads="1"/>
            </p:cNvSpPr>
            <p:nvPr/>
          </p:nvSpPr>
          <p:spPr bwMode="auto">
            <a:xfrm>
              <a:off x="5373679" y="3525657"/>
              <a:ext cx="360363" cy="360363"/>
            </a:xfrm>
            <a:prstGeom prst="ellipse">
              <a:avLst/>
            </a:prstGeom>
            <a:solidFill>
              <a:srgbClr val="F6B69B"/>
            </a:solid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ts val="2500"/>
                </a:lnSpc>
                <a:spcBef>
                  <a:spcPts val="0"/>
                </a:spcBef>
              </a:pPr>
              <a:r>
                <a:rPr lang="en-US" altLang="zh-CN" sz="1800" b="0">
                  <a:solidFill>
                    <a:srgbClr val="525252"/>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30" name="Oval 11"/>
            <p:cNvSpPr>
              <a:spLocks noChangeArrowheads="1"/>
            </p:cNvSpPr>
            <p:nvPr/>
          </p:nvSpPr>
          <p:spPr bwMode="auto">
            <a:xfrm>
              <a:off x="4051292" y="4184646"/>
              <a:ext cx="360362" cy="360362"/>
            </a:xfrm>
            <a:prstGeom prst="ellipse">
              <a:avLst/>
            </a:prstGeom>
            <a:solidFill>
              <a:schemeClr val="accent5">
                <a:lumMod val="40000"/>
                <a:lumOff val="60000"/>
              </a:schemeClr>
            </a:solidFill>
            <a:ln>
              <a:solidFill>
                <a:schemeClr val="accent5">
                  <a:lumMod val="40000"/>
                  <a:lumOff val="60000"/>
                </a:schemeClr>
              </a:solidFill>
            </a:ln>
          </p:spPr>
          <p:style>
            <a:lnRef idx="1">
              <a:schemeClr val="accent3"/>
            </a:lnRef>
            <a:fillRef idx="2">
              <a:schemeClr val="accent3"/>
            </a:fillRef>
            <a:effectRef idx="1">
              <a:schemeClr val="accent3"/>
            </a:effectRef>
            <a:fontRef idx="minor">
              <a:schemeClr val="dk1"/>
            </a:fontRef>
          </p:style>
          <p:txBody>
            <a:bodyPr wrap="none" lIns="0" rIns="0" anchor="ctr"/>
            <a:lstStyle/>
            <a:p>
              <a:pPr algn="ctr">
                <a:lnSpc>
                  <a:spcPts val="2500"/>
                </a:lnSpc>
                <a:spcBef>
                  <a:spcPts val="0"/>
                </a:spcBef>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31" name="Oval 12"/>
            <p:cNvSpPr>
              <a:spLocks noChangeArrowheads="1"/>
            </p:cNvSpPr>
            <p:nvPr/>
          </p:nvSpPr>
          <p:spPr bwMode="auto">
            <a:xfrm>
              <a:off x="4730742" y="4184646"/>
              <a:ext cx="360362" cy="360362"/>
            </a:xfrm>
            <a:prstGeom prst="ellipse">
              <a:avLst/>
            </a:prstGeom>
            <a:solidFill>
              <a:schemeClr val="accent5">
                <a:lumMod val="40000"/>
                <a:lumOff val="60000"/>
              </a:schemeClr>
            </a:solidFill>
            <a:ln>
              <a:solidFill>
                <a:schemeClr val="accent5">
                  <a:lumMod val="40000"/>
                  <a:lumOff val="60000"/>
                </a:schemeClr>
              </a:solidFill>
            </a:ln>
          </p:spPr>
          <p:style>
            <a:lnRef idx="1">
              <a:schemeClr val="accent3"/>
            </a:lnRef>
            <a:fillRef idx="2">
              <a:schemeClr val="accent3"/>
            </a:fillRef>
            <a:effectRef idx="1">
              <a:schemeClr val="accent3"/>
            </a:effectRef>
            <a:fontRef idx="minor">
              <a:schemeClr val="dk1"/>
            </a:fontRef>
          </p:style>
          <p:txBody>
            <a:bodyPr wrap="none" lIns="0" rIns="0" anchor="ctr"/>
            <a:lstStyle/>
            <a:p>
              <a:pPr algn="ctr">
                <a:lnSpc>
                  <a:spcPts val="2500"/>
                </a:lnSpc>
                <a:spcBef>
                  <a:spcPts val="0"/>
                </a:spcBef>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32" name="Oval 15"/>
            <p:cNvSpPr>
              <a:spLocks noChangeArrowheads="1"/>
            </p:cNvSpPr>
            <p:nvPr/>
          </p:nvSpPr>
          <p:spPr bwMode="auto">
            <a:xfrm>
              <a:off x="4051292" y="4845045"/>
              <a:ext cx="360363" cy="360363"/>
            </a:xfrm>
            <a:prstGeom prst="ellipse">
              <a:avLst/>
            </a:prstGeom>
            <a:solidFill>
              <a:srgbClr val="F6B69B"/>
            </a:solid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ts val="2500"/>
                </a:lnSpc>
                <a:spcBef>
                  <a:spcPts val="0"/>
                </a:spcBef>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33" name="Oval 16"/>
            <p:cNvSpPr>
              <a:spLocks noChangeArrowheads="1"/>
            </p:cNvSpPr>
            <p:nvPr/>
          </p:nvSpPr>
          <p:spPr bwMode="auto">
            <a:xfrm>
              <a:off x="5805479" y="4184646"/>
              <a:ext cx="360363" cy="360363"/>
            </a:xfrm>
            <a:prstGeom prst="ellipse">
              <a:avLst/>
            </a:prstGeom>
            <a:solidFill>
              <a:srgbClr val="F6B69B"/>
            </a:solid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ts val="2500"/>
                </a:lnSpc>
                <a:spcBef>
                  <a:spcPts val="0"/>
                </a:spcBef>
              </a:pP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G</a:t>
              </a:r>
            </a:p>
          </p:txBody>
        </p:sp>
        <p:sp>
          <p:nvSpPr>
            <p:cNvPr id="34" name="Line 21"/>
            <p:cNvSpPr>
              <a:spLocks noChangeShapeType="1"/>
            </p:cNvSpPr>
            <p:nvPr/>
          </p:nvSpPr>
          <p:spPr bwMode="auto">
            <a:xfrm>
              <a:off x="4543417" y="3146420"/>
              <a:ext cx="0" cy="360363"/>
            </a:xfrm>
            <a:prstGeom prst="line">
              <a:avLst/>
            </a:prstGeom>
            <a:noFill/>
            <a:ln w="28575">
              <a:solidFill>
                <a:srgbClr val="C0262E"/>
              </a:solidFill>
              <a:miter lim="800000"/>
            </a:ln>
          </p:spPr>
          <p:txBody>
            <a:bodyPr wrap="none" lIns="0" rIns="0"/>
            <a:lstStyle/>
            <a:p>
              <a:pPr algn="ctr">
                <a:lnSpc>
                  <a:spcPts val="2500"/>
                </a:lnSpc>
                <a:spcBef>
                  <a:spcPts val="0"/>
                </a:spcBef>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35" name="Freeform 26"/>
            <p:cNvSpPr/>
            <p:nvPr/>
          </p:nvSpPr>
          <p:spPr bwMode="auto">
            <a:xfrm>
              <a:off x="5650962" y="3865735"/>
              <a:ext cx="265113" cy="330200"/>
            </a:xfrm>
            <a:custGeom>
              <a:avLst/>
              <a:gdLst>
                <a:gd name="T0" fmla="*/ 0 w 167"/>
                <a:gd name="T1" fmla="*/ 0 h 208"/>
                <a:gd name="T2" fmla="*/ 265113 w 167"/>
                <a:gd name="T3" fmla="*/ 330200 h 208"/>
                <a:gd name="T4" fmla="*/ 0 60000 65536"/>
                <a:gd name="T5" fmla="*/ 0 60000 65536"/>
                <a:gd name="T6" fmla="*/ 0 w 167"/>
                <a:gd name="T7" fmla="*/ 0 h 208"/>
                <a:gd name="T8" fmla="*/ 167 w 167"/>
                <a:gd name="T9" fmla="*/ 208 h 208"/>
              </a:gdLst>
              <a:ahLst/>
              <a:cxnLst>
                <a:cxn ang="T4">
                  <a:pos x="T0" y="T1"/>
                </a:cxn>
                <a:cxn ang="T5">
                  <a:pos x="T2" y="T3"/>
                </a:cxn>
              </a:cxnLst>
              <a:rect l="T6" t="T7" r="T8" b="T9"/>
              <a:pathLst>
                <a:path w="167" h="208">
                  <a:moveTo>
                    <a:pt x="0" y="0"/>
                  </a:moveTo>
                  <a:lnTo>
                    <a:pt x="167" y="208"/>
                  </a:lnTo>
                </a:path>
              </a:pathLst>
            </a:custGeom>
            <a:noFill/>
            <a:ln w="28575">
              <a:solidFill>
                <a:srgbClr val="C0262E"/>
              </a:solidFill>
              <a:miter lim="800000"/>
            </a:ln>
          </p:spPr>
          <p:txBody>
            <a:bodyPr wrap="none" lIns="0" rIns="0"/>
            <a:lstStyle/>
            <a:p>
              <a:pPr algn="ctr">
                <a:lnSpc>
                  <a:spcPts val="2500"/>
                </a:lnSpc>
                <a:spcBef>
                  <a:spcPts val="0"/>
                </a:spcBef>
              </a:pPr>
              <a:endParaRPr lang="zh-CN" altLang="en-US" sz="1800" b="0">
                <a:solidFill>
                  <a:srgbClr val="525252"/>
                </a:solidFill>
                <a:latin typeface="微软雅黑" panose="020B0503020204020204" pitchFamily="34" charset="-122"/>
                <a:ea typeface="微软雅黑" panose="020B0503020204020204" pitchFamily="34" charset="-122"/>
              </a:endParaRPr>
            </a:p>
          </p:txBody>
        </p:sp>
        <p:cxnSp>
          <p:nvCxnSpPr>
            <p:cNvPr id="36" name="直接连接符 35"/>
            <p:cNvCxnSpPr>
              <a:cxnSpLocks noChangeShapeType="1"/>
              <a:stCxn id="30" idx="4"/>
              <a:endCxn id="32" idx="0"/>
            </p:cNvCxnSpPr>
            <p:nvPr/>
          </p:nvCxnSpPr>
          <p:spPr bwMode="auto">
            <a:xfrm rot="16200000" flipH="1">
              <a:off x="4081455" y="4695025"/>
              <a:ext cx="300037" cy="1"/>
            </a:xfrm>
            <a:prstGeom prst="line">
              <a:avLst/>
            </a:prstGeom>
            <a:noFill/>
            <a:ln w="28575" algn="ctr">
              <a:solidFill>
                <a:srgbClr val="C0262E"/>
              </a:solidFill>
              <a:round/>
            </a:ln>
          </p:spPr>
        </p:cxnSp>
      </p:grpSp>
      <p:sp>
        <p:nvSpPr>
          <p:cNvPr id="7"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18/42</a:t>
            </a:r>
          </a:p>
        </p:txBody>
      </p:sp>
      <p:grpSp>
        <p:nvGrpSpPr>
          <p:cNvPr id="8" name="组合 7"/>
          <p:cNvGrpSpPr/>
          <p:nvPr/>
        </p:nvGrpSpPr>
        <p:grpSpPr>
          <a:xfrm>
            <a:off x="2092458" y="3072048"/>
            <a:ext cx="2588701" cy="517274"/>
            <a:chOff x="1396240" y="2304668"/>
            <a:chExt cx="2107000" cy="480002"/>
          </a:xfrm>
        </p:grpSpPr>
        <p:sp>
          <p:nvSpPr>
            <p:cNvPr id="14" name="矩形: 圆角 13"/>
            <p:cNvSpPr/>
            <p:nvPr/>
          </p:nvSpPr>
          <p:spPr>
            <a:xfrm>
              <a:off x="1396240" y="2304668"/>
              <a:ext cx="2107000" cy="480002"/>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433295" y="2360437"/>
              <a:ext cx="2003337" cy="34176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结点</a:t>
              </a:r>
              <a:r>
                <a:rPr lang="en-US" altLang="zh-CN" b="1" dirty="0">
                  <a:solidFill>
                    <a:schemeClr val="bg1"/>
                  </a:solidFill>
                  <a:latin typeface="微软雅黑" panose="020B0503020204020204" pitchFamily="34" charset="-122"/>
                  <a:ea typeface="微软雅黑" panose="020B0503020204020204" pitchFamily="34" charset="-122"/>
                </a:rPr>
                <a:t>E</a:t>
              </a:r>
              <a:r>
                <a:rPr lang="zh-CN" altLang="en-US" b="1" dirty="0">
                  <a:solidFill>
                    <a:schemeClr val="bg1"/>
                  </a:solidFill>
                  <a:latin typeface="微软雅黑" panose="020B0503020204020204" pitchFamily="34" charset="-122"/>
                  <a:ea typeface="微软雅黑" panose="020B0503020204020204" pitchFamily="34" charset="-122"/>
                </a:rPr>
                <a:t>和</a:t>
              </a:r>
              <a:r>
                <a:rPr lang="en-US" altLang="zh-CN" b="1" dirty="0">
                  <a:solidFill>
                    <a:schemeClr val="bg1"/>
                  </a:solidFill>
                  <a:latin typeface="微软雅黑" panose="020B0503020204020204" pitchFamily="34" charset="-122"/>
                  <a:ea typeface="微软雅黑" panose="020B0503020204020204" pitchFamily="34" charset="-122"/>
                </a:rPr>
                <a:t>F</a:t>
              </a:r>
              <a:r>
                <a:rPr lang="zh-CN" altLang="en-US" b="1" dirty="0">
                  <a:solidFill>
                    <a:schemeClr val="bg1"/>
                  </a:solidFill>
                  <a:latin typeface="微软雅黑" panose="020B0503020204020204" pitchFamily="34" charset="-122"/>
                  <a:ea typeface="微软雅黑" panose="020B0503020204020204" pitchFamily="34" charset="-122"/>
                </a:rPr>
                <a:t>是兄弟结点</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2000"/>
                            </p:stCondLst>
                            <p:childTnLst>
                              <p:par>
                                <p:cTn id="22" presetID="22" presetClass="entr" presetSubtype="1"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up)">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98599" y="1132491"/>
            <a:ext cx="7302012" cy="1104660"/>
            <a:chOff x="938054" y="2244258"/>
            <a:chExt cx="6038353" cy="3678787"/>
          </a:xfrm>
        </p:grpSpPr>
        <p:sp>
          <p:nvSpPr>
            <p:cNvPr id="4" name="矩形: 圆角 3"/>
            <p:cNvSpPr/>
            <p:nvPr/>
          </p:nvSpPr>
          <p:spPr>
            <a:xfrm>
              <a:off x="938054" y="2244258"/>
              <a:ext cx="6038353" cy="3678787"/>
            </a:xfrm>
            <a:prstGeom prst="roundRect">
              <a:avLst>
                <a:gd name="adj" fmla="val 7952"/>
              </a:avLst>
            </a:prstGeom>
            <a:solidFill>
              <a:srgbClr val="C0262E">
                <a:alpha val="50196"/>
              </a:srgbClr>
            </a:solidFill>
            <a:ln w="28575">
              <a:noFill/>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5" name="矩形: 圆角 4"/>
            <p:cNvSpPr/>
            <p:nvPr/>
          </p:nvSpPr>
          <p:spPr>
            <a:xfrm>
              <a:off x="1107151" y="2499433"/>
              <a:ext cx="5719052" cy="3189703"/>
            </a:xfrm>
            <a:prstGeom prst="roundRect">
              <a:avLst>
                <a:gd name="adj" fmla="val 7952"/>
              </a:avLst>
            </a:prstGeom>
            <a:solidFill>
              <a:schemeClr val="bg1"/>
            </a:solidFill>
            <a:ln w="28575">
              <a:noFill/>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sp>
        <p:nvSpPr>
          <p:cNvPr id="2" name="文本框 1"/>
          <p:cNvSpPr txBox="1"/>
          <p:nvPr/>
        </p:nvSpPr>
        <p:spPr>
          <a:xfrm>
            <a:off x="1053074" y="147761"/>
            <a:ext cx="27844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6.1.3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树的基本术语</a:t>
            </a:r>
          </a:p>
        </p:txBody>
      </p:sp>
      <p:sp>
        <p:nvSpPr>
          <p:cNvPr id="13" name="TextBox 33"/>
          <p:cNvSpPr txBox="1">
            <a:spLocks noChangeArrowheads="1"/>
          </p:cNvSpPr>
          <p:nvPr/>
        </p:nvSpPr>
        <p:spPr bwMode="auto">
          <a:xfrm>
            <a:off x="3873571" y="1369243"/>
            <a:ext cx="6787084" cy="808990"/>
          </a:xfrm>
          <a:prstGeom prst="rect">
            <a:avLst/>
          </a:prstGeom>
          <a:noFill/>
          <a:ln w="9525">
            <a:noFill/>
            <a:miter lim="800000"/>
          </a:ln>
        </p:spPr>
        <p:txBody>
          <a:bodyPr wrap="square">
            <a:spAutoFit/>
          </a:bodyPr>
          <a:lstStyle/>
          <a:p>
            <a:pPr marL="457200" indent="-457200">
              <a:lnSpc>
                <a:spcPts val="2800"/>
              </a:lnSpc>
              <a:buBlip>
                <a:blip r:embed="rId2"/>
              </a:buBlip>
            </a:pPr>
            <a:r>
              <a:rPr lang="zh-CN" altLang="en-US" sz="2000" b="1"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结点层次</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。树具有一种层次结构，根结点为第一层，其孩子结点为第二层，如此类推得到每个结点的层次。</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203" y="2028923"/>
            <a:ext cx="3031169" cy="4185205"/>
          </a:xfrm>
          <a:prstGeom prst="rect">
            <a:avLst/>
          </a:prstGeom>
        </p:spPr>
      </p:pic>
      <p:grpSp>
        <p:nvGrpSpPr>
          <p:cNvPr id="46" name="组合 45"/>
          <p:cNvGrpSpPr/>
          <p:nvPr/>
        </p:nvGrpSpPr>
        <p:grpSpPr>
          <a:xfrm>
            <a:off x="4407113" y="3098202"/>
            <a:ext cx="5555033" cy="2664924"/>
            <a:chOff x="5014891" y="2906867"/>
            <a:chExt cx="4628364" cy="2568020"/>
          </a:xfrm>
        </p:grpSpPr>
        <p:sp>
          <p:nvSpPr>
            <p:cNvPr id="7" name="Text Box 29"/>
            <p:cNvSpPr txBox="1">
              <a:spLocks noChangeArrowheads="1"/>
            </p:cNvSpPr>
            <p:nvPr/>
          </p:nvSpPr>
          <p:spPr bwMode="auto">
            <a:xfrm>
              <a:off x="9282892" y="2906867"/>
              <a:ext cx="360363" cy="369332"/>
            </a:xfrm>
            <a:prstGeom prst="rect">
              <a:avLst/>
            </a:prstGeom>
            <a:noFill/>
            <a:ln w="9525" algn="ctr">
              <a:noFill/>
              <a:miter lim="800000"/>
              <a:tailEnd type="none" w="med" len="lg"/>
            </a:ln>
          </p:spPr>
          <p:txBody>
            <a:bodyPr>
              <a:spAutoFit/>
            </a:bodyPr>
            <a:lstStyle/>
            <a:p>
              <a:pPr algn="l">
                <a:spcBef>
                  <a:spcPct val="50000"/>
                </a:spcBef>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8" name="Text Box 30"/>
            <p:cNvSpPr txBox="1">
              <a:spLocks noChangeArrowheads="1"/>
            </p:cNvSpPr>
            <p:nvPr/>
          </p:nvSpPr>
          <p:spPr bwMode="auto">
            <a:xfrm>
              <a:off x="9282892" y="3737130"/>
              <a:ext cx="360363" cy="369332"/>
            </a:xfrm>
            <a:prstGeom prst="rect">
              <a:avLst/>
            </a:prstGeom>
            <a:noFill/>
            <a:ln w="9525" algn="ctr">
              <a:noFill/>
              <a:miter lim="800000"/>
              <a:tailEnd type="none" w="med" len="lg"/>
            </a:ln>
          </p:spPr>
          <p:txBody>
            <a:bodyPr>
              <a:spAutoFit/>
            </a:bodyPr>
            <a:lstStyle/>
            <a:p>
              <a:pPr algn="l">
                <a:spcBef>
                  <a:spcPct val="50000"/>
                </a:spcBef>
              </a:pPr>
              <a:r>
                <a:rPr lang="en-US" altLang="zh-CN" sz="1800">
                  <a:solidFill>
                    <a:srgbClr val="525252"/>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14" name="Text Box 31"/>
            <p:cNvSpPr txBox="1">
              <a:spLocks noChangeArrowheads="1"/>
            </p:cNvSpPr>
            <p:nvPr/>
          </p:nvSpPr>
          <p:spPr bwMode="auto">
            <a:xfrm>
              <a:off x="9282892" y="4321330"/>
              <a:ext cx="360363" cy="369332"/>
            </a:xfrm>
            <a:prstGeom prst="rect">
              <a:avLst/>
            </a:prstGeom>
            <a:noFill/>
            <a:ln w="9525" algn="ctr">
              <a:noFill/>
              <a:miter lim="800000"/>
              <a:tailEnd type="none" w="med" len="lg"/>
            </a:ln>
          </p:spPr>
          <p:txBody>
            <a:bodyPr>
              <a:spAutoFit/>
            </a:bodyPr>
            <a:lstStyle/>
            <a:p>
              <a:pPr algn="l">
                <a:spcBef>
                  <a:spcPct val="50000"/>
                </a:spcBef>
              </a:pPr>
              <a:r>
                <a:rPr lang="en-US" altLang="zh-CN" sz="1800">
                  <a:solidFill>
                    <a:srgbClr val="525252"/>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15" name="Text Box 32"/>
            <p:cNvSpPr txBox="1">
              <a:spLocks noChangeArrowheads="1"/>
            </p:cNvSpPr>
            <p:nvPr/>
          </p:nvSpPr>
          <p:spPr bwMode="auto">
            <a:xfrm>
              <a:off x="9282892" y="5105555"/>
              <a:ext cx="360363" cy="369332"/>
            </a:xfrm>
            <a:prstGeom prst="rect">
              <a:avLst/>
            </a:prstGeom>
            <a:noFill/>
            <a:ln w="9525" algn="ctr">
              <a:noFill/>
              <a:miter lim="800000"/>
              <a:tailEnd type="none" w="med" len="lg"/>
            </a:ln>
          </p:spPr>
          <p:txBody>
            <a:bodyPr>
              <a:spAutoFit/>
            </a:bodyPr>
            <a:lstStyle/>
            <a:p>
              <a:pPr algn="l">
                <a:spcBef>
                  <a:spcPct val="50000"/>
                </a:spcBef>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4</a:t>
              </a:r>
            </a:p>
          </p:txBody>
        </p:sp>
        <p:cxnSp>
          <p:nvCxnSpPr>
            <p:cNvPr id="16" name="直接连接符 23"/>
            <p:cNvCxnSpPr>
              <a:cxnSpLocks noChangeShapeType="1"/>
            </p:cNvCxnSpPr>
            <p:nvPr/>
          </p:nvCxnSpPr>
          <p:spPr bwMode="auto">
            <a:xfrm>
              <a:off x="6898467" y="3160867"/>
              <a:ext cx="2286000" cy="1588"/>
            </a:xfrm>
            <a:prstGeom prst="line">
              <a:avLst/>
            </a:prstGeom>
            <a:noFill/>
            <a:ln w="28575" algn="ctr">
              <a:solidFill>
                <a:srgbClr val="CC3300"/>
              </a:solidFill>
              <a:prstDash val="sysDash"/>
              <a:round/>
            </a:ln>
          </p:spPr>
        </p:cxnSp>
        <p:cxnSp>
          <p:nvCxnSpPr>
            <p:cNvPr id="17" name="直接连接符 25"/>
            <p:cNvCxnSpPr>
              <a:cxnSpLocks noChangeShapeType="1"/>
            </p:cNvCxnSpPr>
            <p:nvPr/>
          </p:nvCxnSpPr>
          <p:spPr bwMode="auto">
            <a:xfrm flipV="1">
              <a:off x="7646180" y="3814917"/>
              <a:ext cx="1500187" cy="0"/>
            </a:xfrm>
            <a:prstGeom prst="line">
              <a:avLst/>
            </a:prstGeom>
            <a:noFill/>
            <a:ln w="28575" algn="ctr">
              <a:solidFill>
                <a:srgbClr val="CC3300"/>
              </a:solidFill>
              <a:prstDash val="sysDash"/>
              <a:round/>
            </a:ln>
          </p:spPr>
        </p:cxnSp>
        <p:cxnSp>
          <p:nvCxnSpPr>
            <p:cNvPr id="18" name="直接连接符 27"/>
            <p:cNvCxnSpPr>
              <a:cxnSpLocks noChangeShapeType="1"/>
            </p:cNvCxnSpPr>
            <p:nvPr/>
          </p:nvCxnSpPr>
          <p:spPr bwMode="auto">
            <a:xfrm>
              <a:off x="7997017" y="4488017"/>
              <a:ext cx="1071563" cy="1588"/>
            </a:xfrm>
            <a:prstGeom prst="line">
              <a:avLst/>
            </a:prstGeom>
            <a:noFill/>
            <a:ln w="28575" algn="ctr">
              <a:solidFill>
                <a:srgbClr val="CC3300"/>
              </a:solidFill>
              <a:prstDash val="sysDash"/>
              <a:round/>
            </a:ln>
          </p:spPr>
        </p:cxnSp>
        <p:cxnSp>
          <p:nvCxnSpPr>
            <p:cNvPr id="19" name="直接连接符 29"/>
            <p:cNvCxnSpPr>
              <a:cxnSpLocks noChangeShapeType="1"/>
            </p:cNvCxnSpPr>
            <p:nvPr/>
          </p:nvCxnSpPr>
          <p:spPr bwMode="auto">
            <a:xfrm flipV="1">
              <a:off x="6398405" y="5300817"/>
              <a:ext cx="2714625" cy="0"/>
            </a:xfrm>
            <a:prstGeom prst="line">
              <a:avLst/>
            </a:prstGeom>
            <a:noFill/>
            <a:ln w="28575" algn="ctr">
              <a:solidFill>
                <a:srgbClr val="CC3300"/>
              </a:solidFill>
              <a:prstDash val="sysDash"/>
              <a:round/>
            </a:ln>
          </p:spPr>
        </p:cxnSp>
        <p:grpSp>
          <p:nvGrpSpPr>
            <p:cNvPr id="20" name="组合 19"/>
            <p:cNvGrpSpPr/>
            <p:nvPr/>
          </p:nvGrpSpPr>
          <p:grpSpPr>
            <a:xfrm>
              <a:off x="5014891" y="2964456"/>
              <a:ext cx="2808288" cy="2419350"/>
              <a:chOff x="3357554" y="2786058"/>
              <a:chExt cx="2808288" cy="2419350"/>
            </a:xfrm>
            <a:solidFill>
              <a:srgbClr val="F6B69B"/>
            </a:solidFill>
          </p:grpSpPr>
          <p:sp>
            <p:nvSpPr>
              <p:cNvPr id="21" name="Oval 7"/>
              <p:cNvSpPr>
                <a:spLocks noChangeArrowheads="1"/>
              </p:cNvSpPr>
              <p:nvPr/>
            </p:nvSpPr>
            <p:spPr bwMode="auto">
              <a:xfrm>
                <a:off x="4365617" y="2786058"/>
                <a:ext cx="360362" cy="360362"/>
              </a:xfrm>
              <a:prstGeom prst="ellipse">
                <a:avLst/>
              </a:prstGeom>
              <a:grpFill/>
              <a:ln>
                <a:solidFill>
                  <a:srgbClr val="E94A47"/>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22" name="Line 22"/>
              <p:cNvSpPr>
                <a:spLocks noChangeShapeType="1"/>
              </p:cNvSpPr>
              <p:nvPr/>
            </p:nvSpPr>
            <p:spPr bwMode="auto">
              <a:xfrm>
                <a:off x="4724392" y="2998783"/>
                <a:ext cx="731859" cy="593713"/>
              </a:xfrm>
              <a:prstGeom prst="line">
                <a:avLst/>
              </a:prstGeom>
              <a:grpFill/>
              <a:ln w="28575">
                <a:solidFill>
                  <a:srgbClr val="E94A47"/>
                </a:solidFill>
                <a:miter lim="800000"/>
              </a:ln>
            </p:spPr>
            <p:txBody>
              <a:bodyPr wrap="none" lIns="0" rIns="0"/>
              <a:lstStyle/>
              <a:p>
                <a:pPr algn="ct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23" name="Line 20"/>
              <p:cNvSpPr>
                <a:spLocks noChangeShapeType="1"/>
              </p:cNvSpPr>
              <p:nvPr/>
            </p:nvSpPr>
            <p:spPr bwMode="auto">
              <a:xfrm flipH="1">
                <a:off x="3598862" y="3020991"/>
                <a:ext cx="785817" cy="571505"/>
              </a:xfrm>
              <a:prstGeom prst="line">
                <a:avLst/>
              </a:prstGeom>
              <a:grpFill/>
              <a:ln w="28575">
                <a:solidFill>
                  <a:srgbClr val="E94A47"/>
                </a:solidFill>
                <a:miter lim="800000"/>
              </a:ln>
            </p:spPr>
            <p:txBody>
              <a:bodyPr wrap="none" lIns="0" rIns="0"/>
              <a:lstStyle/>
              <a:p>
                <a:pPr algn="ct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24" name="Freeform 5"/>
              <p:cNvSpPr/>
              <p:nvPr/>
            </p:nvSpPr>
            <p:spPr bwMode="auto">
              <a:xfrm>
                <a:off x="4241792" y="3844920"/>
                <a:ext cx="214312" cy="390525"/>
              </a:xfrm>
              <a:custGeom>
                <a:avLst/>
                <a:gdLst>
                  <a:gd name="T0" fmla="*/ 214314 w 121"/>
                  <a:gd name="T1" fmla="*/ 0 h 144"/>
                  <a:gd name="T2" fmla="*/ 0 w 121"/>
                  <a:gd name="T3" fmla="*/ 391057 h 144"/>
                  <a:gd name="T4" fmla="*/ 0 60000 65536"/>
                  <a:gd name="T5" fmla="*/ 0 60000 65536"/>
                  <a:gd name="T6" fmla="*/ 0 w 121"/>
                  <a:gd name="T7" fmla="*/ 0 h 144"/>
                  <a:gd name="T8" fmla="*/ 121 w 121"/>
                  <a:gd name="T9" fmla="*/ 144 h 144"/>
                </a:gdLst>
                <a:ahLst/>
                <a:cxnLst>
                  <a:cxn ang="T4">
                    <a:pos x="T0" y="T1"/>
                  </a:cxn>
                  <a:cxn ang="T5">
                    <a:pos x="T2" y="T3"/>
                  </a:cxn>
                </a:cxnLst>
                <a:rect l="T6" t="T7" r="T8" b="T9"/>
                <a:pathLst>
                  <a:path w="121" h="144">
                    <a:moveTo>
                      <a:pt x="121" y="0"/>
                    </a:moveTo>
                    <a:lnTo>
                      <a:pt x="0" y="144"/>
                    </a:lnTo>
                  </a:path>
                </a:pathLst>
              </a:custGeom>
              <a:grpFill/>
              <a:ln w="28575">
                <a:solidFill>
                  <a:srgbClr val="E94A47"/>
                </a:solidFill>
                <a:miter lim="800000"/>
              </a:ln>
            </p:spPr>
            <p:txBody>
              <a:bodyPr wrap="none" lIns="0" rIns="0"/>
              <a:lstStyle/>
              <a:p>
                <a:pPr algn="ct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25" name="Freeform 6"/>
              <p:cNvSpPr/>
              <p:nvPr/>
            </p:nvSpPr>
            <p:spPr bwMode="auto">
              <a:xfrm>
                <a:off x="4659304" y="3844920"/>
                <a:ext cx="214313" cy="357188"/>
              </a:xfrm>
              <a:custGeom>
                <a:avLst/>
                <a:gdLst>
                  <a:gd name="T0" fmla="*/ 0 w 72"/>
                  <a:gd name="T1" fmla="*/ 0 h 150"/>
                  <a:gd name="T2" fmla="*/ 214314 w 72"/>
                  <a:gd name="T3" fmla="*/ 357190 h 150"/>
                  <a:gd name="T4" fmla="*/ 0 60000 65536"/>
                  <a:gd name="T5" fmla="*/ 0 60000 65536"/>
                  <a:gd name="T6" fmla="*/ 0 w 72"/>
                  <a:gd name="T7" fmla="*/ 0 h 150"/>
                  <a:gd name="T8" fmla="*/ 72 w 72"/>
                  <a:gd name="T9" fmla="*/ 150 h 150"/>
                </a:gdLst>
                <a:ahLst/>
                <a:cxnLst>
                  <a:cxn ang="T4">
                    <a:pos x="T0" y="T1"/>
                  </a:cxn>
                  <a:cxn ang="T5">
                    <a:pos x="T2" y="T3"/>
                  </a:cxn>
                </a:cxnLst>
                <a:rect l="T6" t="T7" r="T8" b="T9"/>
                <a:pathLst>
                  <a:path w="72" h="150">
                    <a:moveTo>
                      <a:pt x="0" y="0"/>
                    </a:moveTo>
                    <a:lnTo>
                      <a:pt x="72" y="150"/>
                    </a:lnTo>
                  </a:path>
                </a:pathLst>
              </a:custGeom>
              <a:grpFill/>
              <a:ln w="28575">
                <a:solidFill>
                  <a:srgbClr val="E94A47"/>
                </a:solidFill>
                <a:miter lim="800000"/>
              </a:ln>
            </p:spPr>
            <p:txBody>
              <a:bodyPr wrap="none" lIns="0" rIns="0"/>
              <a:lstStyle/>
              <a:p>
                <a:pPr algn="ct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26" name="Oval 8"/>
              <p:cNvSpPr>
                <a:spLocks noChangeArrowheads="1"/>
              </p:cNvSpPr>
              <p:nvPr/>
            </p:nvSpPr>
            <p:spPr bwMode="auto">
              <a:xfrm>
                <a:off x="3357554" y="3525657"/>
                <a:ext cx="360363" cy="360362"/>
              </a:xfrm>
              <a:prstGeom prst="ellipse">
                <a:avLst/>
              </a:prstGeom>
              <a:grpFill/>
              <a:ln>
                <a:solidFill>
                  <a:srgbClr val="E94A47"/>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37" name="Oval 9"/>
              <p:cNvSpPr>
                <a:spLocks noChangeArrowheads="1"/>
              </p:cNvSpPr>
              <p:nvPr/>
            </p:nvSpPr>
            <p:spPr bwMode="auto">
              <a:xfrm>
                <a:off x="4365617" y="3525657"/>
                <a:ext cx="360362" cy="360362"/>
              </a:xfrm>
              <a:prstGeom prst="ellipse">
                <a:avLst/>
              </a:prstGeom>
              <a:grpFill/>
              <a:ln>
                <a:solidFill>
                  <a:srgbClr val="E94A47"/>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38" name="Oval 10"/>
              <p:cNvSpPr>
                <a:spLocks noChangeArrowheads="1"/>
              </p:cNvSpPr>
              <p:nvPr/>
            </p:nvSpPr>
            <p:spPr bwMode="auto">
              <a:xfrm>
                <a:off x="5373679" y="3525657"/>
                <a:ext cx="360363" cy="360363"/>
              </a:xfrm>
              <a:prstGeom prst="ellipse">
                <a:avLst/>
              </a:prstGeom>
              <a:grpFill/>
              <a:ln>
                <a:solidFill>
                  <a:srgbClr val="E94A47"/>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39" name="Oval 11"/>
              <p:cNvSpPr>
                <a:spLocks noChangeArrowheads="1"/>
              </p:cNvSpPr>
              <p:nvPr/>
            </p:nvSpPr>
            <p:spPr bwMode="auto">
              <a:xfrm>
                <a:off x="4051292" y="4184646"/>
                <a:ext cx="360362" cy="360362"/>
              </a:xfrm>
              <a:prstGeom prst="ellipse">
                <a:avLst/>
              </a:prstGeom>
              <a:grpFill/>
              <a:ln>
                <a:solidFill>
                  <a:srgbClr val="E94A47"/>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40" name="Oval 12"/>
              <p:cNvSpPr>
                <a:spLocks noChangeArrowheads="1"/>
              </p:cNvSpPr>
              <p:nvPr/>
            </p:nvSpPr>
            <p:spPr bwMode="auto">
              <a:xfrm>
                <a:off x="4730742" y="4184646"/>
                <a:ext cx="360362" cy="360362"/>
              </a:xfrm>
              <a:prstGeom prst="ellipse">
                <a:avLst/>
              </a:prstGeom>
              <a:grpFill/>
              <a:ln>
                <a:solidFill>
                  <a:srgbClr val="E94A47"/>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41" name="Oval 15"/>
              <p:cNvSpPr>
                <a:spLocks noChangeArrowheads="1"/>
              </p:cNvSpPr>
              <p:nvPr/>
            </p:nvSpPr>
            <p:spPr bwMode="auto">
              <a:xfrm>
                <a:off x="4051292" y="4845045"/>
                <a:ext cx="360363" cy="360363"/>
              </a:xfrm>
              <a:prstGeom prst="ellipse">
                <a:avLst/>
              </a:prstGeom>
              <a:grpFill/>
              <a:ln>
                <a:solidFill>
                  <a:srgbClr val="E94A47"/>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a:solidFill>
                      <a:srgbClr val="525252"/>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42" name="Oval 16"/>
              <p:cNvSpPr>
                <a:spLocks noChangeArrowheads="1"/>
              </p:cNvSpPr>
              <p:nvPr/>
            </p:nvSpPr>
            <p:spPr bwMode="auto">
              <a:xfrm>
                <a:off x="5805479" y="4184646"/>
                <a:ext cx="360363" cy="360363"/>
              </a:xfrm>
              <a:prstGeom prst="ellipse">
                <a:avLst/>
              </a:prstGeom>
              <a:grpFill/>
              <a:ln>
                <a:solidFill>
                  <a:srgbClr val="E94A47"/>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G</a:t>
                </a:r>
              </a:p>
            </p:txBody>
          </p:sp>
          <p:sp>
            <p:nvSpPr>
              <p:cNvPr id="43" name="Line 21"/>
              <p:cNvSpPr>
                <a:spLocks noChangeShapeType="1"/>
              </p:cNvSpPr>
              <p:nvPr/>
            </p:nvSpPr>
            <p:spPr bwMode="auto">
              <a:xfrm>
                <a:off x="4543417" y="3146420"/>
                <a:ext cx="0" cy="360363"/>
              </a:xfrm>
              <a:prstGeom prst="line">
                <a:avLst/>
              </a:prstGeom>
              <a:grpFill/>
              <a:ln w="28575">
                <a:solidFill>
                  <a:srgbClr val="E94A47"/>
                </a:solidFill>
                <a:miter lim="800000"/>
              </a:ln>
            </p:spPr>
            <p:txBody>
              <a:bodyPr wrap="none" lIns="0" rIns="0"/>
              <a:lstStyle/>
              <a:p>
                <a:pPr algn="ct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44" name="Freeform 26"/>
              <p:cNvSpPr/>
              <p:nvPr/>
            </p:nvSpPr>
            <p:spPr bwMode="auto">
              <a:xfrm>
                <a:off x="5650962" y="3865735"/>
                <a:ext cx="265113" cy="330200"/>
              </a:xfrm>
              <a:custGeom>
                <a:avLst/>
                <a:gdLst>
                  <a:gd name="T0" fmla="*/ 0 w 167"/>
                  <a:gd name="T1" fmla="*/ 0 h 208"/>
                  <a:gd name="T2" fmla="*/ 265113 w 167"/>
                  <a:gd name="T3" fmla="*/ 330200 h 208"/>
                  <a:gd name="T4" fmla="*/ 0 60000 65536"/>
                  <a:gd name="T5" fmla="*/ 0 60000 65536"/>
                  <a:gd name="T6" fmla="*/ 0 w 167"/>
                  <a:gd name="T7" fmla="*/ 0 h 208"/>
                  <a:gd name="T8" fmla="*/ 167 w 167"/>
                  <a:gd name="T9" fmla="*/ 208 h 208"/>
                </a:gdLst>
                <a:ahLst/>
                <a:cxnLst>
                  <a:cxn ang="T4">
                    <a:pos x="T0" y="T1"/>
                  </a:cxn>
                  <a:cxn ang="T5">
                    <a:pos x="T2" y="T3"/>
                  </a:cxn>
                </a:cxnLst>
                <a:rect l="T6" t="T7" r="T8" b="T9"/>
                <a:pathLst>
                  <a:path w="167" h="208">
                    <a:moveTo>
                      <a:pt x="0" y="0"/>
                    </a:moveTo>
                    <a:lnTo>
                      <a:pt x="167" y="208"/>
                    </a:lnTo>
                  </a:path>
                </a:pathLst>
              </a:custGeom>
              <a:grpFill/>
              <a:ln w="28575">
                <a:solidFill>
                  <a:srgbClr val="E94A47"/>
                </a:solidFill>
                <a:miter lim="800000"/>
              </a:ln>
            </p:spPr>
            <p:txBody>
              <a:bodyPr wrap="none" lIns="0" rIns="0"/>
              <a:lstStyle/>
              <a:p>
                <a:pPr algn="ctr"/>
                <a:endParaRPr lang="zh-CN" altLang="en-US" sz="1800" b="0">
                  <a:solidFill>
                    <a:srgbClr val="525252"/>
                  </a:solidFill>
                  <a:latin typeface="微软雅黑" panose="020B0503020204020204" pitchFamily="34" charset="-122"/>
                  <a:ea typeface="微软雅黑" panose="020B0503020204020204" pitchFamily="34" charset="-122"/>
                </a:endParaRPr>
              </a:p>
            </p:txBody>
          </p:sp>
          <p:cxnSp>
            <p:nvCxnSpPr>
              <p:cNvPr id="45" name="直接连接符 44"/>
              <p:cNvCxnSpPr>
                <a:cxnSpLocks noChangeShapeType="1"/>
                <a:stCxn id="39" idx="4"/>
                <a:endCxn id="41" idx="0"/>
              </p:cNvCxnSpPr>
              <p:nvPr/>
            </p:nvCxnSpPr>
            <p:spPr bwMode="auto">
              <a:xfrm rot="16200000" flipH="1">
                <a:off x="4081455" y="4695025"/>
                <a:ext cx="300037" cy="1"/>
              </a:xfrm>
              <a:prstGeom prst="line">
                <a:avLst/>
              </a:prstGeom>
              <a:grpFill/>
              <a:ln w="28575" algn="ctr">
                <a:solidFill>
                  <a:srgbClr val="E94A47"/>
                </a:solidFill>
                <a:round/>
              </a:ln>
            </p:spPr>
          </p:cxnSp>
        </p:grpSp>
      </p:grpSp>
      <p:sp>
        <p:nvSpPr>
          <p:cNvPr id="47"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19/42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wipe(left)">
                                      <p:cBhvr>
                                        <p:cTn id="2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403161" y="2283396"/>
            <a:ext cx="6454802" cy="3902865"/>
            <a:chOff x="938054" y="2244258"/>
            <a:chExt cx="6038353" cy="3678787"/>
          </a:xfrm>
        </p:grpSpPr>
        <p:sp>
          <p:nvSpPr>
            <p:cNvPr id="9" name="矩形: 圆角 8"/>
            <p:cNvSpPr/>
            <p:nvPr/>
          </p:nvSpPr>
          <p:spPr>
            <a:xfrm>
              <a:off x="938054" y="2244258"/>
              <a:ext cx="6038353" cy="3678787"/>
            </a:xfrm>
            <a:prstGeom prst="roundRect">
              <a:avLst>
                <a:gd name="adj" fmla="val 7952"/>
              </a:avLst>
            </a:prstGeom>
            <a:solidFill>
              <a:srgbClr val="C0262E">
                <a:alpha val="50196"/>
              </a:srgbClr>
            </a:solidFill>
            <a:ln w="28575">
              <a:noFill/>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0" name="矩形: 圆角 9"/>
            <p:cNvSpPr/>
            <p:nvPr/>
          </p:nvSpPr>
          <p:spPr>
            <a:xfrm>
              <a:off x="1107151" y="2499433"/>
              <a:ext cx="5719052" cy="3189703"/>
            </a:xfrm>
            <a:prstGeom prst="roundRect">
              <a:avLst>
                <a:gd name="adj" fmla="val 7952"/>
              </a:avLst>
            </a:prstGeom>
            <a:solidFill>
              <a:schemeClr val="bg1"/>
            </a:solidFill>
            <a:ln w="28575">
              <a:noFill/>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sp>
        <p:nvSpPr>
          <p:cNvPr id="2" name="文本框 1"/>
          <p:cNvSpPr txBox="1"/>
          <p:nvPr/>
        </p:nvSpPr>
        <p:spPr>
          <a:xfrm>
            <a:off x="1053074" y="147761"/>
            <a:ext cx="27844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6.1.3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树的基本术语</a:t>
            </a:r>
          </a:p>
        </p:txBody>
      </p:sp>
      <p:sp>
        <p:nvSpPr>
          <p:cNvPr id="13" name="TextBox 33"/>
          <p:cNvSpPr txBox="1">
            <a:spLocks noChangeArrowheads="1"/>
          </p:cNvSpPr>
          <p:nvPr/>
        </p:nvSpPr>
        <p:spPr bwMode="auto">
          <a:xfrm>
            <a:off x="4289398" y="1322588"/>
            <a:ext cx="7002057" cy="450215"/>
          </a:xfrm>
          <a:prstGeom prst="rect">
            <a:avLst/>
          </a:prstGeom>
          <a:noFill/>
          <a:ln w="9525">
            <a:noFill/>
            <a:miter lim="800000"/>
          </a:ln>
        </p:spPr>
        <p:txBody>
          <a:bodyPr wrap="square">
            <a:spAutoFit/>
          </a:bodyPr>
          <a:lstStyle/>
          <a:p>
            <a:pPr marL="457200" indent="-457200">
              <a:lnSpc>
                <a:spcPts val="2800"/>
              </a:lnSpc>
              <a:buBlip>
                <a:blip r:embed="rId2"/>
              </a:buBlip>
            </a:pPr>
            <a:r>
              <a:rPr lang="zh-CN" altLang="en-US" sz="2000" b="1"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树的高度</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。树中结点的最大层次称为树的高度或深度。</a:t>
            </a:r>
          </a:p>
        </p:txBody>
      </p:sp>
      <p:grpSp>
        <p:nvGrpSpPr>
          <p:cNvPr id="46" name="组合 45"/>
          <p:cNvGrpSpPr/>
          <p:nvPr/>
        </p:nvGrpSpPr>
        <p:grpSpPr>
          <a:xfrm>
            <a:off x="5072041" y="2663980"/>
            <a:ext cx="4628364" cy="2568020"/>
            <a:chOff x="5014891" y="2906867"/>
            <a:chExt cx="4628364" cy="2568020"/>
          </a:xfrm>
        </p:grpSpPr>
        <p:sp>
          <p:nvSpPr>
            <p:cNvPr id="7" name="Text Box 29"/>
            <p:cNvSpPr txBox="1">
              <a:spLocks noChangeArrowheads="1"/>
            </p:cNvSpPr>
            <p:nvPr/>
          </p:nvSpPr>
          <p:spPr bwMode="auto">
            <a:xfrm>
              <a:off x="9282892" y="2906867"/>
              <a:ext cx="360363" cy="369332"/>
            </a:xfrm>
            <a:prstGeom prst="rect">
              <a:avLst/>
            </a:prstGeom>
            <a:noFill/>
            <a:ln w="9525" algn="ctr">
              <a:noFill/>
              <a:miter lim="800000"/>
              <a:tailEnd type="none" w="med" len="lg"/>
            </a:ln>
          </p:spPr>
          <p:txBody>
            <a:bodyPr>
              <a:spAutoFit/>
            </a:bodyPr>
            <a:lstStyle/>
            <a:p>
              <a:pPr algn="l">
                <a:spcBef>
                  <a:spcPct val="50000"/>
                </a:spcBef>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8" name="Text Box 30"/>
            <p:cNvSpPr txBox="1">
              <a:spLocks noChangeArrowheads="1"/>
            </p:cNvSpPr>
            <p:nvPr/>
          </p:nvSpPr>
          <p:spPr bwMode="auto">
            <a:xfrm>
              <a:off x="9282892" y="3737130"/>
              <a:ext cx="360363" cy="369332"/>
            </a:xfrm>
            <a:prstGeom prst="rect">
              <a:avLst/>
            </a:prstGeom>
            <a:noFill/>
            <a:ln w="9525" algn="ctr">
              <a:noFill/>
              <a:miter lim="800000"/>
              <a:tailEnd type="none" w="med" len="lg"/>
            </a:ln>
          </p:spPr>
          <p:txBody>
            <a:bodyPr>
              <a:spAutoFit/>
            </a:bodyPr>
            <a:lstStyle/>
            <a:p>
              <a:pPr algn="l">
                <a:spcBef>
                  <a:spcPct val="50000"/>
                </a:spcBef>
              </a:pPr>
              <a:r>
                <a:rPr lang="en-US" altLang="zh-CN" sz="1800">
                  <a:solidFill>
                    <a:srgbClr val="525252"/>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14" name="Text Box 31"/>
            <p:cNvSpPr txBox="1">
              <a:spLocks noChangeArrowheads="1"/>
            </p:cNvSpPr>
            <p:nvPr/>
          </p:nvSpPr>
          <p:spPr bwMode="auto">
            <a:xfrm>
              <a:off x="9282892" y="4321330"/>
              <a:ext cx="360363" cy="369332"/>
            </a:xfrm>
            <a:prstGeom prst="rect">
              <a:avLst/>
            </a:prstGeom>
            <a:noFill/>
            <a:ln w="9525" algn="ctr">
              <a:noFill/>
              <a:miter lim="800000"/>
              <a:tailEnd type="none" w="med" len="lg"/>
            </a:ln>
          </p:spPr>
          <p:txBody>
            <a:bodyPr>
              <a:spAutoFit/>
            </a:bodyPr>
            <a:lstStyle/>
            <a:p>
              <a:pPr algn="l">
                <a:spcBef>
                  <a:spcPct val="50000"/>
                </a:spcBef>
              </a:pPr>
              <a:r>
                <a:rPr lang="en-US" altLang="zh-CN" sz="1800">
                  <a:solidFill>
                    <a:srgbClr val="525252"/>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15" name="Text Box 32"/>
            <p:cNvSpPr txBox="1">
              <a:spLocks noChangeArrowheads="1"/>
            </p:cNvSpPr>
            <p:nvPr/>
          </p:nvSpPr>
          <p:spPr bwMode="auto">
            <a:xfrm>
              <a:off x="9282892" y="5105555"/>
              <a:ext cx="360363" cy="369332"/>
            </a:xfrm>
            <a:prstGeom prst="rect">
              <a:avLst/>
            </a:prstGeom>
            <a:noFill/>
            <a:ln w="9525" algn="ctr">
              <a:noFill/>
              <a:miter lim="800000"/>
              <a:tailEnd type="none" w="med" len="lg"/>
            </a:ln>
          </p:spPr>
          <p:txBody>
            <a:bodyPr>
              <a:spAutoFit/>
            </a:bodyPr>
            <a:lstStyle/>
            <a:p>
              <a:pPr algn="l">
                <a:spcBef>
                  <a:spcPct val="50000"/>
                </a:spcBef>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4</a:t>
              </a:r>
            </a:p>
          </p:txBody>
        </p:sp>
        <p:cxnSp>
          <p:nvCxnSpPr>
            <p:cNvPr id="16" name="直接连接符 23"/>
            <p:cNvCxnSpPr>
              <a:cxnSpLocks noChangeShapeType="1"/>
            </p:cNvCxnSpPr>
            <p:nvPr/>
          </p:nvCxnSpPr>
          <p:spPr bwMode="auto">
            <a:xfrm>
              <a:off x="6898467" y="3160867"/>
              <a:ext cx="2286000" cy="1588"/>
            </a:xfrm>
            <a:prstGeom prst="line">
              <a:avLst/>
            </a:prstGeom>
            <a:noFill/>
            <a:ln w="28575" algn="ctr">
              <a:solidFill>
                <a:srgbClr val="CC3300"/>
              </a:solidFill>
              <a:prstDash val="sysDash"/>
              <a:round/>
            </a:ln>
          </p:spPr>
        </p:cxnSp>
        <p:cxnSp>
          <p:nvCxnSpPr>
            <p:cNvPr id="17" name="直接连接符 25"/>
            <p:cNvCxnSpPr>
              <a:cxnSpLocks noChangeShapeType="1"/>
            </p:cNvCxnSpPr>
            <p:nvPr/>
          </p:nvCxnSpPr>
          <p:spPr bwMode="auto">
            <a:xfrm flipV="1">
              <a:off x="7646180" y="3814917"/>
              <a:ext cx="1500187" cy="0"/>
            </a:xfrm>
            <a:prstGeom prst="line">
              <a:avLst/>
            </a:prstGeom>
            <a:noFill/>
            <a:ln w="28575" algn="ctr">
              <a:solidFill>
                <a:srgbClr val="CC3300"/>
              </a:solidFill>
              <a:prstDash val="sysDash"/>
              <a:round/>
            </a:ln>
          </p:spPr>
        </p:cxnSp>
        <p:cxnSp>
          <p:nvCxnSpPr>
            <p:cNvPr id="18" name="直接连接符 27"/>
            <p:cNvCxnSpPr>
              <a:cxnSpLocks noChangeShapeType="1"/>
            </p:cNvCxnSpPr>
            <p:nvPr/>
          </p:nvCxnSpPr>
          <p:spPr bwMode="auto">
            <a:xfrm>
              <a:off x="7997017" y="4488017"/>
              <a:ext cx="1071563" cy="1588"/>
            </a:xfrm>
            <a:prstGeom prst="line">
              <a:avLst/>
            </a:prstGeom>
            <a:noFill/>
            <a:ln w="28575" algn="ctr">
              <a:solidFill>
                <a:srgbClr val="CC3300"/>
              </a:solidFill>
              <a:prstDash val="sysDash"/>
              <a:round/>
            </a:ln>
          </p:spPr>
        </p:cxnSp>
        <p:cxnSp>
          <p:nvCxnSpPr>
            <p:cNvPr id="19" name="直接连接符 29"/>
            <p:cNvCxnSpPr>
              <a:cxnSpLocks noChangeShapeType="1"/>
            </p:cNvCxnSpPr>
            <p:nvPr/>
          </p:nvCxnSpPr>
          <p:spPr bwMode="auto">
            <a:xfrm flipV="1">
              <a:off x="6398405" y="5300817"/>
              <a:ext cx="2714625" cy="0"/>
            </a:xfrm>
            <a:prstGeom prst="line">
              <a:avLst/>
            </a:prstGeom>
            <a:noFill/>
            <a:ln w="28575" algn="ctr">
              <a:solidFill>
                <a:srgbClr val="CC3300"/>
              </a:solidFill>
              <a:prstDash val="sysDash"/>
              <a:round/>
            </a:ln>
          </p:spPr>
        </p:cxnSp>
        <p:grpSp>
          <p:nvGrpSpPr>
            <p:cNvPr id="20" name="组合 19"/>
            <p:cNvGrpSpPr/>
            <p:nvPr/>
          </p:nvGrpSpPr>
          <p:grpSpPr>
            <a:xfrm>
              <a:off x="5014891" y="2964456"/>
              <a:ext cx="2808288" cy="2419350"/>
              <a:chOff x="3357554" y="2786058"/>
              <a:chExt cx="2808288" cy="2419350"/>
            </a:xfrm>
            <a:solidFill>
              <a:srgbClr val="F6B69B"/>
            </a:solidFill>
          </p:grpSpPr>
          <p:sp>
            <p:nvSpPr>
              <p:cNvPr id="21" name="Oval 7"/>
              <p:cNvSpPr>
                <a:spLocks noChangeArrowheads="1"/>
              </p:cNvSpPr>
              <p:nvPr/>
            </p:nvSpPr>
            <p:spPr bwMode="auto">
              <a:xfrm>
                <a:off x="4365617" y="2786058"/>
                <a:ext cx="360362" cy="360362"/>
              </a:xfrm>
              <a:prstGeom prst="ellipse">
                <a:avLst/>
              </a:prstGeom>
              <a:grpFill/>
              <a:ln>
                <a:solidFill>
                  <a:srgbClr val="E94A47"/>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22" name="Line 22"/>
              <p:cNvSpPr>
                <a:spLocks noChangeShapeType="1"/>
              </p:cNvSpPr>
              <p:nvPr/>
            </p:nvSpPr>
            <p:spPr bwMode="auto">
              <a:xfrm>
                <a:off x="4724392" y="2998783"/>
                <a:ext cx="731859" cy="593713"/>
              </a:xfrm>
              <a:prstGeom prst="line">
                <a:avLst/>
              </a:prstGeom>
              <a:grpFill/>
              <a:ln w="28575">
                <a:solidFill>
                  <a:srgbClr val="E94A47"/>
                </a:solidFill>
                <a:miter lim="800000"/>
              </a:ln>
            </p:spPr>
            <p:txBody>
              <a:bodyPr wrap="none" lIns="0" rIns="0"/>
              <a:lstStyle/>
              <a:p>
                <a:pPr algn="ct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23" name="Line 20"/>
              <p:cNvSpPr>
                <a:spLocks noChangeShapeType="1"/>
              </p:cNvSpPr>
              <p:nvPr/>
            </p:nvSpPr>
            <p:spPr bwMode="auto">
              <a:xfrm flipH="1">
                <a:off x="3598862" y="3020991"/>
                <a:ext cx="785817" cy="571505"/>
              </a:xfrm>
              <a:prstGeom prst="line">
                <a:avLst/>
              </a:prstGeom>
              <a:grpFill/>
              <a:ln w="28575">
                <a:solidFill>
                  <a:srgbClr val="E94A47"/>
                </a:solidFill>
                <a:miter lim="800000"/>
              </a:ln>
            </p:spPr>
            <p:txBody>
              <a:bodyPr wrap="none" lIns="0" rIns="0"/>
              <a:lstStyle/>
              <a:p>
                <a:pPr algn="ct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24" name="Freeform 5"/>
              <p:cNvSpPr/>
              <p:nvPr/>
            </p:nvSpPr>
            <p:spPr bwMode="auto">
              <a:xfrm>
                <a:off x="4241792" y="3844920"/>
                <a:ext cx="214312" cy="390525"/>
              </a:xfrm>
              <a:custGeom>
                <a:avLst/>
                <a:gdLst>
                  <a:gd name="T0" fmla="*/ 214314 w 121"/>
                  <a:gd name="T1" fmla="*/ 0 h 144"/>
                  <a:gd name="T2" fmla="*/ 0 w 121"/>
                  <a:gd name="T3" fmla="*/ 391057 h 144"/>
                  <a:gd name="T4" fmla="*/ 0 60000 65536"/>
                  <a:gd name="T5" fmla="*/ 0 60000 65536"/>
                  <a:gd name="T6" fmla="*/ 0 w 121"/>
                  <a:gd name="T7" fmla="*/ 0 h 144"/>
                  <a:gd name="T8" fmla="*/ 121 w 121"/>
                  <a:gd name="T9" fmla="*/ 144 h 144"/>
                </a:gdLst>
                <a:ahLst/>
                <a:cxnLst>
                  <a:cxn ang="T4">
                    <a:pos x="T0" y="T1"/>
                  </a:cxn>
                  <a:cxn ang="T5">
                    <a:pos x="T2" y="T3"/>
                  </a:cxn>
                </a:cxnLst>
                <a:rect l="T6" t="T7" r="T8" b="T9"/>
                <a:pathLst>
                  <a:path w="121" h="144">
                    <a:moveTo>
                      <a:pt x="121" y="0"/>
                    </a:moveTo>
                    <a:lnTo>
                      <a:pt x="0" y="144"/>
                    </a:lnTo>
                  </a:path>
                </a:pathLst>
              </a:custGeom>
              <a:grpFill/>
              <a:ln w="28575">
                <a:solidFill>
                  <a:srgbClr val="E94A47"/>
                </a:solidFill>
                <a:miter lim="800000"/>
              </a:ln>
            </p:spPr>
            <p:txBody>
              <a:bodyPr wrap="none" lIns="0" rIns="0"/>
              <a:lstStyle/>
              <a:p>
                <a:pPr algn="ct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25" name="Freeform 6"/>
              <p:cNvSpPr/>
              <p:nvPr/>
            </p:nvSpPr>
            <p:spPr bwMode="auto">
              <a:xfrm>
                <a:off x="4659304" y="3844920"/>
                <a:ext cx="214313" cy="357188"/>
              </a:xfrm>
              <a:custGeom>
                <a:avLst/>
                <a:gdLst>
                  <a:gd name="T0" fmla="*/ 0 w 72"/>
                  <a:gd name="T1" fmla="*/ 0 h 150"/>
                  <a:gd name="T2" fmla="*/ 214314 w 72"/>
                  <a:gd name="T3" fmla="*/ 357190 h 150"/>
                  <a:gd name="T4" fmla="*/ 0 60000 65536"/>
                  <a:gd name="T5" fmla="*/ 0 60000 65536"/>
                  <a:gd name="T6" fmla="*/ 0 w 72"/>
                  <a:gd name="T7" fmla="*/ 0 h 150"/>
                  <a:gd name="T8" fmla="*/ 72 w 72"/>
                  <a:gd name="T9" fmla="*/ 150 h 150"/>
                </a:gdLst>
                <a:ahLst/>
                <a:cxnLst>
                  <a:cxn ang="T4">
                    <a:pos x="T0" y="T1"/>
                  </a:cxn>
                  <a:cxn ang="T5">
                    <a:pos x="T2" y="T3"/>
                  </a:cxn>
                </a:cxnLst>
                <a:rect l="T6" t="T7" r="T8" b="T9"/>
                <a:pathLst>
                  <a:path w="72" h="150">
                    <a:moveTo>
                      <a:pt x="0" y="0"/>
                    </a:moveTo>
                    <a:lnTo>
                      <a:pt x="72" y="150"/>
                    </a:lnTo>
                  </a:path>
                </a:pathLst>
              </a:custGeom>
              <a:grpFill/>
              <a:ln w="28575">
                <a:solidFill>
                  <a:srgbClr val="E94A47"/>
                </a:solidFill>
                <a:miter lim="800000"/>
              </a:ln>
            </p:spPr>
            <p:txBody>
              <a:bodyPr wrap="none" lIns="0" rIns="0"/>
              <a:lstStyle/>
              <a:p>
                <a:pPr algn="ct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26" name="Oval 8"/>
              <p:cNvSpPr>
                <a:spLocks noChangeArrowheads="1"/>
              </p:cNvSpPr>
              <p:nvPr/>
            </p:nvSpPr>
            <p:spPr bwMode="auto">
              <a:xfrm>
                <a:off x="3357554" y="3525657"/>
                <a:ext cx="360363" cy="360362"/>
              </a:xfrm>
              <a:prstGeom prst="ellipse">
                <a:avLst/>
              </a:prstGeom>
              <a:grpFill/>
              <a:ln>
                <a:solidFill>
                  <a:srgbClr val="E94A47"/>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37" name="Oval 9"/>
              <p:cNvSpPr>
                <a:spLocks noChangeArrowheads="1"/>
              </p:cNvSpPr>
              <p:nvPr/>
            </p:nvSpPr>
            <p:spPr bwMode="auto">
              <a:xfrm>
                <a:off x="4365617" y="3525657"/>
                <a:ext cx="360362" cy="360362"/>
              </a:xfrm>
              <a:prstGeom prst="ellipse">
                <a:avLst/>
              </a:prstGeom>
              <a:grpFill/>
              <a:ln>
                <a:solidFill>
                  <a:srgbClr val="E94A47"/>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38" name="Oval 10"/>
              <p:cNvSpPr>
                <a:spLocks noChangeArrowheads="1"/>
              </p:cNvSpPr>
              <p:nvPr/>
            </p:nvSpPr>
            <p:spPr bwMode="auto">
              <a:xfrm>
                <a:off x="5373679" y="3525657"/>
                <a:ext cx="360363" cy="360363"/>
              </a:xfrm>
              <a:prstGeom prst="ellipse">
                <a:avLst/>
              </a:prstGeom>
              <a:grpFill/>
              <a:ln>
                <a:solidFill>
                  <a:srgbClr val="E94A47"/>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a:solidFill>
                      <a:srgbClr val="525252"/>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39" name="Oval 11"/>
              <p:cNvSpPr>
                <a:spLocks noChangeArrowheads="1"/>
              </p:cNvSpPr>
              <p:nvPr/>
            </p:nvSpPr>
            <p:spPr bwMode="auto">
              <a:xfrm>
                <a:off x="4051292" y="4184646"/>
                <a:ext cx="360362" cy="360362"/>
              </a:xfrm>
              <a:prstGeom prst="ellipse">
                <a:avLst/>
              </a:prstGeom>
              <a:grpFill/>
              <a:ln>
                <a:solidFill>
                  <a:srgbClr val="E94A47"/>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40" name="Oval 12"/>
              <p:cNvSpPr>
                <a:spLocks noChangeArrowheads="1"/>
              </p:cNvSpPr>
              <p:nvPr/>
            </p:nvSpPr>
            <p:spPr bwMode="auto">
              <a:xfrm>
                <a:off x="4730742" y="4184646"/>
                <a:ext cx="360362" cy="360362"/>
              </a:xfrm>
              <a:prstGeom prst="ellipse">
                <a:avLst/>
              </a:prstGeom>
              <a:grpFill/>
              <a:ln>
                <a:solidFill>
                  <a:srgbClr val="E94A47"/>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41" name="Oval 15"/>
              <p:cNvSpPr>
                <a:spLocks noChangeArrowheads="1"/>
              </p:cNvSpPr>
              <p:nvPr/>
            </p:nvSpPr>
            <p:spPr bwMode="auto">
              <a:xfrm>
                <a:off x="4051292" y="4845045"/>
                <a:ext cx="360363" cy="360363"/>
              </a:xfrm>
              <a:prstGeom prst="ellipse">
                <a:avLst/>
              </a:prstGeom>
              <a:grpFill/>
              <a:ln>
                <a:solidFill>
                  <a:srgbClr val="E94A47"/>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a:solidFill>
                      <a:srgbClr val="525252"/>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42" name="Oval 16"/>
              <p:cNvSpPr>
                <a:spLocks noChangeArrowheads="1"/>
              </p:cNvSpPr>
              <p:nvPr/>
            </p:nvSpPr>
            <p:spPr bwMode="auto">
              <a:xfrm>
                <a:off x="5805479" y="4184646"/>
                <a:ext cx="360363" cy="360363"/>
              </a:xfrm>
              <a:prstGeom prst="ellipse">
                <a:avLst/>
              </a:prstGeom>
              <a:grpFill/>
              <a:ln>
                <a:solidFill>
                  <a:srgbClr val="E94A47"/>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G</a:t>
                </a:r>
              </a:p>
            </p:txBody>
          </p:sp>
          <p:sp>
            <p:nvSpPr>
              <p:cNvPr id="43" name="Line 21"/>
              <p:cNvSpPr>
                <a:spLocks noChangeShapeType="1"/>
              </p:cNvSpPr>
              <p:nvPr/>
            </p:nvSpPr>
            <p:spPr bwMode="auto">
              <a:xfrm>
                <a:off x="4543417" y="3146420"/>
                <a:ext cx="0" cy="360363"/>
              </a:xfrm>
              <a:prstGeom prst="line">
                <a:avLst/>
              </a:prstGeom>
              <a:grpFill/>
              <a:ln w="28575">
                <a:solidFill>
                  <a:srgbClr val="E94A47"/>
                </a:solidFill>
                <a:miter lim="800000"/>
              </a:ln>
            </p:spPr>
            <p:txBody>
              <a:bodyPr wrap="none" lIns="0" rIns="0"/>
              <a:lstStyle/>
              <a:p>
                <a:pPr algn="ct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44" name="Freeform 26"/>
              <p:cNvSpPr/>
              <p:nvPr/>
            </p:nvSpPr>
            <p:spPr bwMode="auto">
              <a:xfrm>
                <a:off x="5650962" y="3865735"/>
                <a:ext cx="265113" cy="330200"/>
              </a:xfrm>
              <a:custGeom>
                <a:avLst/>
                <a:gdLst>
                  <a:gd name="T0" fmla="*/ 0 w 167"/>
                  <a:gd name="T1" fmla="*/ 0 h 208"/>
                  <a:gd name="T2" fmla="*/ 265113 w 167"/>
                  <a:gd name="T3" fmla="*/ 330200 h 208"/>
                  <a:gd name="T4" fmla="*/ 0 60000 65536"/>
                  <a:gd name="T5" fmla="*/ 0 60000 65536"/>
                  <a:gd name="T6" fmla="*/ 0 w 167"/>
                  <a:gd name="T7" fmla="*/ 0 h 208"/>
                  <a:gd name="T8" fmla="*/ 167 w 167"/>
                  <a:gd name="T9" fmla="*/ 208 h 208"/>
                </a:gdLst>
                <a:ahLst/>
                <a:cxnLst>
                  <a:cxn ang="T4">
                    <a:pos x="T0" y="T1"/>
                  </a:cxn>
                  <a:cxn ang="T5">
                    <a:pos x="T2" y="T3"/>
                  </a:cxn>
                </a:cxnLst>
                <a:rect l="T6" t="T7" r="T8" b="T9"/>
                <a:pathLst>
                  <a:path w="167" h="208">
                    <a:moveTo>
                      <a:pt x="0" y="0"/>
                    </a:moveTo>
                    <a:lnTo>
                      <a:pt x="167" y="208"/>
                    </a:lnTo>
                  </a:path>
                </a:pathLst>
              </a:custGeom>
              <a:grpFill/>
              <a:ln w="28575">
                <a:solidFill>
                  <a:srgbClr val="E94A47"/>
                </a:solidFill>
                <a:miter lim="800000"/>
              </a:ln>
            </p:spPr>
            <p:txBody>
              <a:bodyPr wrap="none" lIns="0" rIns="0"/>
              <a:lstStyle/>
              <a:p>
                <a:pPr algn="ctr"/>
                <a:endParaRPr lang="zh-CN" altLang="en-US" sz="1800" b="0">
                  <a:solidFill>
                    <a:srgbClr val="525252"/>
                  </a:solidFill>
                  <a:latin typeface="微软雅黑" panose="020B0503020204020204" pitchFamily="34" charset="-122"/>
                  <a:ea typeface="微软雅黑" panose="020B0503020204020204" pitchFamily="34" charset="-122"/>
                </a:endParaRPr>
              </a:p>
            </p:txBody>
          </p:sp>
          <p:cxnSp>
            <p:nvCxnSpPr>
              <p:cNvPr id="45" name="直接连接符 44"/>
              <p:cNvCxnSpPr>
                <a:cxnSpLocks noChangeShapeType="1"/>
                <a:stCxn id="39" idx="4"/>
                <a:endCxn id="41" idx="0"/>
              </p:cNvCxnSpPr>
              <p:nvPr/>
            </p:nvCxnSpPr>
            <p:spPr bwMode="auto">
              <a:xfrm rot="16200000" flipH="1">
                <a:off x="4081455" y="4695025"/>
                <a:ext cx="300037" cy="1"/>
              </a:xfrm>
              <a:prstGeom prst="line">
                <a:avLst/>
              </a:prstGeom>
              <a:grpFill/>
              <a:ln w="28575" algn="ctr">
                <a:solidFill>
                  <a:srgbClr val="E94A47"/>
                </a:solidFill>
                <a:round/>
              </a:ln>
            </p:spPr>
          </p:cxnSp>
        </p:grpSp>
      </p:grpSp>
      <p:sp>
        <p:nvSpPr>
          <p:cNvPr id="3" name="TextBox 28"/>
          <p:cNvSpPr txBox="1"/>
          <p:nvPr/>
        </p:nvSpPr>
        <p:spPr>
          <a:xfrm>
            <a:off x="6518248" y="5513650"/>
            <a:ext cx="1500198" cy="368300"/>
          </a:xfrm>
          <a:prstGeom prst="rect">
            <a:avLst/>
          </a:prstGeom>
          <a:noFill/>
        </p:spPr>
        <p:txBody>
          <a:bodyPr wrap="square" rtlCol="0">
            <a:spAutoFit/>
          </a:bodyPr>
          <a:lstStyle/>
          <a:p>
            <a:pPr algn="l">
              <a:lnSpc>
                <a:spcPct val="100000"/>
              </a:lnSpc>
            </a:pPr>
            <a:r>
              <a:rPr lang="zh-CN" altLang="en-US" sz="1800" spc="3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高度是</a:t>
            </a:r>
            <a:r>
              <a:rPr lang="en-US" sz="1800" spc="3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4</a:t>
            </a:r>
            <a:endParaRPr lang="zh-CN" altLang="en-US" sz="1800" spc="3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r="7351" b="-600"/>
          <a:stretch>
            <a:fillRect/>
          </a:stretch>
        </p:blipFill>
        <p:spPr>
          <a:xfrm>
            <a:off x="653781" y="2500609"/>
            <a:ext cx="3234699" cy="3468441"/>
          </a:xfrm>
          <a:prstGeom prst="rect">
            <a:avLst/>
          </a:prstGeom>
        </p:spPr>
      </p:pic>
      <p:sp>
        <p:nvSpPr>
          <p:cNvPr id="5"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20/42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wipe(left)">
                                      <p:cBhvr>
                                        <p:cTn id="24" dur="500"/>
                                        <p:tgtEl>
                                          <p:spTgt spid="46"/>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10400" t="3043" r="3999" b="3494"/>
          <a:stretch>
            <a:fillRect/>
          </a:stretch>
        </p:blipFill>
        <p:spPr>
          <a:xfrm flipH="1">
            <a:off x="712350" y="1894701"/>
            <a:ext cx="4988134" cy="3741821"/>
          </a:xfrm>
          <a:prstGeom prst="rect">
            <a:avLst/>
          </a:prstGeom>
        </p:spPr>
      </p:pic>
      <p:sp>
        <p:nvSpPr>
          <p:cNvPr id="2" name="文本框 1"/>
          <p:cNvSpPr txBox="1"/>
          <p:nvPr/>
        </p:nvSpPr>
        <p:spPr>
          <a:xfrm>
            <a:off x="1053074" y="147761"/>
            <a:ext cx="27844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6.1.3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树的基本术语</a:t>
            </a:r>
          </a:p>
        </p:txBody>
      </p:sp>
      <p:sp>
        <p:nvSpPr>
          <p:cNvPr id="13" name="TextBox 33"/>
          <p:cNvSpPr txBox="1">
            <a:spLocks noChangeArrowheads="1"/>
          </p:cNvSpPr>
          <p:nvPr/>
        </p:nvSpPr>
        <p:spPr bwMode="auto">
          <a:xfrm>
            <a:off x="2840560" y="2624787"/>
            <a:ext cx="2427768" cy="1168400"/>
          </a:xfrm>
          <a:prstGeom prst="rect">
            <a:avLst/>
          </a:prstGeom>
          <a:noFill/>
          <a:ln w="9525">
            <a:noFill/>
            <a:miter lim="800000"/>
          </a:ln>
        </p:spPr>
        <p:txBody>
          <a:bodyPr wrap="square">
            <a:spAutoFit/>
          </a:bodyPr>
          <a:lstStyle/>
          <a:p>
            <a:pPr marL="457200" indent="-457200">
              <a:lnSpc>
                <a:spcPts val="2800"/>
              </a:lnSpc>
              <a:buBlip>
                <a:blip r:embed="rId3"/>
              </a:buBlip>
            </a:pPr>
            <a:r>
              <a:rPr lang="zh-CN" altLang="en-US" sz="2000" b="1"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森林</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。零棵或多棵互不相交的树的集合称为森林。</a:t>
            </a:r>
          </a:p>
        </p:txBody>
      </p:sp>
      <p:grpSp>
        <p:nvGrpSpPr>
          <p:cNvPr id="34" name="组合 33"/>
          <p:cNvGrpSpPr/>
          <p:nvPr/>
        </p:nvGrpSpPr>
        <p:grpSpPr>
          <a:xfrm>
            <a:off x="6850716" y="2624787"/>
            <a:ext cx="3308354" cy="1704970"/>
            <a:chOff x="2000232" y="2143116"/>
            <a:chExt cx="3308354" cy="1704970"/>
          </a:xfrm>
          <a:solidFill>
            <a:srgbClr val="F6B69B"/>
          </a:solidFill>
        </p:grpSpPr>
        <p:sp>
          <p:nvSpPr>
            <p:cNvPr id="5" name="Oval 7"/>
            <p:cNvSpPr>
              <a:spLocks noChangeArrowheads="1"/>
            </p:cNvSpPr>
            <p:nvPr/>
          </p:nvSpPr>
          <p:spPr bwMode="auto">
            <a:xfrm>
              <a:off x="2000232" y="2143116"/>
              <a:ext cx="360363" cy="36044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800" b="0" dirty="0">
                  <a:solidFill>
                    <a:srgbClr val="525252"/>
                  </a:solidFill>
                  <a:latin typeface="微软雅黑" panose="020B0503020204020204" pitchFamily="34" charset="-122"/>
                  <a:ea typeface="微软雅黑" panose="020B0503020204020204" pitchFamily="34" charset="-122"/>
                </a:rPr>
                <a:t>A</a:t>
              </a:r>
            </a:p>
          </p:txBody>
        </p:sp>
        <p:sp>
          <p:nvSpPr>
            <p:cNvPr id="9" name="Freeform 5"/>
            <p:cNvSpPr/>
            <p:nvPr/>
          </p:nvSpPr>
          <p:spPr bwMode="auto">
            <a:xfrm>
              <a:off x="3384518" y="2487291"/>
              <a:ext cx="214314" cy="391143"/>
            </a:xfrm>
            <a:custGeom>
              <a:avLst/>
              <a:gdLst>
                <a:gd name="T0" fmla="*/ 214314 w 121"/>
                <a:gd name="T1" fmla="*/ 0 h 144"/>
                <a:gd name="T2" fmla="*/ 0 w 121"/>
                <a:gd name="T3" fmla="*/ 391057 h 144"/>
                <a:gd name="T4" fmla="*/ 0 60000 65536"/>
                <a:gd name="T5" fmla="*/ 0 60000 65536"/>
                <a:gd name="T6" fmla="*/ 0 w 121"/>
                <a:gd name="T7" fmla="*/ 0 h 144"/>
                <a:gd name="T8" fmla="*/ 121 w 121"/>
                <a:gd name="T9" fmla="*/ 144 h 144"/>
              </a:gdLst>
              <a:ahLst/>
              <a:cxnLst>
                <a:cxn ang="T4">
                  <a:pos x="T0" y="T1"/>
                </a:cxn>
                <a:cxn ang="T5">
                  <a:pos x="T2" y="T3"/>
                </a:cxn>
              </a:cxnLst>
              <a:rect l="T6" t="T7" r="T8" b="T9"/>
              <a:pathLst>
                <a:path w="121" h="144">
                  <a:moveTo>
                    <a:pt x="121" y="0"/>
                  </a:moveTo>
                  <a:lnTo>
                    <a:pt x="0" y="144"/>
                  </a:lnTo>
                </a:path>
              </a:pathLst>
            </a:cu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lstStyle/>
            <a:p>
              <a:pPr algn="ct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10" name="Freeform 6"/>
            <p:cNvSpPr/>
            <p:nvPr/>
          </p:nvSpPr>
          <p:spPr bwMode="auto">
            <a:xfrm>
              <a:off x="3786182" y="2428868"/>
              <a:ext cx="229988" cy="415693"/>
            </a:xfrm>
            <a:custGeom>
              <a:avLst/>
              <a:gdLst>
                <a:gd name="T0" fmla="*/ 0 w 72"/>
                <a:gd name="T1" fmla="*/ 0 h 150"/>
                <a:gd name="T2" fmla="*/ 214314 w 72"/>
                <a:gd name="T3" fmla="*/ 357190 h 150"/>
                <a:gd name="T4" fmla="*/ 0 60000 65536"/>
                <a:gd name="T5" fmla="*/ 0 60000 65536"/>
                <a:gd name="T6" fmla="*/ 0 w 72"/>
                <a:gd name="T7" fmla="*/ 0 h 150"/>
                <a:gd name="T8" fmla="*/ 72 w 72"/>
                <a:gd name="T9" fmla="*/ 150 h 150"/>
              </a:gdLst>
              <a:ahLst/>
              <a:cxnLst>
                <a:cxn ang="T4">
                  <a:pos x="T0" y="T1"/>
                </a:cxn>
                <a:cxn ang="T5">
                  <a:pos x="T2" y="T3"/>
                </a:cxn>
              </a:cxnLst>
              <a:rect l="T6" t="T7" r="T8" b="T9"/>
              <a:pathLst>
                <a:path w="72" h="150">
                  <a:moveTo>
                    <a:pt x="0" y="0"/>
                  </a:moveTo>
                  <a:lnTo>
                    <a:pt x="72" y="150"/>
                  </a:lnTo>
                </a:path>
              </a:pathLst>
            </a:cu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lstStyle/>
            <a:p>
              <a:pPr algn="ct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11" name="Oval 8"/>
            <p:cNvSpPr>
              <a:spLocks noChangeArrowheads="1"/>
            </p:cNvSpPr>
            <p:nvPr/>
          </p:nvSpPr>
          <p:spPr bwMode="auto">
            <a:xfrm>
              <a:off x="2711439" y="2143116"/>
              <a:ext cx="360363" cy="36044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800" b="0" dirty="0">
                  <a:solidFill>
                    <a:srgbClr val="525252"/>
                  </a:solidFill>
                  <a:latin typeface="微软雅黑" panose="020B0503020204020204" pitchFamily="34" charset="-122"/>
                  <a:ea typeface="微软雅黑" panose="020B0503020204020204" pitchFamily="34" charset="-122"/>
                </a:rPr>
                <a:t>B</a:t>
              </a:r>
            </a:p>
          </p:txBody>
        </p:sp>
        <p:sp>
          <p:nvSpPr>
            <p:cNvPr id="12" name="Oval 9"/>
            <p:cNvSpPr>
              <a:spLocks noChangeArrowheads="1"/>
            </p:cNvSpPr>
            <p:nvPr/>
          </p:nvSpPr>
          <p:spPr bwMode="auto">
            <a:xfrm>
              <a:off x="3508360" y="2145901"/>
              <a:ext cx="360363" cy="36044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800" b="0" dirty="0">
                  <a:solidFill>
                    <a:srgbClr val="525252"/>
                  </a:solidFill>
                  <a:latin typeface="微软雅黑" panose="020B0503020204020204" pitchFamily="34" charset="-122"/>
                  <a:ea typeface="微软雅黑" panose="020B0503020204020204" pitchFamily="34" charset="-122"/>
                </a:rPr>
                <a:t>C</a:t>
              </a:r>
            </a:p>
          </p:txBody>
        </p:sp>
        <p:sp>
          <p:nvSpPr>
            <p:cNvPr id="27" name="Oval 10"/>
            <p:cNvSpPr>
              <a:spLocks noChangeArrowheads="1"/>
            </p:cNvSpPr>
            <p:nvPr/>
          </p:nvSpPr>
          <p:spPr bwMode="auto">
            <a:xfrm>
              <a:off x="4516423" y="2145901"/>
              <a:ext cx="360363" cy="36044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800" b="0">
                  <a:solidFill>
                    <a:srgbClr val="525252"/>
                  </a:solidFill>
                  <a:latin typeface="微软雅黑" panose="020B0503020204020204" pitchFamily="34" charset="-122"/>
                  <a:ea typeface="微软雅黑" panose="020B0503020204020204" pitchFamily="34" charset="-122"/>
                </a:rPr>
                <a:t>D</a:t>
              </a:r>
            </a:p>
          </p:txBody>
        </p:sp>
        <p:sp>
          <p:nvSpPr>
            <p:cNvPr id="28" name="Oval 11"/>
            <p:cNvSpPr>
              <a:spLocks noChangeArrowheads="1"/>
            </p:cNvSpPr>
            <p:nvPr/>
          </p:nvSpPr>
          <p:spPr bwMode="auto">
            <a:xfrm>
              <a:off x="3194551" y="2816341"/>
              <a:ext cx="360363" cy="36044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800" b="0" dirty="0">
                  <a:solidFill>
                    <a:srgbClr val="525252"/>
                  </a:solidFill>
                  <a:latin typeface="微软雅黑" panose="020B0503020204020204" pitchFamily="34" charset="-122"/>
                  <a:ea typeface="微软雅黑" panose="020B0503020204020204" pitchFamily="34" charset="-122"/>
                </a:rPr>
                <a:t>E</a:t>
              </a:r>
            </a:p>
          </p:txBody>
        </p:sp>
        <p:sp>
          <p:nvSpPr>
            <p:cNvPr id="29" name="Oval 12"/>
            <p:cNvSpPr>
              <a:spLocks noChangeArrowheads="1"/>
            </p:cNvSpPr>
            <p:nvPr/>
          </p:nvSpPr>
          <p:spPr bwMode="auto">
            <a:xfrm>
              <a:off x="3873825" y="2816341"/>
              <a:ext cx="360363" cy="36044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800" b="0" dirty="0">
                  <a:solidFill>
                    <a:srgbClr val="525252"/>
                  </a:solidFill>
                  <a:latin typeface="微软雅黑" panose="020B0503020204020204" pitchFamily="34" charset="-122"/>
                  <a:ea typeface="微软雅黑" panose="020B0503020204020204" pitchFamily="34" charset="-122"/>
                </a:rPr>
                <a:t>F</a:t>
              </a:r>
            </a:p>
          </p:txBody>
        </p:sp>
        <p:sp>
          <p:nvSpPr>
            <p:cNvPr id="30" name="Oval 15"/>
            <p:cNvSpPr>
              <a:spLocks noChangeArrowheads="1"/>
            </p:cNvSpPr>
            <p:nvPr/>
          </p:nvSpPr>
          <p:spPr bwMode="auto">
            <a:xfrm>
              <a:off x="3193312" y="3487644"/>
              <a:ext cx="360363" cy="36044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800" b="0">
                  <a:solidFill>
                    <a:srgbClr val="525252"/>
                  </a:solidFill>
                  <a:latin typeface="微软雅黑" panose="020B0503020204020204" pitchFamily="34" charset="-122"/>
                  <a:ea typeface="微软雅黑" panose="020B0503020204020204" pitchFamily="34" charset="-122"/>
                </a:rPr>
                <a:t>H</a:t>
              </a:r>
            </a:p>
          </p:txBody>
        </p:sp>
        <p:sp>
          <p:nvSpPr>
            <p:cNvPr id="31" name="Oval 16"/>
            <p:cNvSpPr>
              <a:spLocks noChangeArrowheads="1"/>
            </p:cNvSpPr>
            <p:nvPr/>
          </p:nvSpPr>
          <p:spPr bwMode="auto">
            <a:xfrm>
              <a:off x="4948223" y="2816341"/>
              <a:ext cx="360363" cy="36044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800" b="0">
                  <a:solidFill>
                    <a:srgbClr val="525252"/>
                  </a:solidFill>
                  <a:latin typeface="微软雅黑" panose="020B0503020204020204" pitchFamily="34" charset="-122"/>
                  <a:ea typeface="微软雅黑" panose="020B0503020204020204" pitchFamily="34" charset="-122"/>
                </a:rPr>
                <a:t>G</a:t>
              </a:r>
            </a:p>
          </p:txBody>
        </p:sp>
        <p:sp>
          <p:nvSpPr>
            <p:cNvPr id="32" name="Freeform 26"/>
            <p:cNvSpPr/>
            <p:nvPr/>
          </p:nvSpPr>
          <p:spPr bwMode="auto">
            <a:xfrm>
              <a:off x="4827573" y="2395737"/>
              <a:ext cx="266699" cy="452217"/>
            </a:xfrm>
            <a:custGeom>
              <a:avLst/>
              <a:gdLst>
                <a:gd name="T0" fmla="*/ 0 w 167"/>
                <a:gd name="T1" fmla="*/ 0 h 208"/>
                <a:gd name="T2" fmla="*/ 265113 w 167"/>
                <a:gd name="T3" fmla="*/ 330200 h 208"/>
                <a:gd name="T4" fmla="*/ 0 60000 65536"/>
                <a:gd name="T5" fmla="*/ 0 60000 65536"/>
                <a:gd name="T6" fmla="*/ 0 w 167"/>
                <a:gd name="T7" fmla="*/ 0 h 208"/>
                <a:gd name="T8" fmla="*/ 167 w 167"/>
                <a:gd name="T9" fmla="*/ 208 h 208"/>
              </a:gdLst>
              <a:ahLst/>
              <a:cxnLst>
                <a:cxn ang="T4">
                  <a:pos x="T0" y="T1"/>
                </a:cxn>
                <a:cxn ang="T5">
                  <a:pos x="T2" y="T3"/>
                </a:cxn>
              </a:cxnLst>
              <a:rect l="T6" t="T7" r="T8" b="T9"/>
              <a:pathLst>
                <a:path w="167" h="208">
                  <a:moveTo>
                    <a:pt x="0" y="0"/>
                  </a:moveTo>
                  <a:lnTo>
                    <a:pt x="167" y="208"/>
                  </a:lnTo>
                </a:path>
              </a:pathLst>
            </a:cu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lstStyle/>
            <a:p>
              <a:pPr algn="ct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cxnSp>
          <p:nvCxnSpPr>
            <p:cNvPr id="33" name="直接连接符 43"/>
            <p:cNvCxnSpPr>
              <a:cxnSpLocks noChangeShapeType="1"/>
              <a:stCxn id="28" idx="4"/>
              <a:endCxn id="30" idx="0"/>
            </p:cNvCxnSpPr>
            <p:nvPr/>
          </p:nvCxnSpPr>
          <p:spPr bwMode="auto">
            <a:xfrm rot="5400000">
              <a:off x="3218684" y="3331594"/>
              <a:ext cx="310861" cy="1239"/>
            </a:xfrm>
            <a:prstGeom prst="line">
              <a:avLst/>
            </a:prstGeom>
            <a:grpFill/>
            <a:ln>
              <a:solidFill>
                <a:srgbClr val="C0262E"/>
              </a:solidFill>
            </a:ln>
          </p:spPr>
          <p:style>
            <a:lnRef idx="1">
              <a:schemeClr val="accent4"/>
            </a:lnRef>
            <a:fillRef idx="2">
              <a:schemeClr val="accent4"/>
            </a:fillRef>
            <a:effectRef idx="1">
              <a:schemeClr val="accent4"/>
            </a:effectRef>
            <a:fontRef idx="minor">
              <a:schemeClr val="dk1"/>
            </a:fontRef>
          </p:style>
        </p:cxnSp>
      </p:grpSp>
      <p:sp>
        <p:nvSpPr>
          <p:cNvPr id="35"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21/42</a:t>
            </a:r>
          </a:p>
        </p:txBody>
      </p:sp>
      <p:grpSp>
        <p:nvGrpSpPr>
          <p:cNvPr id="7" name="组合 6"/>
          <p:cNvGrpSpPr/>
          <p:nvPr/>
        </p:nvGrpSpPr>
        <p:grpSpPr>
          <a:xfrm>
            <a:off x="7065158" y="4869722"/>
            <a:ext cx="2481930" cy="517274"/>
            <a:chOff x="1396240" y="2304668"/>
            <a:chExt cx="2107000" cy="480002"/>
          </a:xfrm>
        </p:grpSpPr>
        <p:sp>
          <p:nvSpPr>
            <p:cNvPr id="8" name="矩形: 圆角 7"/>
            <p:cNvSpPr/>
            <p:nvPr/>
          </p:nvSpPr>
          <p:spPr>
            <a:xfrm>
              <a:off x="1396240" y="2304668"/>
              <a:ext cx="2107000" cy="480002"/>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33295" y="2360437"/>
              <a:ext cx="2003337" cy="341762"/>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r>
                <a:rPr lang="zh-CN" altLang="en-US" b="1" dirty="0">
                  <a:solidFill>
                    <a:schemeClr val="bg1"/>
                  </a:solidFill>
                  <a:latin typeface="微软雅黑" panose="020B0503020204020204" pitchFamily="34" charset="-122"/>
                  <a:ea typeface="微软雅黑" panose="020B0503020204020204" pitchFamily="34" charset="-122"/>
                </a:rPr>
                <a:t>棵树构成的森林</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1"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up)">
                                      <p:cBhvr>
                                        <p:cTn id="20" dur="500"/>
                                        <p:tgtEl>
                                          <p:spTgt spid="34"/>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rotWithShape="1">
          <a:blip r:embed="rId2" cstate="print">
            <a:extLst>
              <a:ext uri="{28A0092B-C50C-407E-A947-70E740481C1C}">
                <a14:useLocalDpi xmlns:a14="http://schemas.microsoft.com/office/drawing/2010/main" val="0"/>
              </a:ext>
            </a:extLst>
          </a:blip>
          <a:srcRect l="8076"/>
          <a:stretch>
            <a:fillRect/>
          </a:stretch>
        </p:blipFill>
        <p:spPr>
          <a:xfrm>
            <a:off x="7533661" y="1861165"/>
            <a:ext cx="4528084" cy="4398390"/>
          </a:xfrm>
          <a:prstGeom prst="rect">
            <a:avLst/>
          </a:prstGeom>
        </p:spPr>
      </p:pic>
      <p:sp>
        <p:nvSpPr>
          <p:cNvPr id="5" name="TextBox 4"/>
          <p:cNvSpPr txBox="1"/>
          <p:nvPr/>
        </p:nvSpPr>
        <p:spPr>
          <a:xfrm>
            <a:off x="7858768" y="2626333"/>
            <a:ext cx="2198038" cy="1245235"/>
          </a:xfrm>
          <a:prstGeom prst="rect">
            <a:avLst/>
          </a:prstGeom>
          <a:noFill/>
        </p:spPr>
        <p:txBody>
          <a:bodyPr wrap="square" rtlCol="0">
            <a:spAutoFit/>
          </a:bodyPr>
          <a:lstStyle/>
          <a:p>
            <a:pPr>
              <a:lnSpc>
                <a:spcPts val="3000"/>
              </a:lnSpc>
            </a:pPr>
            <a:r>
              <a:rPr lang="zh-CN" altLang="en-US" sz="2000" b="1"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性质</a:t>
            </a:r>
            <a:r>
              <a:rPr lang="en-US" altLang="zh-CN" sz="2000" b="1"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b="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树中的结点数等于所有结点的度数加</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 name="文本框 1"/>
          <p:cNvSpPr txBox="1"/>
          <p:nvPr/>
        </p:nvSpPr>
        <p:spPr>
          <a:xfrm>
            <a:off x="1053074" y="147761"/>
            <a:ext cx="21748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6.1.4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树的性质</a:t>
            </a:r>
          </a:p>
        </p:txBody>
      </p:sp>
      <p:sp>
        <p:nvSpPr>
          <p:cNvPr id="3" name="Text Box 3"/>
          <p:cNvSpPr txBox="1">
            <a:spLocks noChangeArrowheads="1"/>
          </p:cNvSpPr>
          <p:nvPr/>
        </p:nvSpPr>
        <p:spPr bwMode="auto">
          <a:xfrm>
            <a:off x="2628886" y="4910803"/>
            <a:ext cx="2522504" cy="1076325"/>
          </a:xfrm>
          <a:prstGeom prst="rect">
            <a:avLst/>
          </a:prstGeom>
          <a:noFill/>
          <a:ln w="9525">
            <a:noFill/>
            <a:miter lim="800000"/>
          </a:ln>
        </p:spPr>
        <p:txBody>
          <a:bodyPr wrap="square">
            <a:spAutoFit/>
          </a:bodyPr>
          <a:lstStyle/>
          <a:p>
            <a:pPr algn="l">
              <a:lnSpc>
                <a:spcPct val="100000"/>
              </a:lnSpc>
              <a:spcBef>
                <a:spcPts val="600"/>
              </a:spcBef>
            </a:pP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度之和</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分支数</a:t>
            </a:r>
          </a:p>
          <a:p>
            <a:pPr algn="l">
              <a:lnSpc>
                <a:spcPct val="100000"/>
              </a:lnSpc>
              <a:spcBef>
                <a:spcPts val="600"/>
              </a:spcBef>
            </a:pP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分支数</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p>
            <a:pPr algn="l">
              <a:lnSpc>
                <a:spcPct val="100000"/>
              </a:lnSpc>
              <a:spcBef>
                <a:spcPts val="600"/>
              </a:spcBef>
            </a:pP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所以，</a:t>
            </a:r>
            <a:r>
              <a:rPr lang="en-US" altLang="zh-CN"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度之和</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p:txBody>
      </p:sp>
      <p:grpSp>
        <p:nvGrpSpPr>
          <p:cNvPr id="18" name="组合 17"/>
          <p:cNvGrpSpPr/>
          <p:nvPr/>
        </p:nvGrpSpPr>
        <p:grpSpPr>
          <a:xfrm>
            <a:off x="1271564" y="2339035"/>
            <a:ext cx="2428892" cy="1928826"/>
            <a:chOff x="3357554" y="2786058"/>
            <a:chExt cx="2808288" cy="2419350"/>
          </a:xfrm>
          <a:solidFill>
            <a:srgbClr val="F6B69B"/>
          </a:solidFill>
        </p:grpSpPr>
        <p:sp>
          <p:nvSpPr>
            <p:cNvPr id="19" name="Oval 7"/>
            <p:cNvSpPr>
              <a:spLocks noChangeArrowheads="1"/>
            </p:cNvSpPr>
            <p:nvPr/>
          </p:nvSpPr>
          <p:spPr bwMode="auto">
            <a:xfrm>
              <a:off x="4365617" y="2786058"/>
              <a:ext cx="360362" cy="36036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6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20" name="Line 22"/>
            <p:cNvSpPr>
              <a:spLocks noChangeShapeType="1"/>
            </p:cNvSpPr>
            <p:nvPr/>
          </p:nvSpPr>
          <p:spPr bwMode="auto">
            <a:xfrm>
              <a:off x="4724392" y="2998783"/>
              <a:ext cx="731859" cy="593713"/>
            </a:xfrm>
            <a:prstGeom prst="line">
              <a:avLst/>
            </a:prstGeom>
            <a:grpFill/>
            <a:ln w="1270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lIns="0" rIns="0"/>
            <a:lstStyle/>
            <a:p>
              <a:pPr algn="ct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21" name="Line 20"/>
            <p:cNvSpPr>
              <a:spLocks noChangeShapeType="1"/>
            </p:cNvSpPr>
            <p:nvPr/>
          </p:nvSpPr>
          <p:spPr bwMode="auto">
            <a:xfrm flipH="1">
              <a:off x="3687941" y="3020991"/>
              <a:ext cx="696738" cy="481912"/>
            </a:xfrm>
            <a:prstGeom prst="line">
              <a:avLst/>
            </a:prstGeom>
            <a:grpFill/>
            <a:ln w="1270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lIns="0" rIns="0"/>
            <a:lstStyle/>
            <a:p>
              <a:pPr algn="ct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22" name="Freeform 5"/>
            <p:cNvSpPr/>
            <p:nvPr/>
          </p:nvSpPr>
          <p:spPr bwMode="auto">
            <a:xfrm>
              <a:off x="4241792" y="3844920"/>
              <a:ext cx="214312" cy="390525"/>
            </a:xfrm>
            <a:custGeom>
              <a:avLst/>
              <a:gdLst>
                <a:gd name="T0" fmla="*/ 214314 w 121"/>
                <a:gd name="T1" fmla="*/ 0 h 144"/>
                <a:gd name="T2" fmla="*/ 0 w 121"/>
                <a:gd name="T3" fmla="*/ 391057 h 144"/>
                <a:gd name="T4" fmla="*/ 0 60000 65536"/>
                <a:gd name="T5" fmla="*/ 0 60000 65536"/>
                <a:gd name="T6" fmla="*/ 0 w 121"/>
                <a:gd name="T7" fmla="*/ 0 h 144"/>
                <a:gd name="T8" fmla="*/ 121 w 121"/>
                <a:gd name="T9" fmla="*/ 144 h 144"/>
              </a:gdLst>
              <a:ahLst/>
              <a:cxnLst>
                <a:cxn ang="T4">
                  <a:pos x="T0" y="T1"/>
                </a:cxn>
                <a:cxn ang="T5">
                  <a:pos x="T2" y="T3"/>
                </a:cxn>
              </a:cxnLst>
              <a:rect l="T6" t="T7" r="T8" b="T9"/>
              <a:pathLst>
                <a:path w="121" h="144">
                  <a:moveTo>
                    <a:pt x="121" y="0"/>
                  </a:moveTo>
                  <a:lnTo>
                    <a:pt x="0" y="144"/>
                  </a:lnTo>
                </a:path>
              </a:pathLst>
            </a:custGeom>
            <a:grpFill/>
            <a:ln w="1270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lIns="0" rIns="0"/>
            <a:lstStyle/>
            <a:p>
              <a:pPr algn="ct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23" name="Freeform 6"/>
            <p:cNvSpPr/>
            <p:nvPr/>
          </p:nvSpPr>
          <p:spPr bwMode="auto">
            <a:xfrm>
              <a:off x="4659304" y="3844920"/>
              <a:ext cx="214313" cy="357188"/>
            </a:xfrm>
            <a:custGeom>
              <a:avLst/>
              <a:gdLst>
                <a:gd name="T0" fmla="*/ 0 w 72"/>
                <a:gd name="T1" fmla="*/ 0 h 150"/>
                <a:gd name="T2" fmla="*/ 214314 w 72"/>
                <a:gd name="T3" fmla="*/ 357190 h 150"/>
                <a:gd name="T4" fmla="*/ 0 60000 65536"/>
                <a:gd name="T5" fmla="*/ 0 60000 65536"/>
                <a:gd name="T6" fmla="*/ 0 w 72"/>
                <a:gd name="T7" fmla="*/ 0 h 150"/>
                <a:gd name="T8" fmla="*/ 72 w 72"/>
                <a:gd name="T9" fmla="*/ 150 h 150"/>
              </a:gdLst>
              <a:ahLst/>
              <a:cxnLst>
                <a:cxn ang="T4">
                  <a:pos x="T0" y="T1"/>
                </a:cxn>
                <a:cxn ang="T5">
                  <a:pos x="T2" y="T3"/>
                </a:cxn>
              </a:cxnLst>
              <a:rect l="T6" t="T7" r="T8" b="T9"/>
              <a:pathLst>
                <a:path w="72" h="150">
                  <a:moveTo>
                    <a:pt x="0" y="0"/>
                  </a:moveTo>
                  <a:lnTo>
                    <a:pt x="72" y="150"/>
                  </a:lnTo>
                </a:path>
              </a:pathLst>
            </a:custGeom>
            <a:grpFill/>
            <a:ln w="1270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lIns="0" rIns="0"/>
            <a:lstStyle/>
            <a:p>
              <a:pPr algn="ct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24" name="Oval 8"/>
            <p:cNvSpPr>
              <a:spLocks noChangeArrowheads="1"/>
            </p:cNvSpPr>
            <p:nvPr/>
          </p:nvSpPr>
          <p:spPr bwMode="auto">
            <a:xfrm>
              <a:off x="3357554" y="3525657"/>
              <a:ext cx="360363" cy="36036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6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25" name="Oval 9"/>
            <p:cNvSpPr>
              <a:spLocks noChangeArrowheads="1"/>
            </p:cNvSpPr>
            <p:nvPr/>
          </p:nvSpPr>
          <p:spPr bwMode="auto">
            <a:xfrm>
              <a:off x="4365617" y="3525657"/>
              <a:ext cx="360362" cy="36036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6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26" name="Oval 10"/>
            <p:cNvSpPr>
              <a:spLocks noChangeArrowheads="1"/>
            </p:cNvSpPr>
            <p:nvPr/>
          </p:nvSpPr>
          <p:spPr bwMode="auto">
            <a:xfrm>
              <a:off x="5373679" y="3525657"/>
              <a:ext cx="360363" cy="360363"/>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27" name="Oval 11"/>
            <p:cNvSpPr>
              <a:spLocks noChangeArrowheads="1"/>
            </p:cNvSpPr>
            <p:nvPr/>
          </p:nvSpPr>
          <p:spPr bwMode="auto">
            <a:xfrm>
              <a:off x="4051292" y="4184646"/>
              <a:ext cx="360362" cy="36036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6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28" name="Oval 12"/>
            <p:cNvSpPr>
              <a:spLocks noChangeArrowheads="1"/>
            </p:cNvSpPr>
            <p:nvPr/>
          </p:nvSpPr>
          <p:spPr bwMode="auto">
            <a:xfrm>
              <a:off x="4730742" y="4184646"/>
              <a:ext cx="360362" cy="36036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6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29" name="Oval 15"/>
            <p:cNvSpPr>
              <a:spLocks noChangeArrowheads="1"/>
            </p:cNvSpPr>
            <p:nvPr/>
          </p:nvSpPr>
          <p:spPr bwMode="auto">
            <a:xfrm>
              <a:off x="4051292" y="4845045"/>
              <a:ext cx="360363" cy="360363"/>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30" name="Oval 16"/>
            <p:cNvSpPr>
              <a:spLocks noChangeArrowheads="1"/>
            </p:cNvSpPr>
            <p:nvPr/>
          </p:nvSpPr>
          <p:spPr bwMode="auto">
            <a:xfrm>
              <a:off x="5805479" y="4184646"/>
              <a:ext cx="360363" cy="360363"/>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6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G</a:t>
              </a:r>
            </a:p>
          </p:txBody>
        </p:sp>
        <p:sp>
          <p:nvSpPr>
            <p:cNvPr id="31" name="Line 21"/>
            <p:cNvSpPr>
              <a:spLocks noChangeShapeType="1"/>
            </p:cNvSpPr>
            <p:nvPr/>
          </p:nvSpPr>
          <p:spPr bwMode="auto">
            <a:xfrm>
              <a:off x="4543417" y="3146420"/>
              <a:ext cx="0" cy="360363"/>
            </a:xfrm>
            <a:prstGeom prst="line">
              <a:avLst/>
            </a:prstGeom>
            <a:grpFill/>
            <a:ln w="1270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lIns="0" rIns="0"/>
            <a:lstStyle/>
            <a:p>
              <a:pPr algn="ct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32" name="Freeform 26"/>
            <p:cNvSpPr/>
            <p:nvPr/>
          </p:nvSpPr>
          <p:spPr bwMode="auto">
            <a:xfrm>
              <a:off x="5650962" y="3865735"/>
              <a:ext cx="265113" cy="330200"/>
            </a:xfrm>
            <a:custGeom>
              <a:avLst/>
              <a:gdLst>
                <a:gd name="T0" fmla="*/ 0 w 167"/>
                <a:gd name="T1" fmla="*/ 0 h 208"/>
                <a:gd name="T2" fmla="*/ 265113 w 167"/>
                <a:gd name="T3" fmla="*/ 330200 h 208"/>
                <a:gd name="T4" fmla="*/ 0 60000 65536"/>
                <a:gd name="T5" fmla="*/ 0 60000 65536"/>
                <a:gd name="T6" fmla="*/ 0 w 167"/>
                <a:gd name="T7" fmla="*/ 0 h 208"/>
                <a:gd name="T8" fmla="*/ 167 w 167"/>
                <a:gd name="T9" fmla="*/ 208 h 208"/>
              </a:gdLst>
              <a:ahLst/>
              <a:cxnLst>
                <a:cxn ang="T4">
                  <a:pos x="T0" y="T1"/>
                </a:cxn>
                <a:cxn ang="T5">
                  <a:pos x="T2" y="T3"/>
                </a:cxn>
              </a:cxnLst>
              <a:rect l="T6" t="T7" r="T8" b="T9"/>
              <a:pathLst>
                <a:path w="167" h="208">
                  <a:moveTo>
                    <a:pt x="0" y="0"/>
                  </a:moveTo>
                  <a:lnTo>
                    <a:pt x="167" y="208"/>
                  </a:lnTo>
                </a:path>
              </a:pathLst>
            </a:custGeom>
            <a:grpFill/>
            <a:ln w="1270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lIns="0" rIns="0"/>
            <a:lstStyle/>
            <a:p>
              <a:pPr algn="ct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cxnSp>
          <p:nvCxnSpPr>
            <p:cNvPr id="33" name="直接连接符 32"/>
            <p:cNvCxnSpPr>
              <a:cxnSpLocks noChangeShapeType="1"/>
              <a:stCxn id="27" idx="4"/>
              <a:endCxn id="29" idx="0"/>
            </p:cNvCxnSpPr>
            <p:nvPr/>
          </p:nvCxnSpPr>
          <p:spPr bwMode="auto">
            <a:xfrm rot="16200000" flipH="1">
              <a:off x="4081455" y="4695025"/>
              <a:ext cx="300037" cy="1"/>
            </a:xfrm>
            <a:prstGeom prst="line">
              <a:avLst/>
            </a:prstGeom>
            <a:grpFill/>
            <a:ln w="1270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grpSp>
      <p:grpSp>
        <p:nvGrpSpPr>
          <p:cNvPr id="34" name="组合 33"/>
          <p:cNvGrpSpPr/>
          <p:nvPr/>
        </p:nvGrpSpPr>
        <p:grpSpPr>
          <a:xfrm>
            <a:off x="4486905" y="2376770"/>
            <a:ext cx="2428892" cy="1928826"/>
            <a:chOff x="3357554" y="2786058"/>
            <a:chExt cx="2808288" cy="2419350"/>
          </a:xfrm>
          <a:solidFill>
            <a:srgbClr val="F6B69B"/>
          </a:solidFill>
        </p:grpSpPr>
        <p:sp>
          <p:nvSpPr>
            <p:cNvPr id="35" name="Oval 7"/>
            <p:cNvSpPr>
              <a:spLocks noChangeArrowheads="1"/>
            </p:cNvSpPr>
            <p:nvPr/>
          </p:nvSpPr>
          <p:spPr bwMode="auto">
            <a:xfrm>
              <a:off x="4365617" y="2786058"/>
              <a:ext cx="360362" cy="36036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6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36" name="Line 22"/>
            <p:cNvSpPr>
              <a:spLocks noChangeShapeType="1"/>
            </p:cNvSpPr>
            <p:nvPr/>
          </p:nvSpPr>
          <p:spPr bwMode="auto">
            <a:xfrm>
              <a:off x="4724392" y="2998783"/>
              <a:ext cx="731859" cy="593713"/>
            </a:xfrm>
            <a:prstGeom prst="line">
              <a:avLst/>
            </a:prstGeom>
            <a:grpFill/>
            <a:ln w="12700">
              <a:solidFill>
                <a:srgbClr val="C0262E"/>
              </a:solidFill>
              <a:headEnd type="arrow" w="med" len="med"/>
              <a:tailEnd type="none" w="med" len="med"/>
            </a:ln>
          </p:spPr>
          <p:style>
            <a:lnRef idx="2">
              <a:schemeClr val="dk1"/>
            </a:lnRef>
            <a:fillRef idx="0">
              <a:schemeClr val="dk1"/>
            </a:fillRef>
            <a:effectRef idx="1">
              <a:schemeClr val="dk1"/>
            </a:effectRef>
            <a:fontRef idx="minor">
              <a:schemeClr val="tx1"/>
            </a:fontRef>
          </p:style>
          <p:txBody>
            <a:bodyPr wrap="none" lIns="0" rIns="0"/>
            <a:lstStyle/>
            <a:p>
              <a:pPr algn="ct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37" name="Line 20"/>
            <p:cNvSpPr>
              <a:spLocks noChangeShapeType="1"/>
            </p:cNvSpPr>
            <p:nvPr/>
          </p:nvSpPr>
          <p:spPr bwMode="auto">
            <a:xfrm flipH="1">
              <a:off x="3598862" y="3020991"/>
              <a:ext cx="785817" cy="571505"/>
            </a:xfrm>
            <a:prstGeom prst="line">
              <a:avLst/>
            </a:prstGeom>
            <a:grpFill/>
            <a:ln w="12700">
              <a:solidFill>
                <a:srgbClr val="C0262E"/>
              </a:solidFill>
              <a:headEnd type="arrow" w="med" len="med"/>
              <a:tailEnd type="none" w="med" len="med"/>
            </a:ln>
          </p:spPr>
          <p:style>
            <a:lnRef idx="2">
              <a:schemeClr val="dk1"/>
            </a:lnRef>
            <a:fillRef idx="0">
              <a:schemeClr val="dk1"/>
            </a:fillRef>
            <a:effectRef idx="1">
              <a:schemeClr val="dk1"/>
            </a:effectRef>
            <a:fontRef idx="minor">
              <a:schemeClr val="tx1"/>
            </a:fontRef>
          </p:style>
          <p:txBody>
            <a:bodyPr wrap="none" lIns="0" rIns="0"/>
            <a:lstStyle/>
            <a:p>
              <a:pPr algn="ct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38" name="Freeform 5"/>
            <p:cNvSpPr/>
            <p:nvPr/>
          </p:nvSpPr>
          <p:spPr bwMode="auto">
            <a:xfrm>
              <a:off x="4241792" y="3844920"/>
              <a:ext cx="214312" cy="390525"/>
            </a:xfrm>
            <a:custGeom>
              <a:avLst/>
              <a:gdLst>
                <a:gd name="T0" fmla="*/ 214314 w 121"/>
                <a:gd name="T1" fmla="*/ 0 h 144"/>
                <a:gd name="T2" fmla="*/ 0 w 121"/>
                <a:gd name="T3" fmla="*/ 391057 h 144"/>
                <a:gd name="T4" fmla="*/ 0 60000 65536"/>
                <a:gd name="T5" fmla="*/ 0 60000 65536"/>
                <a:gd name="T6" fmla="*/ 0 w 121"/>
                <a:gd name="T7" fmla="*/ 0 h 144"/>
                <a:gd name="T8" fmla="*/ 121 w 121"/>
                <a:gd name="T9" fmla="*/ 144 h 144"/>
              </a:gdLst>
              <a:ahLst/>
              <a:cxnLst>
                <a:cxn ang="T4">
                  <a:pos x="T0" y="T1"/>
                </a:cxn>
                <a:cxn ang="T5">
                  <a:pos x="T2" y="T3"/>
                </a:cxn>
              </a:cxnLst>
              <a:rect l="T6" t="T7" r="T8" b="T9"/>
              <a:pathLst>
                <a:path w="121" h="144">
                  <a:moveTo>
                    <a:pt x="121" y="0"/>
                  </a:moveTo>
                  <a:lnTo>
                    <a:pt x="0" y="144"/>
                  </a:lnTo>
                </a:path>
              </a:pathLst>
            </a:custGeom>
            <a:grpFill/>
            <a:ln w="12700">
              <a:solidFill>
                <a:srgbClr val="C0262E"/>
              </a:solidFill>
              <a:headEnd type="arrow" w="med" len="med"/>
              <a:tailEnd type="none" w="med" len="med"/>
            </a:ln>
          </p:spPr>
          <p:style>
            <a:lnRef idx="2">
              <a:schemeClr val="dk1"/>
            </a:lnRef>
            <a:fillRef idx="0">
              <a:schemeClr val="dk1"/>
            </a:fillRef>
            <a:effectRef idx="1">
              <a:schemeClr val="dk1"/>
            </a:effectRef>
            <a:fontRef idx="minor">
              <a:schemeClr val="tx1"/>
            </a:fontRef>
          </p:style>
          <p:txBody>
            <a:bodyPr wrap="none" lIns="0" rIns="0"/>
            <a:lstStyle/>
            <a:p>
              <a:pPr algn="ct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39" name="Freeform 6"/>
            <p:cNvSpPr/>
            <p:nvPr/>
          </p:nvSpPr>
          <p:spPr bwMode="auto">
            <a:xfrm>
              <a:off x="4659304" y="3844920"/>
              <a:ext cx="214313" cy="357188"/>
            </a:xfrm>
            <a:custGeom>
              <a:avLst/>
              <a:gdLst>
                <a:gd name="T0" fmla="*/ 0 w 72"/>
                <a:gd name="T1" fmla="*/ 0 h 150"/>
                <a:gd name="T2" fmla="*/ 214314 w 72"/>
                <a:gd name="T3" fmla="*/ 357190 h 150"/>
                <a:gd name="T4" fmla="*/ 0 60000 65536"/>
                <a:gd name="T5" fmla="*/ 0 60000 65536"/>
                <a:gd name="T6" fmla="*/ 0 w 72"/>
                <a:gd name="T7" fmla="*/ 0 h 150"/>
                <a:gd name="T8" fmla="*/ 72 w 72"/>
                <a:gd name="T9" fmla="*/ 150 h 150"/>
              </a:gdLst>
              <a:ahLst/>
              <a:cxnLst>
                <a:cxn ang="T4">
                  <a:pos x="T0" y="T1"/>
                </a:cxn>
                <a:cxn ang="T5">
                  <a:pos x="T2" y="T3"/>
                </a:cxn>
              </a:cxnLst>
              <a:rect l="T6" t="T7" r="T8" b="T9"/>
              <a:pathLst>
                <a:path w="72" h="150">
                  <a:moveTo>
                    <a:pt x="0" y="0"/>
                  </a:moveTo>
                  <a:lnTo>
                    <a:pt x="72" y="150"/>
                  </a:lnTo>
                </a:path>
              </a:pathLst>
            </a:custGeom>
            <a:grpFill/>
            <a:ln w="12700">
              <a:solidFill>
                <a:srgbClr val="C0262E"/>
              </a:solidFill>
              <a:headEnd type="arrow" w="med" len="med"/>
              <a:tailEnd type="none" w="med" len="med"/>
            </a:ln>
          </p:spPr>
          <p:style>
            <a:lnRef idx="2">
              <a:schemeClr val="dk1"/>
            </a:lnRef>
            <a:fillRef idx="0">
              <a:schemeClr val="dk1"/>
            </a:fillRef>
            <a:effectRef idx="1">
              <a:schemeClr val="dk1"/>
            </a:effectRef>
            <a:fontRef idx="minor">
              <a:schemeClr val="tx1"/>
            </a:fontRef>
          </p:style>
          <p:txBody>
            <a:bodyPr wrap="none" lIns="0" rIns="0"/>
            <a:lstStyle/>
            <a:p>
              <a:pPr algn="ct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40" name="Oval 8"/>
            <p:cNvSpPr>
              <a:spLocks noChangeArrowheads="1"/>
            </p:cNvSpPr>
            <p:nvPr/>
          </p:nvSpPr>
          <p:spPr bwMode="auto">
            <a:xfrm>
              <a:off x="3357554" y="3525657"/>
              <a:ext cx="360363" cy="36036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6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41" name="Oval 9"/>
            <p:cNvSpPr>
              <a:spLocks noChangeArrowheads="1"/>
            </p:cNvSpPr>
            <p:nvPr/>
          </p:nvSpPr>
          <p:spPr bwMode="auto">
            <a:xfrm>
              <a:off x="4365617" y="3525657"/>
              <a:ext cx="360362" cy="36036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6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42" name="Oval 10"/>
            <p:cNvSpPr>
              <a:spLocks noChangeArrowheads="1"/>
            </p:cNvSpPr>
            <p:nvPr/>
          </p:nvSpPr>
          <p:spPr bwMode="auto">
            <a:xfrm>
              <a:off x="5373679" y="3525657"/>
              <a:ext cx="360363" cy="360363"/>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43" name="Oval 11"/>
            <p:cNvSpPr>
              <a:spLocks noChangeArrowheads="1"/>
            </p:cNvSpPr>
            <p:nvPr/>
          </p:nvSpPr>
          <p:spPr bwMode="auto">
            <a:xfrm>
              <a:off x="4051292" y="4184646"/>
              <a:ext cx="360362" cy="36036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6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44" name="Oval 12"/>
            <p:cNvSpPr>
              <a:spLocks noChangeArrowheads="1"/>
            </p:cNvSpPr>
            <p:nvPr/>
          </p:nvSpPr>
          <p:spPr bwMode="auto">
            <a:xfrm>
              <a:off x="4730742" y="4184646"/>
              <a:ext cx="360362" cy="360362"/>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6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45" name="Oval 15"/>
            <p:cNvSpPr>
              <a:spLocks noChangeArrowheads="1"/>
            </p:cNvSpPr>
            <p:nvPr/>
          </p:nvSpPr>
          <p:spPr bwMode="auto">
            <a:xfrm>
              <a:off x="4051292" y="4845045"/>
              <a:ext cx="360363" cy="360363"/>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46" name="Oval 16"/>
            <p:cNvSpPr>
              <a:spLocks noChangeArrowheads="1"/>
            </p:cNvSpPr>
            <p:nvPr/>
          </p:nvSpPr>
          <p:spPr bwMode="auto">
            <a:xfrm>
              <a:off x="5805479" y="4184646"/>
              <a:ext cx="360363" cy="360363"/>
            </a:xfrm>
            <a:prstGeom prst="ellipse">
              <a:avLst/>
            </a:prstGeom>
            <a:grpFill/>
            <a:ln>
              <a:solidFill>
                <a:srgbClr val="C0262E"/>
              </a:solidFill>
            </a:ln>
          </p:spPr>
          <p:style>
            <a:lnRef idx="1">
              <a:schemeClr val="accent4"/>
            </a:lnRef>
            <a:fillRef idx="2">
              <a:schemeClr val="accent4"/>
            </a:fillRef>
            <a:effectRef idx="1">
              <a:schemeClr val="accent4"/>
            </a:effectRef>
            <a:fontRef idx="minor">
              <a:schemeClr val="dk1"/>
            </a:fontRef>
          </p:style>
          <p:txBody>
            <a:bodyPr wrap="none" lIns="0" rIns="0" anchor="ctr"/>
            <a:lstStyle/>
            <a:p>
              <a:pPr algn="ctr">
                <a:lnSpc>
                  <a:spcPct val="100000"/>
                </a:lnSpc>
              </a:pPr>
              <a:r>
                <a:rPr lang="en-US" altLang="zh-CN" sz="1600" b="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G</a:t>
              </a:r>
            </a:p>
          </p:txBody>
        </p:sp>
        <p:sp>
          <p:nvSpPr>
            <p:cNvPr id="47" name="Line 21"/>
            <p:cNvSpPr>
              <a:spLocks noChangeShapeType="1"/>
            </p:cNvSpPr>
            <p:nvPr/>
          </p:nvSpPr>
          <p:spPr bwMode="auto">
            <a:xfrm>
              <a:off x="4543417" y="3146420"/>
              <a:ext cx="0" cy="360363"/>
            </a:xfrm>
            <a:prstGeom prst="line">
              <a:avLst/>
            </a:prstGeom>
            <a:grpFill/>
            <a:ln w="12700">
              <a:solidFill>
                <a:srgbClr val="C0262E"/>
              </a:solidFill>
              <a:headEnd type="arrow" w="med" len="med"/>
              <a:tailEnd type="none" w="med" len="med"/>
            </a:ln>
          </p:spPr>
          <p:style>
            <a:lnRef idx="2">
              <a:schemeClr val="dk1"/>
            </a:lnRef>
            <a:fillRef idx="0">
              <a:schemeClr val="dk1"/>
            </a:fillRef>
            <a:effectRef idx="1">
              <a:schemeClr val="dk1"/>
            </a:effectRef>
            <a:fontRef idx="minor">
              <a:schemeClr val="tx1"/>
            </a:fontRef>
          </p:style>
          <p:txBody>
            <a:bodyPr wrap="none" lIns="0" rIns="0"/>
            <a:lstStyle/>
            <a:p>
              <a:pPr algn="ct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sp>
          <p:nvSpPr>
            <p:cNvPr id="48" name="Freeform 26"/>
            <p:cNvSpPr/>
            <p:nvPr/>
          </p:nvSpPr>
          <p:spPr bwMode="auto">
            <a:xfrm>
              <a:off x="5650962" y="3865735"/>
              <a:ext cx="265113" cy="330200"/>
            </a:xfrm>
            <a:custGeom>
              <a:avLst/>
              <a:gdLst>
                <a:gd name="T0" fmla="*/ 0 w 167"/>
                <a:gd name="T1" fmla="*/ 0 h 208"/>
                <a:gd name="T2" fmla="*/ 265113 w 167"/>
                <a:gd name="T3" fmla="*/ 330200 h 208"/>
                <a:gd name="T4" fmla="*/ 0 60000 65536"/>
                <a:gd name="T5" fmla="*/ 0 60000 65536"/>
                <a:gd name="T6" fmla="*/ 0 w 167"/>
                <a:gd name="T7" fmla="*/ 0 h 208"/>
                <a:gd name="T8" fmla="*/ 167 w 167"/>
                <a:gd name="T9" fmla="*/ 208 h 208"/>
              </a:gdLst>
              <a:ahLst/>
              <a:cxnLst>
                <a:cxn ang="T4">
                  <a:pos x="T0" y="T1"/>
                </a:cxn>
                <a:cxn ang="T5">
                  <a:pos x="T2" y="T3"/>
                </a:cxn>
              </a:cxnLst>
              <a:rect l="T6" t="T7" r="T8" b="T9"/>
              <a:pathLst>
                <a:path w="167" h="208">
                  <a:moveTo>
                    <a:pt x="0" y="0"/>
                  </a:moveTo>
                  <a:lnTo>
                    <a:pt x="167" y="208"/>
                  </a:lnTo>
                </a:path>
              </a:pathLst>
            </a:custGeom>
            <a:grpFill/>
            <a:ln w="12700">
              <a:solidFill>
                <a:srgbClr val="C0262E"/>
              </a:solidFill>
              <a:headEnd type="arrow" w="med" len="med"/>
              <a:tailEnd type="none" w="med" len="med"/>
            </a:ln>
          </p:spPr>
          <p:style>
            <a:lnRef idx="2">
              <a:schemeClr val="dk1"/>
            </a:lnRef>
            <a:fillRef idx="0">
              <a:schemeClr val="dk1"/>
            </a:fillRef>
            <a:effectRef idx="1">
              <a:schemeClr val="dk1"/>
            </a:effectRef>
            <a:fontRef idx="minor">
              <a:schemeClr val="tx1"/>
            </a:fontRef>
          </p:style>
          <p:txBody>
            <a:bodyPr wrap="none" lIns="0" rIns="0"/>
            <a:lstStyle/>
            <a:p>
              <a:pPr algn="ctr">
                <a:lnSpc>
                  <a:spcPct val="100000"/>
                </a:lnSpc>
              </a:pPr>
              <a:endParaRPr lang="zh-CN" altLang="en-US" sz="1800" b="0">
                <a:solidFill>
                  <a:srgbClr val="525252"/>
                </a:solidFill>
                <a:latin typeface="微软雅黑" panose="020B0503020204020204" pitchFamily="34" charset="-122"/>
                <a:ea typeface="微软雅黑" panose="020B0503020204020204" pitchFamily="34" charset="-122"/>
              </a:endParaRPr>
            </a:p>
          </p:txBody>
        </p:sp>
        <p:cxnSp>
          <p:nvCxnSpPr>
            <p:cNvPr id="49" name="直接连接符 48"/>
            <p:cNvCxnSpPr>
              <a:cxnSpLocks noChangeShapeType="1"/>
              <a:stCxn id="43" idx="4"/>
              <a:endCxn id="45" idx="0"/>
            </p:cNvCxnSpPr>
            <p:nvPr/>
          </p:nvCxnSpPr>
          <p:spPr bwMode="auto">
            <a:xfrm rot="16200000" flipH="1">
              <a:off x="4081455" y="4695025"/>
              <a:ext cx="300037" cy="1"/>
            </a:xfrm>
            <a:prstGeom prst="line">
              <a:avLst/>
            </a:prstGeom>
            <a:grpFill/>
            <a:ln w="12700">
              <a:solidFill>
                <a:srgbClr val="C0262E"/>
              </a:solidFill>
              <a:headEnd type="arrow" w="med" len="med"/>
              <a:tailEnd type="none" w="med" len="med"/>
            </a:ln>
          </p:spPr>
          <p:style>
            <a:lnRef idx="2">
              <a:schemeClr val="dk1"/>
            </a:lnRef>
            <a:fillRef idx="0">
              <a:schemeClr val="dk1"/>
            </a:fillRef>
            <a:effectRef idx="1">
              <a:schemeClr val="dk1"/>
            </a:effectRef>
            <a:fontRef idx="minor">
              <a:schemeClr val="tx1"/>
            </a:fontRef>
          </p:style>
        </p:cxnSp>
      </p:grpSp>
      <p:sp>
        <p:nvSpPr>
          <p:cNvPr id="50" name="任意多边形 38"/>
          <p:cNvSpPr/>
          <p:nvPr/>
        </p:nvSpPr>
        <p:spPr>
          <a:xfrm>
            <a:off x="2146299" y="4344056"/>
            <a:ext cx="525463" cy="752475"/>
          </a:xfrm>
          <a:custGeom>
            <a:avLst/>
            <a:gdLst>
              <a:gd name="connsiteX0" fmla="*/ 98425 w 574675"/>
              <a:gd name="connsiteY0" fmla="*/ 0 h 752475"/>
              <a:gd name="connsiteX1" fmla="*/ 79375 w 574675"/>
              <a:gd name="connsiteY1" fmla="*/ 409575 h 752475"/>
              <a:gd name="connsiteX2" fmla="*/ 574675 w 574675"/>
              <a:gd name="connsiteY2" fmla="*/ 752475 h 752475"/>
              <a:gd name="connsiteX0-1" fmla="*/ 49213 w 525463"/>
              <a:gd name="connsiteY0-2" fmla="*/ 0 h 752475"/>
              <a:gd name="connsiteX1-3" fmla="*/ 125397 w 525463"/>
              <a:gd name="connsiteY1-4" fmla="*/ 423871 h 752475"/>
              <a:gd name="connsiteX2-5" fmla="*/ 525463 w 525463"/>
              <a:gd name="connsiteY2-6" fmla="*/ 752475 h 752475"/>
            </a:gdLst>
            <a:ahLst/>
            <a:cxnLst>
              <a:cxn ang="0">
                <a:pos x="connsiteX0-1" y="connsiteY0-2"/>
              </a:cxn>
              <a:cxn ang="0">
                <a:pos x="connsiteX1-3" y="connsiteY1-4"/>
              </a:cxn>
              <a:cxn ang="0">
                <a:pos x="connsiteX2-5" y="connsiteY2-6"/>
              </a:cxn>
            </a:cxnLst>
            <a:rect l="l" t="t" r="r" b="b"/>
            <a:pathLst>
              <a:path w="525463" h="752475">
                <a:moveTo>
                  <a:pt x="49213" y="0"/>
                </a:moveTo>
                <a:cubicBezTo>
                  <a:pt x="0" y="142081"/>
                  <a:pt x="46022" y="298459"/>
                  <a:pt x="125397" y="423871"/>
                </a:cubicBezTo>
                <a:cubicBezTo>
                  <a:pt x="204772" y="549283"/>
                  <a:pt x="317500" y="643731"/>
                  <a:pt x="525463" y="752475"/>
                </a:cubicBezTo>
              </a:path>
            </a:pathLst>
          </a:custGeom>
          <a:ln w="19050">
            <a:solidFill>
              <a:srgbClr val="E94A47"/>
            </a:solidFill>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525252"/>
              </a:solidFill>
              <a:latin typeface="微软雅黑" panose="020B0503020204020204" pitchFamily="34" charset="-122"/>
              <a:ea typeface="微软雅黑" panose="020B0503020204020204" pitchFamily="34" charset="-122"/>
            </a:endParaRPr>
          </a:p>
        </p:txBody>
      </p:sp>
      <p:sp>
        <p:nvSpPr>
          <p:cNvPr id="51" name="任意多边形 39"/>
          <p:cNvSpPr/>
          <p:nvPr/>
        </p:nvSpPr>
        <p:spPr>
          <a:xfrm>
            <a:off x="4199376" y="4018296"/>
            <a:ext cx="809625" cy="1419225"/>
          </a:xfrm>
          <a:custGeom>
            <a:avLst/>
            <a:gdLst>
              <a:gd name="connsiteX0" fmla="*/ 809625 w 809625"/>
              <a:gd name="connsiteY0" fmla="*/ 0 h 1419225"/>
              <a:gd name="connsiteX1" fmla="*/ 676275 w 809625"/>
              <a:gd name="connsiteY1" fmla="*/ 619125 h 1419225"/>
              <a:gd name="connsiteX2" fmla="*/ 361950 w 809625"/>
              <a:gd name="connsiteY2" fmla="*/ 1238250 h 1419225"/>
              <a:gd name="connsiteX3" fmla="*/ 0 w 809625"/>
              <a:gd name="connsiteY3" fmla="*/ 1419225 h 1419225"/>
            </a:gdLst>
            <a:ahLst/>
            <a:cxnLst>
              <a:cxn ang="0">
                <a:pos x="connsiteX0" y="connsiteY0"/>
              </a:cxn>
              <a:cxn ang="0">
                <a:pos x="connsiteX1" y="connsiteY1"/>
              </a:cxn>
              <a:cxn ang="0">
                <a:pos x="connsiteX2" y="connsiteY2"/>
              </a:cxn>
              <a:cxn ang="0">
                <a:pos x="connsiteX3" y="connsiteY3"/>
              </a:cxn>
            </a:cxnLst>
            <a:rect l="l" t="t" r="r" b="b"/>
            <a:pathLst>
              <a:path w="809625" h="1419225">
                <a:moveTo>
                  <a:pt x="809625" y="0"/>
                </a:moveTo>
                <a:cubicBezTo>
                  <a:pt x="780256" y="206375"/>
                  <a:pt x="750887" y="412750"/>
                  <a:pt x="676275" y="619125"/>
                </a:cubicBezTo>
                <a:cubicBezTo>
                  <a:pt x="601663" y="825500"/>
                  <a:pt x="474662" y="1104900"/>
                  <a:pt x="361950" y="1238250"/>
                </a:cubicBezTo>
                <a:cubicBezTo>
                  <a:pt x="249238" y="1371600"/>
                  <a:pt x="124619" y="1395412"/>
                  <a:pt x="0" y="1419225"/>
                </a:cubicBezTo>
              </a:path>
            </a:pathLst>
          </a:custGeom>
          <a:ln w="19050">
            <a:solidFill>
              <a:srgbClr val="E94A47"/>
            </a:solidFill>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525252"/>
              </a:solidFill>
              <a:latin typeface="微软雅黑" panose="020B0503020204020204" pitchFamily="34" charset="-122"/>
              <a:ea typeface="微软雅黑" panose="020B0503020204020204" pitchFamily="34" charset="-122"/>
            </a:endParaRPr>
          </a:p>
        </p:txBody>
      </p:sp>
      <p:sp>
        <p:nvSpPr>
          <p:cNvPr id="53"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22/42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down)">
                                      <p:cBhvr>
                                        <p:cTn id="15" dur="500"/>
                                        <p:tgtEl>
                                          <p:spTgt spid="34"/>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up)">
                                      <p:cBhvr>
                                        <p:cTn id="19" dur="500"/>
                                        <p:tgtEl>
                                          <p:spTgt spid="50"/>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wipe(up)">
                                      <p:cBhvr>
                                        <p:cTn id="22" dur="500"/>
                                        <p:tgtEl>
                                          <p:spTgt spid="51"/>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P spid="50" grpId="0" animBg="1"/>
      <p:bldP spid="5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Box 2"/>
          <p:cNvSpPr txBox="1">
            <a:spLocks noChangeArrowheads="1"/>
          </p:cNvSpPr>
          <p:nvPr>
            <p:custDataLst>
              <p:tags r:id="rId2"/>
            </p:custDataLst>
          </p:nvPr>
        </p:nvSpPr>
        <p:spPr bwMode="auto">
          <a:xfrm>
            <a:off x="2438400" y="635001"/>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zh-CN" altLang="en-US" sz="2600" b="1">
                <a:solidFill>
                  <a:srgbClr val="000000"/>
                </a:solidFill>
                <a:latin typeface="Microsoft Yahei" pitchFamily="34" charset="-122"/>
                <a:ea typeface="Microsoft Yahei" pitchFamily="34" charset="-122"/>
                <a:sym typeface="Microsoft Yahei" pitchFamily="34" charset="-122"/>
              </a:rPr>
              <a:t>若森林</a:t>
            </a:r>
            <a:r>
              <a:rPr lang="en-US" altLang="zh-CN" sz="2600" b="1">
                <a:solidFill>
                  <a:srgbClr val="000000"/>
                </a:solidFill>
                <a:latin typeface="Microsoft Yahei" pitchFamily="34" charset="-122"/>
                <a:ea typeface="Microsoft Yahei" pitchFamily="34" charset="-122"/>
                <a:sym typeface="Microsoft Yahei" pitchFamily="34" charset="-122"/>
              </a:rPr>
              <a:t>F</a:t>
            </a:r>
            <a:r>
              <a:rPr lang="zh-CN" altLang="en-US" sz="2600" b="1">
                <a:solidFill>
                  <a:srgbClr val="000000"/>
                </a:solidFill>
                <a:latin typeface="Microsoft Yahei" pitchFamily="34" charset="-122"/>
                <a:ea typeface="Microsoft Yahei" pitchFamily="34" charset="-122"/>
                <a:sym typeface="Microsoft Yahei" pitchFamily="34" charset="-122"/>
              </a:rPr>
              <a:t>有</a:t>
            </a:r>
            <a:r>
              <a:rPr lang="en-US" altLang="zh-CN" sz="2600" b="1">
                <a:solidFill>
                  <a:srgbClr val="000000"/>
                </a:solidFill>
                <a:latin typeface="Microsoft Yahei" pitchFamily="34" charset="-122"/>
                <a:ea typeface="Microsoft Yahei" pitchFamily="34" charset="-122"/>
                <a:sym typeface="Microsoft Yahei" pitchFamily="34" charset="-122"/>
              </a:rPr>
              <a:t>15</a:t>
            </a:r>
            <a:r>
              <a:rPr lang="zh-CN" altLang="en-US" sz="2600" b="1">
                <a:solidFill>
                  <a:srgbClr val="000000"/>
                </a:solidFill>
                <a:latin typeface="Microsoft Yahei" pitchFamily="34" charset="-122"/>
                <a:ea typeface="Microsoft Yahei" pitchFamily="34" charset="-122"/>
                <a:sym typeface="Microsoft Yahei" pitchFamily="34" charset="-122"/>
              </a:rPr>
              <a:t>条边，</a:t>
            </a:r>
            <a:r>
              <a:rPr lang="en-US" altLang="zh-CN" sz="2600" b="1">
                <a:solidFill>
                  <a:srgbClr val="000000"/>
                </a:solidFill>
                <a:latin typeface="Microsoft Yahei" pitchFamily="34" charset="-122"/>
                <a:ea typeface="Microsoft Yahei" pitchFamily="34" charset="-122"/>
                <a:sym typeface="Microsoft Yahei" pitchFamily="34" charset="-122"/>
              </a:rPr>
              <a:t>25</a:t>
            </a:r>
            <a:r>
              <a:rPr lang="zh-CN" altLang="en-US" sz="2600" b="1">
                <a:solidFill>
                  <a:srgbClr val="000000"/>
                </a:solidFill>
                <a:latin typeface="Microsoft Yahei" pitchFamily="34" charset="-122"/>
                <a:ea typeface="Microsoft Yahei" pitchFamily="34" charset="-122"/>
                <a:sym typeface="Microsoft Yahei" pitchFamily="34" charset="-122"/>
              </a:rPr>
              <a:t>个结点，则</a:t>
            </a:r>
            <a:r>
              <a:rPr lang="en-US" altLang="zh-CN" sz="2600" b="1">
                <a:solidFill>
                  <a:srgbClr val="000000"/>
                </a:solidFill>
                <a:latin typeface="Microsoft Yahei" pitchFamily="34" charset="-122"/>
                <a:ea typeface="Microsoft Yahei" pitchFamily="34" charset="-122"/>
                <a:sym typeface="Microsoft Yahei" pitchFamily="34" charset="-122"/>
              </a:rPr>
              <a:t>F</a:t>
            </a:r>
            <a:r>
              <a:rPr lang="zh-CN" altLang="en-US" sz="2600" b="1">
                <a:solidFill>
                  <a:srgbClr val="000000"/>
                </a:solidFill>
                <a:latin typeface="Microsoft Yahei" pitchFamily="34" charset="-122"/>
                <a:ea typeface="Microsoft Yahei" pitchFamily="34" charset="-122"/>
                <a:sym typeface="Microsoft Yahei" pitchFamily="34" charset="-122"/>
              </a:rPr>
              <a:t>包含树的个数是：</a:t>
            </a:r>
          </a:p>
        </p:txBody>
      </p:sp>
      <p:sp>
        <p:nvSpPr>
          <p:cNvPr id="60419" name="TextBox 3"/>
          <p:cNvSpPr txBox="1">
            <a:spLocks noChangeArrowheads="1"/>
          </p:cNvSpPr>
          <p:nvPr>
            <p:custDataLst>
              <p:tags r:id="rId3"/>
            </p:custDataLst>
          </p:nvPr>
        </p:nvSpPr>
        <p:spPr bwMode="auto">
          <a:xfrm>
            <a:off x="3352800" y="27860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2600" b="1">
                <a:solidFill>
                  <a:srgbClr val="000000"/>
                </a:solidFill>
                <a:latin typeface="Microsoft Yahei" pitchFamily="34" charset="-122"/>
                <a:ea typeface="Microsoft Yahei" pitchFamily="34" charset="-122"/>
                <a:sym typeface="Microsoft Yahei" pitchFamily="34" charset="-122"/>
              </a:rPr>
              <a:t>8</a:t>
            </a:r>
            <a:endParaRPr lang="zh-CN" altLang="en-US" sz="2600" b="1">
              <a:solidFill>
                <a:srgbClr val="000000"/>
              </a:solidFill>
              <a:latin typeface="Microsoft Yahei" pitchFamily="34" charset="-122"/>
              <a:ea typeface="Microsoft Yahei" pitchFamily="34" charset="-122"/>
              <a:sym typeface="Microsoft Yahei" pitchFamily="34" charset="-122"/>
            </a:endParaRPr>
          </a:p>
        </p:txBody>
      </p:sp>
      <p:sp>
        <p:nvSpPr>
          <p:cNvPr id="60420" name="TextBox 4"/>
          <p:cNvSpPr txBox="1">
            <a:spLocks noChangeArrowheads="1"/>
          </p:cNvSpPr>
          <p:nvPr>
            <p:custDataLst>
              <p:tags r:id="rId4"/>
            </p:custDataLst>
          </p:nvPr>
        </p:nvSpPr>
        <p:spPr bwMode="auto">
          <a:xfrm>
            <a:off x="3352800" y="36433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2600" b="1">
                <a:solidFill>
                  <a:srgbClr val="000000"/>
                </a:solidFill>
                <a:latin typeface="Microsoft Yahei" pitchFamily="34" charset="-122"/>
                <a:ea typeface="Microsoft Yahei" pitchFamily="34" charset="-122"/>
                <a:sym typeface="Microsoft Yahei" pitchFamily="34" charset="-122"/>
              </a:rPr>
              <a:t>9</a:t>
            </a:r>
            <a:endParaRPr lang="zh-CN" altLang="en-US" sz="2600" b="1">
              <a:solidFill>
                <a:srgbClr val="000000"/>
              </a:solidFill>
              <a:latin typeface="Microsoft Yahei" pitchFamily="34" charset="-122"/>
              <a:ea typeface="Microsoft Yahei" pitchFamily="34" charset="-122"/>
              <a:sym typeface="Microsoft Yahei" pitchFamily="34" charset="-122"/>
            </a:endParaRPr>
          </a:p>
        </p:txBody>
      </p:sp>
      <p:sp>
        <p:nvSpPr>
          <p:cNvPr id="60421" name="TextBox 5"/>
          <p:cNvSpPr txBox="1">
            <a:spLocks noChangeArrowheads="1"/>
          </p:cNvSpPr>
          <p:nvPr>
            <p:custDataLst>
              <p:tags r:id="rId5"/>
            </p:custDataLst>
          </p:nvPr>
        </p:nvSpPr>
        <p:spPr bwMode="auto">
          <a:xfrm>
            <a:off x="3352800" y="45005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2600" b="1">
                <a:solidFill>
                  <a:srgbClr val="000000"/>
                </a:solidFill>
                <a:latin typeface="Microsoft Yahei" pitchFamily="34" charset="-122"/>
                <a:ea typeface="Microsoft Yahei" pitchFamily="34" charset="-122"/>
                <a:sym typeface="Microsoft Yahei" pitchFamily="34" charset="-122"/>
              </a:rPr>
              <a:t>10</a:t>
            </a:r>
            <a:endParaRPr lang="zh-CN" altLang="en-US" sz="2600" b="1">
              <a:solidFill>
                <a:srgbClr val="000000"/>
              </a:solidFill>
              <a:latin typeface="Microsoft Yahei" pitchFamily="34" charset="-122"/>
              <a:ea typeface="Microsoft Yahei" pitchFamily="34" charset="-122"/>
              <a:sym typeface="Microsoft Yahei" pitchFamily="34" charset="-122"/>
            </a:endParaRPr>
          </a:p>
        </p:txBody>
      </p:sp>
      <p:sp>
        <p:nvSpPr>
          <p:cNvPr id="60422" name="TextBox 6"/>
          <p:cNvSpPr txBox="1">
            <a:spLocks noChangeArrowheads="1"/>
          </p:cNvSpPr>
          <p:nvPr>
            <p:custDataLst>
              <p:tags r:id="rId6"/>
            </p:custDataLst>
          </p:nvPr>
        </p:nvSpPr>
        <p:spPr bwMode="auto">
          <a:xfrm>
            <a:off x="3352800" y="53578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2600" b="1">
                <a:solidFill>
                  <a:srgbClr val="000000"/>
                </a:solidFill>
                <a:latin typeface="Microsoft Yahei" pitchFamily="34" charset="-122"/>
                <a:ea typeface="Microsoft Yahei" pitchFamily="34" charset="-122"/>
                <a:sym typeface="Microsoft Yahei" pitchFamily="34" charset="-122"/>
              </a:rPr>
              <a:t>11</a:t>
            </a:r>
            <a:endParaRPr lang="zh-CN" altLang="en-US" sz="2600" b="1">
              <a:solidFill>
                <a:srgbClr val="000000"/>
              </a:solidFill>
              <a:latin typeface="Microsoft Yahei" pitchFamily="34" charset="-122"/>
              <a:ea typeface="Microsoft Yahei" pitchFamily="34" charset="-122"/>
              <a:sym typeface="Microsoft Yahei" pitchFamily="34" charset="-122"/>
            </a:endParaRPr>
          </a:p>
        </p:txBody>
      </p:sp>
      <p:sp>
        <p:nvSpPr>
          <p:cNvPr id="60423" name="椭圆 7"/>
          <p:cNvSpPr>
            <a:spLocks noChangeAspect="1"/>
          </p:cNvSpPr>
          <p:nvPr>
            <p:custDataLst>
              <p:tags r:id="rId7"/>
            </p:custDataLst>
          </p:nvPr>
        </p:nvSpPr>
        <p:spPr bwMode="auto">
          <a:xfrm>
            <a:off x="2638425" y="284956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1600" b="1">
                <a:solidFill>
                  <a:srgbClr val="FFFFFF"/>
                </a:solidFill>
                <a:latin typeface="Microsoft Yahei" pitchFamily="34" charset="-122"/>
                <a:ea typeface="Microsoft Yahei" pitchFamily="34" charset="-122"/>
                <a:sym typeface="Microsoft Yahei" pitchFamily="34" charset="-122"/>
              </a:rPr>
              <a:t>A</a:t>
            </a:r>
            <a:endParaRPr lang="zh-CN" altLang="en-US" sz="1600" b="1">
              <a:solidFill>
                <a:srgbClr val="FFFFFF"/>
              </a:solidFill>
              <a:latin typeface="Microsoft Yahei" pitchFamily="34" charset="-122"/>
              <a:ea typeface="Microsoft Yahei" pitchFamily="34" charset="-122"/>
              <a:sym typeface="Microsoft Yahei" pitchFamily="34" charset="-122"/>
            </a:endParaRPr>
          </a:p>
        </p:txBody>
      </p:sp>
      <p:sp>
        <p:nvSpPr>
          <p:cNvPr id="60424" name="椭圆 8"/>
          <p:cNvSpPr>
            <a:spLocks noChangeAspect="1"/>
          </p:cNvSpPr>
          <p:nvPr>
            <p:custDataLst>
              <p:tags r:id="rId8"/>
            </p:custDataLst>
          </p:nvPr>
        </p:nvSpPr>
        <p:spPr bwMode="auto">
          <a:xfrm>
            <a:off x="2638425" y="370681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1600" b="1">
                <a:solidFill>
                  <a:srgbClr val="FFFFFF"/>
                </a:solidFill>
                <a:latin typeface="Microsoft Yahei" pitchFamily="34" charset="-122"/>
                <a:ea typeface="Microsoft Yahei" pitchFamily="34" charset="-122"/>
                <a:sym typeface="Microsoft Yahei" pitchFamily="34" charset="-122"/>
              </a:rPr>
              <a:t>B</a:t>
            </a:r>
            <a:endParaRPr lang="zh-CN" altLang="en-US" sz="1600" b="1">
              <a:solidFill>
                <a:srgbClr val="FFFFFF"/>
              </a:solidFill>
              <a:latin typeface="Microsoft Yahei" pitchFamily="34" charset="-122"/>
              <a:ea typeface="Microsoft Yahei" pitchFamily="34" charset="-122"/>
              <a:sym typeface="Microsoft Yahei" pitchFamily="34" charset="-122"/>
            </a:endParaRPr>
          </a:p>
        </p:txBody>
      </p:sp>
      <p:sp>
        <p:nvSpPr>
          <p:cNvPr id="60425" name="椭圆 9"/>
          <p:cNvSpPr>
            <a:spLocks noChangeAspect="1"/>
          </p:cNvSpPr>
          <p:nvPr>
            <p:custDataLst>
              <p:tags r:id="rId9"/>
            </p:custDataLst>
          </p:nvPr>
        </p:nvSpPr>
        <p:spPr bwMode="auto">
          <a:xfrm>
            <a:off x="2638425" y="4564063"/>
            <a:ext cx="514350" cy="514350"/>
          </a:xfrm>
          <a:prstGeom prst="ellipse">
            <a:avLst/>
          </a:prstGeom>
          <a:solidFill>
            <a:srgbClr val="00FF00"/>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1600" b="1">
                <a:solidFill>
                  <a:srgbClr val="FFFFFF"/>
                </a:solidFill>
                <a:latin typeface="Microsoft Yahei" pitchFamily="34" charset="-122"/>
                <a:ea typeface="Microsoft Yahei" pitchFamily="34" charset="-122"/>
                <a:sym typeface="Microsoft Yahei" pitchFamily="34" charset="-122"/>
              </a:rPr>
              <a:t>C</a:t>
            </a:r>
            <a:endParaRPr lang="zh-CN" altLang="en-US" sz="1600" b="1">
              <a:solidFill>
                <a:srgbClr val="FFFFFF"/>
              </a:solidFill>
              <a:latin typeface="Microsoft Yahei" pitchFamily="34" charset="-122"/>
              <a:ea typeface="Microsoft Yahei" pitchFamily="34" charset="-122"/>
              <a:sym typeface="Microsoft Yahei" pitchFamily="34" charset="-122"/>
            </a:endParaRPr>
          </a:p>
        </p:txBody>
      </p:sp>
      <p:sp>
        <p:nvSpPr>
          <p:cNvPr id="60426" name="椭圆 10"/>
          <p:cNvSpPr>
            <a:spLocks noChangeAspect="1"/>
          </p:cNvSpPr>
          <p:nvPr>
            <p:custDataLst>
              <p:tags r:id="rId10"/>
            </p:custDataLst>
          </p:nvPr>
        </p:nvSpPr>
        <p:spPr bwMode="auto">
          <a:xfrm>
            <a:off x="2638425" y="542131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1600" b="1">
                <a:solidFill>
                  <a:srgbClr val="FFFFFF"/>
                </a:solidFill>
                <a:latin typeface="Microsoft Yahei" pitchFamily="34" charset="-122"/>
                <a:ea typeface="Microsoft Yahei" pitchFamily="34" charset="-122"/>
                <a:sym typeface="Microsoft Yahei" pitchFamily="34" charset="-122"/>
              </a:rPr>
              <a:t>D</a:t>
            </a:r>
            <a:endParaRPr lang="zh-CN" altLang="en-US" sz="1600" b="1">
              <a:solidFill>
                <a:srgbClr val="FFFFFF"/>
              </a:solidFill>
              <a:latin typeface="Microsoft Yahei" pitchFamily="34" charset="-122"/>
              <a:ea typeface="Microsoft Yahei" pitchFamily="34" charset="-122"/>
              <a:sym typeface="Microsoft Yahei" pitchFamily="34" charset="-122"/>
            </a:endParaRPr>
          </a:p>
        </p:txBody>
      </p:sp>
      <p:sp>
        <p:nvSpPr>
          <p:cNvPr id="60427" name="圆角矩形 11"/>
          <p:cNvSpPr>
            <a:spLocks noChangeArrowheads="1"/>
          </p:cNvSpPr>
          <p:nvPr>
            <p:custDataLst>
              <p:tags r:id="rId11"/>
            </p:custDataLst>
          </p:nvPr>
        </p:nvSpPr>
        <p:spPr bwMode="auto">
          <a:xfrm>
            <a:off x="7696200" y="6215063"/>
            <a:ext cx="1543050" cy="411162"/>
          </a:xfrm>
          <a:prstGeom prst="roundRect">
            <a:avLst>
              <a:gd name="adj" fmla="val 16667"/>
            </a:avLst>
          </a:prstGeom>
          <a:solidFill>
            <a:srgbClr val="808080"/>
          </a:solidFill>
          <a:ln w="381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zh-CN" altLang="en-US" sz="1600" b="1">
                <a:solidFill>
                  <a:srgbClr val="FFFFFF"/>
                </a:solidFill>
                <a:latin typeface="Microsoft Yahei" pitchFamily="34" charset="-122"/>
                <a:ea typeface="Microsoft Yahei" pitchFamily="34" charset="-122"/>
                <a:sym typeface="Microsoft Yahei" pitchFamily="34" charset="-122"/>
              </a:rPr>
              <a:t>提交</a:t>
            </a:r>
          </a:p>
        </p:txBody>
      </p:sp>
      <p:grpSp>
        <p:nvGrpSpPr>
          <p:cNvPr id="60428" name="组合 16"/>
          <p:cNvGrpSpPr>
            <a:grpSpLocks/>
          </p:cNvGrpSpPr>
          <p:nvPr>
            <p:custDataLst>
              <p:tags r:id="rId12"/>
            </p:custDataLst>
          </p:nvPr>
        </p:nvGrpSpPr>
        <p:grpSpPr bwMode="auto">
          <a:xfrm>
            <a:off x="0" y="0"/>
            <a:ext cx="9144000" cy="635000"/>
            <a:chOff x="-1524000" y="0"/>
            <a:chExt cx="9144000" cy="635000"/>
          </a:xfrm>
        </p:grpSpPr>
        <p:sp>
          <p:nvSpPr>
            <p:cNvPr id="60430" name="TitleBackground"/>
            <p:cNvSpPr>
              <a:spLocks noChangeArrowheads="1"/>
            </p:cNvSpPr>
            <p:nvPr>
              <p:custDataLst>
                <p:tags r:id="rId14"/>
              </p:custDataLst>
            </p:nvPr>
          </p:nvSpPr>
          <p:spPr bwMode="auto">
            <a:xfrm>
              <a:off x="-1524000" y="0"/>
              <a:ext cx="9144000"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endParaRPr lang="zh-CN" altLang="en-US" sz="1800" b="1">
                <a:solidFill>
                  <a:srgbClr val="6D6F71"/>
                </a:solidFill>
                <a:ea typeface="仿宋_GB2312" pitchFamily="49" charset="-122"/>
              </a:endParaRPr>
            </a:p>
          </p:txBody>
        </p:sp>
        <p:sp>
          <p:nvSpPr>
            <p:cNvPr id="60431" name="ColorBlock"/>
            <p:cNvSpPr>
              <a:spLocks noChangeArrowheads="1"/>
            </p:cNvSpPr>
            <p:nvPr>
              <p:custDataLst>
                <p:tags r:id="rId15"/>
              </p:custDataLst>
            </p:nvPr>
          </p:nvSpPr>
          <p:spPr bwMode="auto">
            <a:xfrm>
              <a:off x="-1524000" y="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endParaRPr lang="zh-CN" altLang="en-US" sz="1800" b="1">
                <a:solidFill>
                  <a:srgbClr val="6D6F71"/>
                </a:solidFill>
                <a:ea typeface="仿宋_GB2312" pitchFamily="49" charset="-122"/>
              </a:endParaRPr>
            </a:p>
          </p:txBody>
        </p:sp>
        <p:sp>
          <p:nvSpPr>
            <p:cNvPr id="60432" name="TypeText"/>
            <p:cNvSpPr txBox="1">
              <a:spLocks noChangeArrowheads="1"/>
            </p:cNvSpPr>
            <p:nvPr>
              <p:custDataLst>
                <p:tags r:id="rId16"/>
              </p:custDataLst>
            </p:nvPr>
          </p:nvSpPr>
          <p:spPr bwMode="auto">
            <a:xfrm>
              <a:off x="-1270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zh-CN" altLang="en-US" sz="2600" b="1">
                  <a:solidFill>
                    <a:srgbClr val="000000"/>
                  </a:solidFill>
                  <a:latin typeface="Microsoft Yahei" pitchFamily="34" charset="-122"/>
                  <a:ea typeface="Microsoft Yahei" pitchFamily="34" charset="-122"/>
                  <a:sym typeface="Microsoft Yahei" pitchFamily="34" charset="-122"/>
                </a:rPr>
                <a:t>单选题</a:t>
              </a:r>
            </a:p>
          </p:txBody>
        </p:sp>
        <p:sp>
          <p:nvSpPr>
            <p:cNvPr id="60433" name="TipText"/>
            <p:cNvSpPr txBox="1">
              <a:spLocks noChangeArrowheads="1"/>
            </p:cNvSpPr>
            <p:nvPr>
              <p:custDataLst>
                <p:tags r:id="rId17"/>
              </p:custDataLst>
            </p:nvPr>
          </p:nvSpPr>
          <p:spPr bwMode="auto">
            <a:xfrm>
              <a:off x="1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2000" b="1">
                  <a:solidFill>
                    <a:srgbClr val="808080"/>
                  </a:solidFill>
                  <a:latin typeface="Microsoft Yahei" pitchFamily="34" charset="-122"/>
                  <a:ea typeface="Microsoft Yahei" pitchFamily="34" charset="-122"/>
                  <a:sym typeface="Microsoft Yahei" pitchFamily="34" charset="-122"/>
                </a:rPr>
                <a:t>10</a:t>
              </a:r>
              <a:r>
                <a:rPr lang="zh-CN" altLang="en-US" sz="2000" b="1">
                  <a:solidFill>
                    <a:srgbClr val="808080"/>
                  </a:solidFill>
                  <a:latin typeface="Microsoft Yahei" pitchFamily="34" charset="-122"/>
                  <a:ea typeface="Microsoft Yahei" pitchFamily="34" charset="-122"/>
                  <a:sym typeface="Microsoft Yahei" pitchFamily="34" charset="-122"/>
                </a:rPr>
                <a:t>分</a:t>
              </a:r>
            </a:p>
          </p:txBody>
        </p:sp>
      </p:grpSp>
      <p:pic>
        <p:nvPicPr>
          <p:cNvPr id="60429" name="图片 1"/>
          <p:cNvPicPr>
            <a:picLocks/>
          </p:cNvPicPr>
          <p:nvPr>
            <p:custDataLst>
              <p:tags r:id="rId13"/>
            </p:custDataLst>
          </p:nvPr>
        </p:nvPicPr>
        <p:blipFill>
          <a:blip r:embed="rId19">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552898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3074" y="147761"/>
            <a:ext cx="21748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6.1.4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树的性质</a:t>
            </a:r>
          </a:p>
        </p:txBody>
      </p:sp>
      <p:sp>
        <p:nvSpPr>
          <p:cNvPr id="3" name="Text Box 2"/>
          <p:cNvSpPr txBox="1">
            <a:spLocks noChangeArrowheads="1"/>
          </p:cNvSpPr>
          <p:nvPr/>
        </p:nvSpPr>
        <p:spPr bwMode="auto">
          <a:xfrm>
            <a:off x="1053074" y="1171556"/>
            <a:ext cx="7715304" cy="398780"/>
          </a:xfrm>
          <a:prstGeom prst="rect">
            <a:avLst/>
          </a:prstGeom>
          <a:noFill/>
          <a:ln w="9525">
            <a:noFill/>
            <a:miter lim="800000"/>
          </a:ln>
        </p:spPr>
        <p:txBody>
          <a:bodyPr wrap="square">
            <a:spAutoFit/>
          </a:bodyPr>
          <a:lstStyle/>
          <a:p>
            <a:pPr algn="l">
              <a:lnSpc>
                <a:spcPct val="100000"/>
              </a:lnSpc>
              <a:spcBef>
                <a:spcPct val="50000"/>
              </a:spcBef>
            </a:pPr>
            <a:r>
              <a:rPr kumimoji="1" lang="zh-CN" altLang="en-US" sz="2000" b="1"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性质</a:t>
            </a:r>
            <a:r>
              <a:rPr kumimoji="1" lang="en-US" altLang="zh-CN" sz="2000" b="1"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2</a:t>
            </a: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：度为</a:t>
            </a:r>
            <a:r>
              <a:rPr kumimoji="1"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m</a:t>
            </a: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的树中第</a:t>
            </a:r>
            <a:r>
              <a:rPr kumimoji="1" lang="en-US" altLang="zh-CN" sz="20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i</a:t>
            </a: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层上至多有</a:t>
            </a:r>
            <a:r>
              <a:rPr kumimoji="1"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m</a:t>
            </a:r>
            <a:r>
              <a:rPr kumimoji="1" lang="en-US" altLang="zh-CN" sz="2000" baseline="30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i-1</a:t>
            </a: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个结点，这里应有</a:t>
            </a:r>
            <a:r>
              <a:rPr kumimoji="1" lang="en-US" altLang="zh-CN" sz="20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i≥1</a:t>
            </a: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4" name="TextBox 4"/>
          <p:cNvSpPr txBox="1"/>
          <p:nvPr/>
        </p:nvSpPr>
        <p:spPr>
          <a:xfrm>
            <a:off x="1624578" y="1814498"/>
            <a:ext cx="2071702" cy="398780"/>
          </a:xfrm>
          <a:prstGeom prst="rect">
            <a:avLst/>
          </a:prstGeom>
          <a:noFill/>
        </p:spPr>
        <p:txBody>
          <a:bodyPr wrap="square" rtlCol="0">
            <a:spAutoFit/>
          </a:bodyPr>
          <a:lstStyle/>
          <a:p>
            <a:pPr algn="l">
              <a:lnSpc>
                <a:spcPct val="100000"/>
              </a:lnSpc>
              <a:spcBef>
                <a:spcPts val="0"/>
              </a:spcBef>
            </a:pPr>
            <a:r>
              <a:rPr lang="zh-CN" altLang="zh-CN" sz="2000" b="1" dirty="0">
                <a:solidFill>
                  <a:srgbClr val="525252"/>
                </a:solidFill>
                <a:latin typeface="微软雅黑" panose="020B0503020204020204" pitchFamily="34" charset="-122"/>
                <a:ea typeface="微软雅黑" panose="020B0503020204020204" pitchFamily="34" charset="-122"/>
              </a:rPr>
              <a:t>数学归纳法证明</a:t>
            </a:r>
            <a:endParaRPr lang="zh-CN" altLang="zh-CN" sz="2000" b="1"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19" name="组合 18"/>
          <p:cNvGrpSpPr/>
          <p:nvPr/>
        </p:nvGrpSpPr>
        <p:grpSpPr>
          <a:xfrm>
            <a:off x="1624578" y="2475854"/>
            <a:ext cx="896901" cy="896901"/>
            <a:chOff x="388951" y="5103867"/>
            <a:chExt cx="896901" cy="896901"/>
          </a:xfrm>
        </p:grpSpPr>
        <p:sp>
          <p:nvSpPr>
            <p:cNvPr id="20" name="椭圆 19"/>
            <p:cNvSpPr/>
            <p:nvPr/>
          </p:nvSpPr>
          <p:spPr>
            <a:xfrm>
              <a:off x="388951" y="5103867"/>
              <a:ext cx="896901" cy="896901"/>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525252"/>
                </a:solidFill>
                <a:latin typeface="微软雅黑" panose="020B0503020204020204" pitchFamily="34" charset="-122"/>
                <a:ea typeface="微软雅黑" panose="020B0503020204020204" pitchFamily="34" charset="-122"/>
              </a:endParaRPr>
            </a:p>
          </p:txBody>
        </p:sp>
        <p:sp>
          <p:nvSpPr>
            <p:cNvPr id="21" name="椭圆 20"/>
            <p:cNvSpPr/>
            <p:nvPr/>
          </p:nvSpPr>
          <p:spPr>
            <a:xfrm>
              <a:off x="479938" y="5204902"/>
              <a:ext cx="714380" cy="714380"/>
            </a:xfrm>
            <a:prstGeom prst="ellipse">
              <a:avLst/>
            </a:prstGeom>
            <a:solidFill>
              <a:srgbClr val="F6B69B"/>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525252"/>
                </a:solidFill>
                <a:latin typeface="微软雅黑" panose="020B0503020204020204" pitchFamily="34" charset="-122"/>
                <a:ea typeface="微软雅黑" panose="020B0503020204020204" pitchFamily="34" charset="-122"/>
              </a:endParaRPr>
            </a:p>
          </p:txBody>
        </p:sp>
        <p:sp>
          <p:nvSpPr>
            <p:cNvPr id="22" name="文本框 14"/>
            <p:cNvSpPr txBox="1"/>
            <p:nvPr/>
          </p:nvSpPr>
          <p:spPr>
            <a:xfrm>
              <a:off x="547987" y="5389664"/>
              <a:ext cx="640080" cy="368300"/>
            </a:xfrm>
            <a:prstGeom prst="rect">
              <a:avLst/>
            </a:prstGeom>
            <a:noFill/>
          </p:spPr>
          <p:txBody>
            <a:bodyPr wrap="none" rtlCol="0">
              <a:spAutoFit/>
            </a:bodyPr>
            <a:lstStyle/>
            <a:p>
              <a:r>
                <a:rPr lang="zh-CN" altLang="en-US"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推广</a:t>
              </a:r>
              <a:endParaRPr lang="zh-CN" altLang="en-US" sz="1800" b="1"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24" name="TextBox 10"/>
          <p:cNvSpPr txBox="1"/>
          <p:nvPr/>
        </p:nvSpPr>
        <p:spPr>
          <a:xfrm>
            <a:off x="1053074" y="3780651"/>
            <a:ext cx="8786842" cy="2056765"/>
          </a:xfrm>
          <a:prstGeom prst="rect">
            <a:avLst/>
          </a:prstGeom>
          <a:solidFill>
            <a:schemeClr val="bg1">
              <a:lumMod val="9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nSpc>
                <a:spcPts val="2300"/>
              </a:lnSpc>
            </a:pP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当一棵</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m</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次树的第</a:t>
            </a:r>
            <a:r>
              <a:rPr lang="en-US" altLang="zh-CN"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层有</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mi-1</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个结点（</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i≥1</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）时，称该层是满的，若一棵</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m</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次树的所有叶子结点在同一层，并且每一层都是满的，称为</a:t>
            </a:r>
            <a:r>
              <a:rPr lang="zh-CN" altLang="en-US"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满</a:t>
            </a:r>
            <a:r>
              <a:rPr lang="en-US" altLang="zh-CN"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m</a:t>
            </a:r>
            <a:r>
              <a:rPr lang="zh-CN" altLang="en-US"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次树</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。显然，满</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m</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次树是所有相同高度的</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m</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次树中结点总数最多的树。</a:t>
            </a:r>
            <a:endPar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endPar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也可以说，对于</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个结点，构造的</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m</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次树为满</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m</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次树或者接近满</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m</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次树，此时树的高度最小。</a:t>
            </a:r>
          </a:p>
        </p:txBody>
      </p:sp>
      <p:sp>
        <p:nvSpPr>
          <p:cNvPr id="25"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23/42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up)">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24"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a:spLocks noChangeArrowheads="1"/>
          </p:cNvSpPr>
          <p:nvPr/>
        </p:nvSpPr>
        <p:spPr bwMode="auto">
          <a:xfrm>
            <a:off x="944301" y="816903"/>
            <a:ext cx="33414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Font typeface="Wingdings" panose="05000000000000000000" pitchFamily="2" charset="2"/>
              <a:buChar char="•"/>
              <a:defRPr sz="24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Char char="–"/>
              <a:defRPr sz="24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0" fontAlgn="base" hangingPunct="0">
              <a:lnSpc>
                <a:spcPct val="100000"/>
              </a:lnSpc>
              <a:spcBef>
                <a:spcPct val="0"/>
              </a:spcBef>
              <a:spcAft>
                <a:spcPct val="0"/>
              </a:spcAft>
              <a:buNone/>
            </a:pPr>
            <a:r>
              <a:rPr lang="zh-CN" altLang="en-US" sz="2800" dirty="0">
                <a:solidFill>
                  <a:srgbClr val="0000FF"/>
                </a:solidFill>
              </a:rPr>
              <a:t>每周一练：第</a:t>
            </a:r>
            <a:r>
              <a:rPr lang="en-US" altLang="zh-CN" sz="2800" dirty="0" smtClean="0">
                <a:solidFill>
                  <a:srgbClr val="0000FF"/>
                </a:solidFill>
              </a:rPr>
              <a:t>11</a:t>
            </a:r>
            <a:r>
              <a:rPr lang="zh-CN" altLang="en-US" sz="2800" dirty="0" smtClean="0">
                <a:solidFill>
                  <a:srgbClr val="0000FF"/>
                </a:solidFill>
              </a:rPr>
              <a:t>周</a:t>
            </a:r>
            <a:endParaRPr lang="en-US" altLang="zh-CN" sz="2800" dirty="0">
              <a:solidFill>
                <a:srgbClr val="0000FF"/>
              </a:solidFill>
            </a:endParaRPr>
          </a:p>
        </p:txBody>
      </p:sp>
      <p:sp>
        <p:nvSpPr>
          <p:cNvPr id="3" name="文本框 3"/>
          <p:cNvSpPr txBox="1">
            <a:spLocks noChangeArrowheads="1"/>
          </p:cNvSpPr>
          <p:nvPr/>
        </p:nvSpPr>
        <p:spPr bwMode="auto">
          <a:xfrm>
            <a:off x="5167726" y="805455"/>
            <a:ext cx="5932296"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Font typeface="Wingdings" panose="05000000000000000000" pitchFamily="2" charset="2"/>
              <a:buChar char="•"/>
              <a:defRPr sz="24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Char char="–"/>
              <a:defRPr sz="24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0" fontAlgn="base" hangingPunct="0">
              <a:lnSpc>
                <a:spcPct val="100000"/>
              </a:lnSpc>
              <a:spcBef>
                <a:spcPct val="0"/>
              </a:spcBef>
              <a:spcAft>
                <a:spcPct val="0"/>
              </a:spcAft>
              <a:buNone/>
            </a:pPr>
            <a:r>
              <a:rPr lang="en-US" altLang="zh-CN" sz="2800" dirty="0" err="1">
                <a:solidFill>
                  <a:srgbClr val="0000FF"/>
                </a:solidFill>
              </a:rPr>
              <a:t>LeetCode</a:t>
            </a:r>
            <a:r>
              <a:rPr lang="en-US" altLang="zh-CN" sz="2800" dirty="0">
                <a:solidFill>
                  <a:srgbClr val="0000FF"/>
                </a:solidFill>
              </a:rPr>
              <a:t>:    102. </a:t>
            </a:r>
            <a:r>
              <a:rPr lang="zh-CN" altLang="en-US" sz="2800" dirty="0">
                <a:solidFill>
                  <a:srgbClr val="0000FF"/>
                </a:solidFill>
              </a:rPr>
              <a:t>二叉树的层序遍历</a:t>
            </a:r>
          </a:p>
        </p:txBody>
      </p:sp>
      <p:sp>
        <p:nvSpPr>
          <p:cNvPr id="4" name="矩形 3"/>
          <p:cNvSpPr/>
          <p:nvPr/>
        </p:nvSpPr>
        <p:spPr>
          <a:xfrm>
            <a:off x="2374546" y="1340123"/>
            <a:ext cx="7200800" cy="523220"/>
          </a:xfrm>
          <a:prstGeom prst="rect">
            <a:avLst/>
          </a:prstGeom>
        </p:spPr>
        <p:txBody>
          <a:bodyPr wrap="square">
            <a:spAutoFit/>
          </a:bodyPr>
          <a:lstStyle/>
          <a:p>
            <a:pPr indent="622300" eaLnBrk="0" fontAlgn="base" hangingPunct="0">
              <a:spcBef>
                <a:spcPct val="0"/>
              </a:spcBef>
              <a:spcAft>
                <a:spcPct val="0"/>
              </a:spcAft>
            </a:pPr>
            <a:r>
              <a:rPr lang="zh-CN" altLang="en-US" sz="2800" b="1" dirty="0">
                <a:solidFill>
                  <a:srgbClr val="6D6F71"/>
                </a:solidFill>
                <a:latin typeface="Times New Roman" pitchFamily="18" charset="0"/>
                <a:ea typeface="仿宋_GB2312" pitchFamily="49" charset="-122"/>
              </a:rPr>
              <a:t>给定一个二叉树，返回它的 层次遍历。</a:t>
            </a:r>
          </a:p>
        </p:txBody>
      </p:sp>
      <p:pic>
        <p:nvPicPr>
          <p:cNvPr id="5" name="图片 4"/>
          <p:cNvPicPr>
            <a:picLocks noChangeAspect="1"/>
          </p:cNvPicPr>
          <p:nvPr/>
        </p:nvPicPr>
        <p:blipFill>
          <a:blip r:embed="rId2"/>
          <a:stretch>
            <a:fillRect/>
          </a:stretch>
        </p:blipFill>
        <p:spPr>
          <a:xfrm>
            <a:off x="9455338" y="3562836"/>
            <a:ext cx="2736662" cy="3295164"/>
          </a:xfrm>
          <a:prstGeom prst="rect">
            <a:avLst/>
          </a:prstGeom>
        </p:spPr>
      </p:pic>
      <p:sp>
        <p:nvSpPr>
          <p:cNvPr id="6" name="矩形 5"/>
          <p:cNvSpPr/>
          <p:nvPr/>
        </p:nvSpPr>
        <p:spPr>
          <a:xfrm>
            <a:off x="255317" y="1960018"/>
            <a:ext cx="9588398" cy="3785652"/>
          </a:xfrm>
          <a:prstGeom prst="rect">
            <a:avLst/>
          </a:prstGeom>
        </p:spPr>
        <p:txBody>
          <a:bodyPr wrap="square">
            <a:spAutoFit/>
          </a:bodyPr>
          <a:lstStyle/>
          <a:p>
            <a:pPr eaLnBrk="0" fontAlgn="base" hangingPunct="0">
              <a:spcBef>
                <a:spcPct val="0"/>
              </a:spcBef>
              <a:spcAft>
                <a:spcPct val="0"/>
              </a:spcAft>
            </a:pPr>
            <a:r>
              <a:rPr lang="en-US" altLang="zh-CN" sz="2400" b="1" dirty="0">
                <a:solidFill>
                  <a:srgbClr val="6D6F71"/>
                </a:solidFill>
                <a:latin typeface="Consolas" panose="020B0609020204030204" pitchFamily="49" charset="0"/>
                <a:ea typeface="仿宋_GB2312" pitchFamily="49" charset="-122"/>
              </a:rPr>
              <a:t># Definition for a binary tree node.</a:t>
            </a:r>
          </a:p>
          <a:p>
            <a:pPr eaLnBrk="0" fontAlgn="base" hangingPunct="0">
              <a:spcBef>
                <a:spcPct val="0"/>
              </a:spcBef>
              <a:spcAft>
                <a:spcPct val="0"/>
              </a:spcAft>
            </a:pPr>
            <a:r>
              <a:rPr lang="en-US" altLang="zh-CN" sz="2400" b="1" dirty="0">
                <a:solidFill>
                  <a:srgbClr val="6D6F71"/>
                </a:solidFill>
                <a:latin typeface="Consolas" panose="020B0609020204030204" pitchFamily="49" charset="0"/>
                <a:ea typeface="仿宋_GB2312" pitchFamily="49" charset="-122"/>
              </a:rPr>
              <a:t># class </a:t>
            </a:r>
            <a:r>
              <a:rPr lang="en-US" altLang="zh-CN" sz="2400" b="1" dirty="0" err="1">
                <a:solidFill>
                  <a:srgbClr val="6D6F71"/>
                </a:solidFill>
                <a:latin typeface="Consolas" panose="020B0609020204030204" pitchFamily="49" charset="0"/>
                <a:ea typeface="仿宋_GB2312" pitchFamily="49" charset="-122"/>
              </a:rPr>
              <a:t>TreeNode</a:t>
            </a:r>
            <a:r>
              <a:rPr lang="en-US" altLang="zh-CN" sz="2400" b="1" dirty="0">
                <a:solidFill>
                  <a:srgbClr val="6D6F71"/>
                </a:solidFill>
                <a:latin typeface="Consolas" panose="020B0609020204030204" pitchFamily="49" charset="0"/>
                <a:ea typeface="仿宋_GB2312" pitchFamily="49" charset="-122"/>
              </a:rPr>
              <a:t>:</a:t>
            </a:r>
          </a:p>
          <a:p>
            <a:pPr eaLnBrk="0" fontAlgn="base" hangingPunct="0">
              <a:spcBef>
                <a:spcPct val="0"/>
              </a:spcBef>
              <a:spcAft>
                <a:spcPct val="0"/>
              </a:spcAft>
            </a:pPr>
            <a:r>
              <a:rPr lang="en-US" altLang="zh-CN" sz="2400" b="1" dirty="0">
                <a:solidFill>
                  <a:srgbClr val="6D6F71"/>
                </a:solidFill>
                <a:latin typeface="Consolas" panose="020B0609020204030204" pitchFamily="49" charset="0"/>
                <a:ea typeface="仿宋_GB2312" pitchFamily="49" charset="-122"/>
              </a:rPr>
              <a:t>#     </a:t>
            </a:r>
            <a:r>
              <a:rPr lang="en-US" altLang="zh-CN" sz="2400" b="1" dirty="0" err="1">
                <a:solidFill>
                  <a:srgbClr val="6D6F71"/>
                </a:solidFill>
                <a:latin typeface="Consolas" panose="020B0609020204030204" pitchFamily="49" charset="0"/>
                <a:ea typeface="仿宋_GB2312" pitchFamily="49" charset="-122"/>
              </a:rPr>
              <a:t>def</a:t>
            </a:r>
            <a:r>
              <a:rPr lang="en-US" altLang="zh-CN" sz="2400" b="1" dirty="0">
                <a:solidFill>
                  <a:srgbClr val="6D6F71"/>
                </a:solidFill>
                <a:latin typeface="Consolas" panose="020B0609020204030204" pitchFamily="49" charset="0"/>
                <a:ea typeface="仿宋_GB2312" pitchFamily="49" charset="-122"/>
              </a:rPr>
              <a:t> __</a:t>
            </a:r>
            <a:r>
              <a:rPr lang="en-US" altLang="zh-CN" sz="2400" b="1" dirty="0" err="1">
                <a:solidFill>
                  <a:srgbClr val="6D6F71"/>
                </a:solidFill>
                <a:latin typeface="Consolas" panose="020B0609020204030204" pitchFamily="49" charset="0"/>
                <a:ea typeface="仿宋_GB2312" pitchFamily="49" charset="-122"/>
              </a:rPr>
              <a:t>init</a:t>
            </a:r>
            <a:r>
              <a:rPr lang="en-US" altLang="zh-CN" sz="2400" b="1" dirty="0">
                <a:solidFill>
                  <a:srgbClr val="6D6F71"/>
                </a:solidFill>
                <a:latin typeface="Consolas" panose="020B0609020204030204" pitchFamily="49" charset="0"/>
                <a:ea typeface="仿宋_GB2312" pitchFamily="49" charset="-122"/>
              </a:rPr>
              <a:t>__(self, </a:t>
            </a:r>
            <a:r>
              <a:rPr lang="en-US" altLang="zh-CN" sz="2400" b="1" dirty="0" err="1">
                <a:solidFill>
                  <a:srgbClr val="6D6F71"/>
                </a:solidFill>
                <a:latin typeface="Consolas" panose="020B0609020204030204" pitchFamily="49" charset="0"/>
                <a:ea typeface="仿宋_GB2312" pitchFamily="49" charset="-122"/>
              </a:rPr>
              <a:t>val</a:t>
            </a:r>
            <a:r>
              <a:rPr lang="en-US" altLang="zh-CN" sz="2400" b="1" dirty="0">
                <a:solidFill>
                  <a:srgbClr val="6D6F71"/>
                </a:solidFill>
                <a:latin typeface="Consolas" panose="020B0609020204030204" pitchFamily="49" charset="0"/>
                <a:ea typeface="仿宋_GB2312" pitchFamily="49" charset="-122"/>
              </a:rPr>
              <a:t>=0, left=None, right=None):</a:t>
            </a:r>
          </a:p>
          <a:p>
            <a:pPr eaLnBrk="0" fontAlgn="base" hangingPunct="0">
              <a:spcBef>
                <a:spcPct val="0"/>
              </a:spcBef>
              <a:spcAft>
                <a:spcPct val="0"/>
              </a:spcAft>
            </a:pPr>
            <a:r>
              <a:rPr lang="en-US" altLang="zh-CN" sz="2400" b="1" dirty="0">
                <a:solidFill>
                  <a:srgbClr val="6D6F71"/>
                </a:solidFill>
                <a:latin typeface="Consolas" panose="020B0609020204030204" pitchFamily="49" charset="0"/>
                <a:ea typeface="仿宋_GB2312" pitchFamily="49" charset="-122"/>
              </a:rPr>
              <a:t>#         </a:t>
            </a:r>
            <a:r>
              <a:rPr lang="en-US" altLang="zh-CN" sz="2400" b="1" dirty="0" err="1">
                <a:solidFill>
                  <a:srgbClr val="6D6F71"/>
                </a:solidFill>
                <a:latin typeface="Consolas" panose="020B0609020204030204" pitchFamily="49" charset="0"/>
                <a:ea typeface="仿宋_GB2312" pitchFamily="49" charset="-122"/>
              </a:rPr>
              <a:t>self.val</a:t>
            </a:r>
            <a:r>
              <a:rPr lang="en-US" altLang="zh-CN" sz="2400" b="1" dirty="0">
                <a:solidFill>
                  <a:srgbClr val="6D6F71"/>
                </a:solidFill>
                <a:latin typeface="Consolas" panose="020B0609020204030204" pitchFamily="49" charset="0"/>
                <a:ea typeface="仿宋_GB2312" pitchFamily="49" charset="-122"/>
              </a:rPr>
              <a:t> = </a:t>
            </a:r>
            <a:r>
              <a:rPr lang="en-US" altLang="zh-CN" sz="2400" b="1" dirty="0" err="1">
                <a:solidFill>
                  <a:srgbClr val="6D6F71"/>
                </a:solidFill>
                <a:latin typeface="Consolas" panose="020B0609020204030204" pitchFamily="49" charset="0"/>
                <a:ea typeface="仿宋_GB2312" pitchFamily="49" charset="-122"/>
              </a:rPr>
              <a:t>val</a:t>
            </a:r>
            <a:endParaRPr lang="en-US" altLang="zh-CN" sz="2400" b="1" dirty="0">
              <a:solidFill>
                <a:srgbClr val="6D6F71"/>
              </a:solidFill>
              <a:latin typeface="Consolas" panose="020B0609020204030204" pitchFamily="49" charset="0"/>
              <a:ea typeface="仿宋_GB2312" pitchFamily="49" charset="-122"/>
            </a:endParaRPr>
          </a:p>
          <a:p>
            <a:pPr eaLnBrk="0" fontAlgn="base" hangingPunct="0">
              <a:spcBef>
                <a:spcPct val="0"/>
              </a:spcBef>
              <a:spcAft>
                <a:spcPct val="0"/>
              </a:spcAft>
            </a:pPr>
            <a:r>
              <a:rPr lang="en-US" altLang="zh-CN" sz="2400" b="1" dirty="0">
                <a:solidFill>
                  <a:srgbClr val="6D6F71"/>
                </a:solidFill>
                <a:latin typeface="Consolas" panose="020B0609020204030204" pitchFamily="49" charset="0"/>
                <a:ea typeface="仿宋_GB2312" pitchFamily="49" charset="-122"/>
              </a:rPr>
              <a:t>#         </a:t>
            </a:r>
            <a:r>
              <a:rPr lang="en-US" altLang="zh-CN" sz="2400" b="1" dirty="0" err="1">
                <a:solidFill>
                  <a:srgbClr val="6D6F71"/>
                </a:solidFill>
                <a:latin typeface="Consolas" panose="020B0609020204030204" pitchFamily="49" charset="0"/>
                <a:ea typeface="仿宋_GB2312" pitchFamily="49" charset="-122"/>
              </a:rPr>
              <a:t>self.left</a:t>
            </a:r>
            <a:r>
              <a:rPr lang="en-US" altLang="zh-CN" sz="2400" b="1" dirty="0">
                <a:solidFill>
                  <a:srgbClr val="6D6F71"/>
                </a:solidFill>
                <a:latin typeface="Consolas" panose="020B0609020204030204" pitchFamily="49" charset="0"/>
                <a:ea typeface="仿宋_GB2312" pitchFamily="49" charset="-122"/>
              </a:rPr>
              <a:t> = left</a:t>
            </a:r>
          </a:p>
          <a:p>
            <a:pPr eaLnBrk="0" fontAlgn="base" hangingPunct="0">
              <a:spcBef>
                <a:spcPct val="0"/>
              </a:spcBef>
              <a:spcAft>
                <a:spcPct val="0"/>
              </a:spcAft>
            </a:pPr>
            <a:r>
              <a:rPr lang="en-US" altLang="zh-CN" sz="2400" b="1" dirty="0">
                <a:solidFill>
                  <a:srgbClr val="6D6F71"/>
                </a:solidFill>
                <a:latin typeface="Consolas" panose="020B0609020204030204" pitchFamily="49" charset="0"/>
                <a:ea typeface="仿宋_GB2312" pitchFamily="49" charset="-122"/>
              </a:rPr>
              <a:t>#         </a:t>
            </a:r>
            <a:r>
              <a:rPr lang="en-US" altLang="zh-CN" sz="2400" b="1" dirty="0" err="1">
                <a:solidFill>
                  <a:srgbClr val="6D6F71"/>
                </a:solidFill>
                <a:latin typeface="Consolas" panose="020B0609020204030204" pitchFamily="49" charset="0"/>
                <a:ea typeface="仿宋_GB2312" pitchFamily="49" charset="-122"/>
              </a:rPr>
              <a:t>self.right</a:t>
            </a:r>
            <a:r>
              <a:rPr lang="en-US" altLang="zh-CN" sz="2400" b="1" dirty="0">
                <a:solidFill>
                  <a:srgbClr val="6D6F71"/>
                </a:solidFill>
                <a:latin typeface="Consolas" panose="020B0609020204030204" pitchFamily="49" charset="0"/>
                <a:ea typeface="仿宋_GB2312" pitchFamily="49" charset="-122"/>
              </a:rPr>
              <a:t> = right</a:t>
            </a:r>
          </a:p>
          <a:p>
            <a:pPr eaLnBrk="0" fontAlgn="base" hangingPunct="0">
              <a:spcBef>
                <a:spcPct val="0"/>
              </a:spcBef>
              <a:spcAft>
                <a:spcPct val="0"/>
              </a:spcAft>
            </a:pPr>
            <a:r>
              <a:rPr lang="en-US" altLang="zh-CN" sz="2400" b="1" dirty="0">
                <a:solidFill>
                  <a:srgbClr val="6D6F71"/>
                </a:solidFill>
                <a:latin typeface="Consolas" panose="020B0609020204030204" pitchFamily="49" charset="0"/>
                <a:ea typeface="仿宋_GB2312" pitchFamily="49" charset="-122"/>
              </a:rPr>
              <a:t>class Solution:</a:t>
            </a:r>
          </a:p>
          <a:p>
            <a:pPr eaLnBrk="0" fontAlgn="base" hangingPunct="0">
              <a:spcBef>
                <a:spcPct val="0"/>
              </a:spcBef>
              <a:spcAft>
                <a:spcPct val="0"/>
              </a:spcAft>
            </a:pPr>
            <a:r>
              <a:rPr lang="en-US" altLang="zh-CN" sz="2400" b="1" dirty="0">
                <a:solidFill>
                  <a:srgbClr val="6D6F71"/>
                </a:solidFill>
                <a:latin typeface="Consolas" panose="020B0609020204030204" pitchFamily="49" charset="0"/>
                <a:ea typeface="仿宋_GB2312" pitchFamily="49" charset="-122"/>
              </a:rPr>
              <a:t>    </a:t>
            </a:r>
            <a:r>
              <a:rPr lang="en-US" altLang="zh-CN" sz="2400" b="1" dirty="0" err="1">
                <a:solidFill>
                  <a:srgbClr val="6D6F71"/>
                </a:solidFill>
                <a:latin typeface="Consolas" panose="020B0609020204030204" pitchFamily="49" charset="0"/>
                <a:ea typeface="仿宋_GB2312" pitchFamily="49" charset="-122"/>
              </a:rPr>
              <a:t>def</a:t>
            </a:r>
            <a:r>
              <a:rPr lang="en-US" altLang="zh-CN" sz="2400" b="1" dirty="0">
                <a:solidFill>
                  <a:srgbClr val="6D6F71"/>
                </a:solidFill>
                <a:latin typeface="Consolas" panose="020B0609020204030204" pitchFamily="49" charset="0"/>
                <a:ea typeface="仿宋_GB2312" pitchFamily="49" charset="-122"/>
              </a:rPr>
              <a:t> </a:t>
            </a:r>
            <a:r>
              <a:rPr lang="en-US" altLang="zh-CN" sz="2400" b="1" dirty="0" err="1">
                <a:solidFill>
                  <a:srgbClr val="6D6F71"/>
                </a:solidFill>
                <a:latin typeface="Consolas" panose="020B0609020204030204" pitchFamily="49" charset="0"/>
                <a:ea typeface="仿宋_GB2312" pitchFamily="49" charset="-122"/>
              </a:rPr>
              <a:t>levelOrder</a:t>
            </a:r>
            <a:r>
              <a:rPr lang="en-US" altLang="zh-CN" sz="2400" b="1" dirty="0">
                <a:solidFill>
                  <a:srgbClr val="6D6F71"/>
                </a:solidFill>
                <a:latin typeface="Consolas" panose="020B0609020204030204" pitchFamily="49" charset="0"/>
                <a:ea typeface="仿宋_GB2312" pitchFamily="49" charset="-122"/>
              </a:rPr>
              <a:t>(self, root: Optional[</a:t>
            </a:r>
            <a:r>
              <a:rPr lang="en-US" altLang="zh-CN" sz="2400" b="1" dirty="0" err="1">
                <a:solidFill>
                  <a:srgbClr val="6D6F71"/>
                </a:solidFill>
                <a:latin typeface="Consolas" panose="020B0609020204030204" pitchFamily="49" charset="0"/>
                <a:ea typeface="仿宋_GB2312" pitchFamily="49" charset="-122"/>
              </a:rPr>
              <a:t>TreeNode</a:t>
            </a:r>
            <a:r>
              <a:rPr lang="en-US" altLang="zh-CN" sz="2400" b="1" dirty="0">
                <a:solidFill>
                  <a:srgbClr val="6D6F71"/>
                </a:solidFill>
                <a:latin typeface="Consolas" panose="020B0609020204030204" pitchFamily="49" charset="0"/>
                <a:ea typeface="仿宋_GB2312" pitchFamily="49" charset="-122"/>
              </a:rPr>
              <a:t>]) -&gt; List[List[</a:t>
            </a:r>
            <a:r>
              <a:rPr lang="en-US" altLang="zh-CN" sz="2400" b="1" dirty="0" err="1">
                <a:solidFill>
                  <a:srgbClr val="6D6F71"/>
                </a:solidFill>
                <a:latin typeface="Consolas" panose="020B0609020204030204" pitchFamily="49" charset="0"/>
                <a:ea typeface="仿宋_GB2312" pitchFamily="49" charset="-122"/>
              </a:rPr>
              <a:t>int</a:t>
            </a:r>
            <a:r>
              <a:rPr lang="en-US" altLang="zh-CN" sz="2400" b="1" dirty="0">
                <a:solidFill>
                  <a:srgbClr val="6D6F71"/>
                </a:solidFill>
                <a:latin typeface="Consolas" panose="020B0609020204030204" pitchFamily="49" charset="0"/>
                <a:ea typeface="仿宋_GB2312" pitchFamily="49" charset="-122"/>
              </a:rPr>
              <a:t>]]:</a:t>
            </a:r>
          </a:p>
          <a:p>
            <a:pPr eaLnBrk="0" fontAlgn="base" hangingPunct="0">
              <a:spcBef>
                <a:spcPct val="0"/>
              </a:spcBef>
              <a:spcAft>
                <a:spcPct val="0"/>
              </a:spcAft>
            </a:pPr>
            <a:r>
              <a:rPr lang="en-US" altLang="zh-CN" sz="2400" b="1" dirty="0">
                <a:solidFill>
                  <a:srgbClr val="6D6F71"/>
                </a:solidFill>
                <a:latin typeface="Consolas" panose="020B0609020204030204" pitchFamily="49" charset="0"/>
                <a:ea typeface="仿宋_GB2312" pitchFamily="49" charset="-122"/>
              </a:rPr>
              <a:t> </a:t>
            </a:r>
            <a:endParaRPr lang="en-US" altLang="zh-CN" sz="2400" dirty="0">
              <a:solidFill>
                <a:srgbClr val="000000"/>
              </a:solidFill>
              <a:latin typeface="Consolas" panose="020B0609020204030204" pitchFamily="49" charset="0"/>
              <a:ea typeface="仿宋_GB2312" pitchFamily="49" charset="-122"/>
            </a:endParaRPr>
          </a:p>
        </p:txBody>
      </p:sp>
    </p:spTree>
    <p:extLst>
      <p:ext uri="{BB962C8B-B14F-4D97-AF65-F5344CB8AC3E}">
        <p14:creationId xmlns:p14="http://schemas.microsoft.com/office/powerpoint/2010/main" val="1746768990"/>
      </p:ext>
    </p:extLst>
  </p:cSld>
  <p:clrMapOvr>
    <a:masterClrMapping/>
  </p:clrMapOvr>
  <mc:AlternateContent xmlns:mc="http://schemas.openxmlformats.org/markup-compatibility/2006" xmlns:p14="http://schemas.microsoft.com/office/powerpoint/2010/main">
    <mc:Choice Requires="p14">
      <p:transition spd="slow" p14:dur="2000"/>
    </mc:Choice>
    <mc:Fallback xmlns="" xmlns:a14="http://schemas.microsoft.com/office/drawing/2010/main">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3074" y="147761"/>
            <a:ext cx="21748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6.1.4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树的性质</a:t>
            </a:r>
          </a:p>
        </p:txBody>
      </p:sp>
      <p:pic>
        <p:nvPicPr>
          <p:cNvPr id="18" name="图片 17"/>
          <p:cNvPicPr>
            <a:picLocks noChangeAspect="1"/>
          </p:cNvPicPr>
          <p:nvPr/>
        </p:nvPicPr>
        <p:blipFill rotWithShape="1">
          <a:blip r:embed="rId3">
            <a:extLst>
              <a:ext uri="{28A0092B-C50C-407E-A947-70E740481C1C}">
                <a14:useLocalDpi xmlns:a14="http://schemas.microsoft.com/office/drawing/2010/main" val="0"/>
              </a:ext>
            </a:extLst>
          </a:blip>
          <a:srcRect l="12718" t="15389" r="18940" b="12728"/>
          <a:stretch>
            <a:fillRect/>
          </a:stretch>
        </p:blipFill>
        <p:spPr>
          <a:xfrm>
            <a:off x="4071938" y="1460984"/>
            <a:ext cx="8120062" cy="5155137"/>
          </a:xfrm>
          <a:prstGeom prst="rect">
            <a:avLst/>
          </a:prstGeom>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71863" y="1838832"/>
            <a:ext cx="4180036" cy="4353902"/>
          </a:xfrm>
          <a:prstGeom prst="rect">
            <a:avLst/>
          </a:prstGeom>
        </p:spPr>
      </p:pic>
      <p:sp>
        <p:nvSpPr>
          <p:cNvPr id="23" name="文本框 22"/>
          <p:cNvSpPr txBox="1"/>
          <p:nvPr/>
        </p:nvSpPr>
        <p:spPr>
          <a:xfrm>
            <a:off x="6366977" y="3638442"/>
            <a:ext cx="3255879" cy="398780"/>
          </a:xfrm>
          <a:prstGeom prst="rect">
            <a:avLst/>
          </a:prstGeom>
          <a:noFill/>
        </p:spPr>
        <p:txBody>
          <a:bodyPr wrap="square" rtlCol="0">
            <a:spAutoFit/>
          </a:bodyPr>
          <a:lstStyle/>
          <a:p>
            <a:pPr algn="ctr"/>
            <a:r>
              <a:rPr lang="zh-CN" altLang="en-US" sz="2000" dirty="0">
                <a:solidFill>
                  <a:srgbClr val="C0262E"/>
                </a:solidFill>
                <a:latin typeface="微软雅黑" panose="020B0503020204020204" pitchFamily="34" charset="-122"/>
                <a:ea typeface="微软雅黑" panose="020B0503020204020204" pitchFamily="34" charset="-122"/>
              </a:rPr>
              <a:t>由性质</a:t>
            </a:r>
            <a:r>
              <a:rPr lang="en-US" altLang="zh-CN" sz="2000" dirty="0">
                <a:solidFill>
                  <a:srgbClr val="C0262E"/>
                </a:solidFill>
                <a:latin typeface="微软雅黑" panose="020B0503020204020204" pitchFamily="34" charset="-122"/>
                <a:ea typeface="微软雅黑" panose="020B0503020204020204" pitchFamily="34" charset="-122"/>
              </a:rPr>
              <a:t>2</a:t>
            </a:r>
            <a:r>
              <a:rPr lang="zh-CN" altLang="en-US" sz="2000" dirty="0">
                <a:solidFill>
                  <a:srgbClr val="C0262E"/>
                </a:solidFill>
                <a:latin typeface="微软雅黑" panose="020B0503020204020204" pitchFamily="34" charset="-122"/>
                <a:ea typeface="微软雅黑" panose="020B0503020204020204" pitchFamily="34" charset="-122"/>
              </a:rPr>
              <a:t>推出</a:t>
            </a:r>
          </a:p>
        </p:txBody>
      </p:sp>
      <p:grpSp>
        <p:nvGrpSpPr>
          <p:cNvPr id="28" name="组合 27"/>
          <p:cNvGrpSpPr/>
          <p:nvPr/>
        </p:nvGrpSpPr>
        <p:grpSpPr>
          <a:xfrm>
            <a:off x="5486351" y="2557973"/>
            <a:ext cx="6548486" cy="628650"/>
            <a:chOff x="5472064" y="2533141"/>
            <a:chExt cx="6548486" cy="628650"/>
          </a:xfrm>
        </p:grpSpPr>
        <p:sp>
          <p:nvSpPr>
            <p:cNvPr id="25" name="Text Box 2"/>
            <p:cNvSpPr txBox="1">
              <a:spLocks noChangeArrowheads="1"/>
            </p:cNvSpPr>
            <p:nvPr/>
          </p:nvSpPr>
          <p:spPr bwMode="auto">
            <a:xfrm>
              <a:off x="5472064" y="2632087"/>
              <a:ext cx="6548486" cy="460375"/>
            </a:xfrm>
            <a:prstGeom prst="rect">
              <a:avLst/>
            </a:prstGeom>
            <a:noFill/>
            <a:ln w="9525">
              <a:noFill/>
              <a:miter lim="800000"/>
            </a:ln>
          </p:spPr>
          <p:txBody>
            <a:bodyPr wrap="square">
              <a:spAutoFit/>
            </a:bodyPr>
            <a:lstStyle/>
            <a:p>
              <a:pPr algn="just">
                <a:lnSpc>
                  <a:spcPct val="120000"/>
                </a:lnSpc>
                <a:spcBef>
                  <a:spcPct val="50000"/>
                </a:spcBef>
              </a:pPr>
              <a:r>
                <a:rPr kumimoji="1" lang="zh-CN" altLang="en-US" sz="20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性质</a:t>
              </a:r>
              <a:r>
                <a:rPr kumimoji="1" lang="en-US" altLang="zh-CN" sz="20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3</a:t>
              </a: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高度为</a:t>
              </a:r>
              <a:r>
                <a:rPr kumimoji="1" lang="en-US" altLang="zh-CN" sz="2000"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h</a:t>
              </a: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的</a:t>
              </a:r>
              <a:r>
                <a:rPr kumimoji="1" lang="en-US" altLang="zh-CN" sz="2000"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m</a:t>
              </a: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次树至多有          个结点。</a:t>
              </a:r>
            </a:p>
          </p:txBody>
        </p:sp>
        <p:graphicFrame>
          <p:nvGraphicFramePr>
            <p:cNvPr id="27" name="Object 4"/>
            <p:cNvGraphicFramePr>
              <a:graphicFrameLocks noChangeAspect="1"/>
            </p:cNvGraphicFramePr>
            <p:nvPr/>
          </p:nvGraphicFramePr>
          <p:xfrm>
            <a:off x="9283132" y="2533141"/>
            <a:ext cx="679450" cy="628650"/>
          </p:xfrm>
          <a:graphic>
            <a:graphicData uri="http://schemas.openxmlformats.org/presentationml/2006/ole">
              <mc:AlternateContent xmlns:mc="http://schemas.openxmlformats.org/markup-compatibility/2006">
                <mc:Choice xmlns:v="urn:schemas-microsoft-com:vml" Requires="v">
                  <p:oleObj spid="_x0000_s1040" name="Equation" r:id="rId5" imgW="11326495" imgH="10382885" progId="">
                    <p:embed/>
                  </p:oleObj>
                </mc:Choice>
                <mc:Fallback>
                  <p:oleObj name="Equation" r:id="rId5" imgW="11326495" imgH="10382885" progId="">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3132" y="2533141"/>
                          <a:ext cx="679450"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9"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24/42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v="urn:schemas-microsoft-com:vml"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3074" y="147761"/>
            <a:ext cx="21748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6.1.4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树的性质</a:t>
            </a:r>
          </a:p>
        </p:txBody>
      </p:sp>
      <p:sp>
        <p:nvSpPr>
          <p:cNvPr id="3" name="Text Box 2"/>
          <p:cNvSpPr txBox="1">
            <a:spLocks noChangeArrowheads="1"/>
          </p:cNvSpPr>
          <p:nvPr/>
        </p:nvSpPr>
        <p:spPr bwMode="auto">
          <a:xfrm>
            <a:off x="1053074" y="1056817"/>
            <a:ext cx="7715304" cy="398780"/>
          </a:xfrm>
          <a:prstGeom prst="rect">
            <a:avLst/>
          </a:prstGeom>
          <a:noFill/>
          <a:ln w="9525">
            <a:noFill/>
            <a:miter lim="800000"/>
          </a:ln>
        </p:spPr>
        <p:txBody>
          <a:bodyPr wrap="square">
            <a:spAutoFit/>
          </a:bodyPr>
          <a:lstStyle/>
          <a:p>
            <a:pPr>
              <a:spcBef>
                <a:spcPct val="50000"/>
              </a:spcBef>
            </a:pPr>
            <a:r>
              <a:rPr kumimoji="1" lang="zh-CN" altLang="en-US" sz="2000" b="1"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性质</a:t>
            </a:r>
            <a:r>
              <a:rPr kumimoji="1" lang="en-US" altLang="zh-CN" sz="2000" b="1"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4</a:t>
            </a: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：具有</a:t>
            </a:r>
            <a:r>
              <a:rPr kumimoji="1"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a:t>
            </a: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个结点的</a:t>
            </a:r>
            <a:r>
              <a:rPr kumimoji="1"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m</a:t>
            </a: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次树的最小高度为</a:t>
            </a:r>
            <a:r>
              <a:rPr kumimoji="1" lang="en-US" altLang="zh-CN" sz="20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logm</a:t>
            </a:r>
            <a:r>
              <a:rPr kumimoji="1"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(n(m-1)+1)</a:t>
            </a: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8" name="Text Box 2"/>
          <p:cNvSpPr txBox="1">
            <a:spLocks noChangeArrowheads="1"/>
          </p:cNvSpPr>
          <p:nvPr/>
        </p:nvSpPr>
        <p:spPr bwMode="auto">
          <a:xfrm>
            <a:off x="1376956" y="3495899"/>
            <a:ext cx="7820050" cy="422680"/>
          </a:xfrm>
          <a:prstGeom prst="rect">
            <a:avLst/>
          </a:prstGeom>
          <a:noFill/>
          <a:ln w="9525">
            <a:noFill/>
            <a:miter lim="800000"/>
          </a:ln>
        </p:spPr>
        <p:txBody>
          <a:bodyPr wrap="square">
            <a:spAutoFit/>
          </a:bodyPr>
          <a:lstStyle/>
          <a:p>
            <a:pPr algn="l">
              <a:lnSpc>
                <a:spcPts val="2800"/>
              </a:lnSpc>
              <a:spcBef>
                <a:spcPts val="600"/>
              </a:spcBef>
            </a:pP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p>
        </p:txBody>
      </p:sp>
      <p:sp>
        <p:nvSpPr>
          <p:cNvPr id="5" name="Text Box 2"/>
          <p:cNvSpPr txBox="1">
            <a:spLocks noChangeArrowheads="1"/>
          </p:cNvSpPr>
          <p:nvPr/>
        </p:nvSpPr>
        <p:spPr bwMode="auto">
          <a:xfrm>
            <a:off x="1053074" y="1632090"/>
            <a:ext cx="8786842" cy="1014730"/>
          </a:xfrm>
          <a:prstGeom prst="rect">
            <a:avLst/>
          </a:prstGeom>
          <a:noFill/>
          <a:ln w="9525">
            <a:noFill/>
            <a:miter lim="800000"/>
          </a:ln>
        </p:spPr>
        <p:txBody>
          <a:bodyPr wrap="square">
            <a:spAutoFit/>
          </a:bodyPr>
          <a:lstStyle/>
          <a:p>
            <a:pPr>
              <a:spcBef>
                <a:spcPct val="50000"/>
              </a:spcBef>
            </a:pPr>
            <a:r>
              <a:rPr kumimoji="1" lang="zh-CN" altLang="en-US" sz="2000" b="1"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证明</a:t>
            </a: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：设具有</a:t>
            </a:r>
            <a:r>
              <a:rPr kumimoji="1"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a:t>
            </a: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个结点的</a:t>
            </a:r>
            <a:r>
              <a:rPr kumimoji="1"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m</a:t>
            </a: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次树的最小高度为</a:t>
            </a:r>
            <a:r>
              <a:rPr kumimoji="1"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h</a:t>
            </a: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，若在该树中前</a:t>
            </a:r>
            <a:r>
              <a:rPr kumimoji="1"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h-1</a:t>
            </a: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层都是满的，即每一层的结点数都等于</a:t>
            </a:r>
            <a:r>
              <a:rPr kumimoji="1"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mi-1</a:t>
            </a: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个（</a:t>
            </a:r>
            <a:r>
              <a:rPr kumimoji="1"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1≤i≤h-1</a:t>
            </a: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），第</a:t>
            </a:r>
            <a:r>
              <a:rPr kumimoji="1"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h</a:t>
            </a: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层（即最后一层）的结点数可能满，也可能不满，则该树具有最小的高度。其高度</a:t>
            </a:r>
            <a:r>
              <a:rPr kumimoji="1"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h</a:t>
            </a: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可计算如下：</a:t>
            </a:r>
          </a:p>
        </p:txBody>
      </p:sp>
      <p:grpSp>
        <p:nvGrpSpPr>
          <p:cNvPr id="6" name="组合 5"/>
          <p:cNvGrpSpPr/>
          <p:nvPr/>
        </p:nvGrpSpPr>
        <p:grpSpPr>
          <a:xfrm>
            <a:off x="1053074" y="2822916"/>
            <a:ext cx="3276623" cy="3697399"/>
            <a:chOff x="366683" y="2786058"/>
            <a:chExt cx="3276623" cy="3697399"/>
          </a:xfrm>
        </p:grpSpPr>
        <p:sp>
          <p:nvSpPr>
            <p:cNvPr id="7" name="等腰三角形 6"/>
            <p:cNvSpPr/>
            <p:nvPr/>
          </p:nvSpPr>
          <p:spPr bwMode="auto">
            <a:xfrm>
              <a:off x="1643042" y="2928934"/>
              <a:ext cx="1857388" cy="2000264"/>
            </a:xfrm>
            <a:prstGeom prst="triangle">
              <a:avLst/>
            </a:prstGeom>
            <a:solidFill>
              <a:srgbClr val="F6B69B"/>
            </a:solidFill>
            <a:ln>
              <a:solidFill>
                <a:srgbClr val="C0262E"/>
              </a:solidFill>
              <a:tailEnd type="arrow" w="sm" len="s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lstStyle/>
            <a:p>
              <a:pPr algn="ctr"/>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左大括号 7"/>
            <p:cNvSpPr/>
            <p:nvPr/>
          </p:nvSpPr>
          <p:spPr>
            <a:xfrm>
              <a:off x="1285852" y="2786058"/>
              <a:ext cx="214314" cy="2143140"/>
            </a:xfrm>
            <a:prstGeom prst="leftBrace">
              <a:avLst/>
            </a:prstGeom>
            <a:ln w="19050">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525252"/>
                </a:solidFill>
                <a:latin typeface="微软雅黑" panose="020B0503020204020204" pitchFamily="34" charset="-122"/>
                <a:ea typeface="微软雅黑" panose="020B0503020204020204" pitchFamily="34" charset="-122"/>
              </a:endParaRPr>
            </a:p>
          </p:txBody>
        </p:sp>
        <p:sp>
          <p:nvSpPr>
            <p:cNvPr id="9" name="TextBox 15"/>
            <p:cNvSpPr txBox="1"/>
            <p:nvPr/>
          </p:nvSpPr>
          <p:spPr>
            <a:xfrm>
              <a:off x="366683" y="3671475"/>
              <a:ext cx="1000132" cy="337185"/>
            </a:xfrm>
            <a:prstGeom prst="rect">
              <a:avLst/>
            </a:prstGeom>
            <a:noFill/>
          </p:spPr>
          <p:txBody>
            <a:bodyPr wrap="square" rtlCol="0">
              <a:spAutoFit/>
            </a:bodyPr>
            <a:lstStyle/>
            <a:p>
              <a:pPr algn="l">
                <a:lnSpc>
                  <a:spcPct val="100000"/>
                </a:lnSpc>
                <a:spcBef>
                  <a:spcPts val="0"/>
                </a:spcBef>
              </a:pPr>
              <a:r>
                <a:rPr lang="en-US" altLang="zh-CN"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rPr>
                <a:t>h</a:t>
              </a:r>
              <a:r>
                <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rPr>
                <a:t>层全满</a:t>
              </a:r>
            </a:p>
          </p:txBody>
        </p:sp>
        <p:sp>
          <p:nvSpPr>
            <p:cNvPr id="10" name="TextBox 19"/>
            <p:cNvSpPr txBox="1"/>
            <p:nvPr/>
          </p:nvSpPr>
          <p:spPr>
            <a:xfrm>
              <a:off x="1428728" y="5214950"/>
              <a:ext cx="2214578" cy="583565"/>
            </a:xfrm>
            <a:prstGeom prst="rect">
              <a:avLst/>
            </a:prstGeom>
            <a:noFill/>
          </p:spPr>
          <p:txBody>
            <a:bodyPr wrap="square" rtlCol="0">
              <a:spAutoFit/>
            </a:bodyPr>
            <a:lstStyle/>
            <a:p>
              <a:pPr>
                <a:lnSpc>
                  <a:spcPct val="100000"/>
                </a:lnSpc>
                <a:spcBef>
                  <a:spcPts val="0"/>
                </a:spcBef>
              </a:pPr>
              <a:r>
                <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rPr>
                <a:t>高度为</a:t>
              </a:r>
              <a:r>
                <a:rPr lang="en-US" altLang="zh-CN" sz="1600">
                  <a:solidFill>
                    <a:srgbClr val="525252"/>
                  </a:solidFill>
                  <a:latin typeface="微软雅黑" panose="020B0503020204020204" pitchFamily="34" charset="-122"/>
                  <a:ea typeface="微软雅黑" panose="020B0503020204020204" pitchFamily="34" charset="-122"/>
                  <a:cs typeface="Consolas" panose="020B0609020204030204" pitchFamily="49" charset="0"/>
                </a:rPr>
                <a:t>h</a:t>
              </a:r>
              <a:r>
                <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rPr>
                <a:t>，结点个数最多的情况</a:t>
              </a:r>
            </a:p>
          </p:txBody>
        </p:sp>
        <p:graphicFrame>
          <p:nvGraphicFramePr>
            <p:cNvPr id="11" name="Object 1"/>
            <p:cNvGraphicFramePr>
              <a:graphicFrameLocks noChangeAspect="1"/>
            </p:cNvGraphicFramePr>
            <p:nvPr/>
          </p:nvGraphicFramePr>
          <p:xfrm>
            <a:off x="2214546" y="5857892"/>
            <a:ext cx="642942" cy="625565"/>
          </p:xfrm>
          <a:graphic>
            <a:graphicData uri="http://schemas.openxmlformats.org/presentationml/2006/ole">
              <mc:AlternateContent xmlns:mc="http://schemas.openxmlformats.org/markup-compatibility/2006">
                <mc:Choice xmlns:v="urn:schemas-microsoft-com:vml" Requires="v">
                  <p:oleObj spid="_x0000_s2079" r:id="rId3" imgW="8534400" imgH="8229600" progId="">
                    <p:embed/>
                  </p:oleObj>
                </mc:Choice>
                <mc:Fallback>
                  <p:oleObj r:id="rId3" imgW="8534400" imgH="8229600" progId="">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546" y="5857892"/>
                          <a:ext cx="642942" cy="6255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2" name="组合 11"/>
          <p:cNvGrpSpPr/>
          <p:nvPr/>
        </p:nvGrpSpPr>
        <p:grpSpPr>
          <a:xfrm>
            <a:off x="5982296" y="2805539"/>
            <a:ext cx="3214710" cy="3714776"/>
            <a:chOff x="4500562" y="2786058"/>
            <a:chExt cx="3214710" cy="3714776"/>
          </a:xfrm>
        </p:grpSpPr>
        <p:sp>
          <p:nvSpPr>
            <p:cNvPr id="13" name="等腰三角形 12"/>
            <p:cNvSpPr/>
            <p:nvPr/>
          </p:nvSpPr>
          <p:spPr bwMode="auto">
            <a:xfrm>
              <a:off x="5786446" y="2928934"/>
              <a:ext cx="1643074" cy="1571636"/>
            </a:xfrm>
            <a:prstGeom prst="triangle">
              <a:avLst/>
            </a:prstGeom>
            <a:solidFill>
              <a:srgbClr val="F6B69B"/>
            </a:solidFill>
            <a:ln>
              <a:solidFill>
                <a:srgbClr val="C0262E"/>
              </a:solidFill>
              <a:tailEnd type="arrow" w="sm" len="s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lstStyle/>
            <a:p>
              <a:pPr algn="ctr"/>
              <a:endPar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左大括号 13"/>
            <p:cNvSpPr/>
            <p:nvPr/>
          </p:nvSpPr>
          <p:spPr>
            <a:xfrm>
              <a:off x="5429256" y="2786058"/>
              <a:ext cx="214314" cy="1643074"/>
            </a:xfrm>
            <a:prstGeom prst="leftBrace">
              <a:avLst/>
            </a:prstGeom>
            <a:ln w="19050">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525252"/>
                </a:solidFill>
                <a:latin typeface="微软雅黑" panose="020B0503020204020204" pitchFamily="34" charset="-122"/>
                <a:ea typeface="微软雅黑" panose="020B0503020204020204" pitchFamily="34" charset="-122"/>
              </a:endParaRPr>
            </a:p>
          </p:txBody>
        </p:sp>
        <p:sp>
          <p:nvSpPr>
            <p:cNvPr id="15" name="TextBox 18"/>
            <p:cNvSpPr txBox="1"/>
            <p:nvPr/>
          </p:nvSpPr>
          <p:spPr>
            <a:xfrm>
              <a:off x="4500562" y="3447636"/>
              <a:ext cx="928694" cy="337185"/>
            </a:xfrm>
            <a:prstGeom prst="rect">
              <a:avLst/>
            </a:prstGeom>
            <a:noFill/>
          </p:spPr>
          <p:txBody>
            <a:bodyPr wrap="square" rtlCol="0">
              <a:spAutoFit/>
            </a:bodyPr>
            <a:lstStyle/>
            <a:p>
              <a:pPr algn="l">
                <a:lnSpc>
                  <a:spcPct val="100000"/>
                </a:lnSpc>
                <a:spcBef>
                  <a:spcPts val="0"/>
                </a:spcBef>
              </a:pPr>
              <a:r>
                <a:rPr lang="en-US" altLang="zh-CN"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rPr>
                <a:t>h-1</a:t>
              </a:r>
              <a:r>
                <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rPr>
                <a:t>层满</a:t>
              </a:r>
            </a:p>
          </p:txBody>
        </p:sp>
        <p:sp>
          <p:nvSpPr>
            <p:cNvPr id="16" name="TextBox 20"/>
            <p:cNvSpPr txBox="1"/>
            <p:nvPr/>
          </p:nvSpPr>
          <p:spPr>
            <a:xfrm>
              <a:off x="5500694" y="5214950"/>
              <a:ext cx="2214578" cy="583565"/>
            </a:xfrm>
            <a:prstGeom prst="rect">
              <a:avLst/>
            </a:prstGeom>
            <a:noFill/>
          </p:spPr>
          <p:txBody>
            <a:bodyPr wrap="square" rtlCol="0">
              <a:spAutoFit/>
            </a:bodyPr>
            <a:lstStyle/>
            <a:p>
              <a:pPr>
                <a:lnSpc>
                  <a:spcPct val="100000"/>
                </a:lnSpc>
                <a:spcBef>
                  <a:spcPts val="0"/>
                </a:spcBef>
              </a:pPr>
              <a:r>
                <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rPr>
                <a:t>高度为</a:t>
              </a:r>
              <a:r>
                <a:rPr lang="en-US" altLang="zh-CN" sz="1600">
                  <a:solidFill>
                    <a:srgbClr val="525252"/>
                  </a:solidFill>
                  <a:latin typeface="微软雅黑" panose="020B0503020204020204" pitchFamily="34" charset="-122"/>
                  <a:ea typeface="微软雅黑" panose="020B0503020204020204" pitchFamily="34" charset="-122"/>
                  <a:cs typeface="Consolas" panose="020B0609020204030204" pitchFamily="49" charset="0"/>
                </a:rPr>
                <a:t>h</a:t>
              </a:r>
              <a:r>
                <a:rPr lang="zh-CN" altLang="en-US" sz="1600">
                  <a:solidFill>
                    <a:srgbClr val="525252"/>
                  </a:solidFill>
                  <a:latin typeface="微软雅黑" panose="020B0503020204020204" pitchFamily="34" charset="-122"/>
                  <a:ea typeface="微软雅黑" panose="020B0503020204020204" pitchFamily="34" charset="-122"/>
                  <a:cs typeface="Consolas" panose="020B0609020204030204" pitchFamily="49" charset="0"/>
                </a:rPr>
                <a:t>，结点个数最少的情况</a:t>
              </a:r>
            </a:p>
          </p:txBody>
        </p:sp>
        <p:sp>
          <p:nvSpPr>
            <p:cNvPr id="17" name="椭圆 16"/>
            <p:cNvSpPr/>
            <p:nvPr/>
          </p:nvSpPr>
          <p:spPr>
            <a:xfrm>
              <a:off x="6500826" y="4786322"/>
              <a:ext cx="214314" cy="285752"/>
            </a:xfrm>
            <a:prstGeom prst="ellipse">
              <a:avLst/>
            </a:prstGeom>
            <a:solidFill>
              <a:srgbClr val="F6B69B"/>
            </a:solidFill>
            <a:ln>
              <a:solidFill>
                <a:srgbClr val="C0262E"/>
              </a:solidFill>
              <a:tailEnd type="none"/>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solidFill>
                  <a:srgbClr val="525252"/>
                </a:solidFill>
                <a:latin typeface="微软雅黑" panose="020B0503020204020204" pitchFamily="34" charset="-122"/>
                <a:ea typeface="微软雅黑" panose="020B0503020204020204" pitchFamily="34" charset="-122"/>
              </a:endParaRPr>
            </a:p>
          </p:txBody>
        </p:sp>
        <p:cxnSp>
          <p:nvCxnSpPr>
            <p:cNvPr id="23" name="直接连接符 22"/>
            <p:cNvCxnSpPr>
              <a:stCxn id="13" idx="3"/>
              <a:endCxn id="17" idx="0"/>
            </p:cNvCxnSpPr>
            <p:nvPr/>
          </p:nvCxnSpPr>
          <p:spPr>
            <a:xfrm rot="5400000">
              <a:off x="6465107" y="4643446"/>
              <a:ext cx="285752" cy="0"/>
            </a:xfrm>
            <a:prstGeom prst="line">
              <a:avLst/>
            </a:prstGeom>
            <a:ln w="19050">
              <a:tailEnd type="none"/>
            </a:ln>
          </p:spPr>
          <p:style>
            <a:lnRef idx="2">
              <a:schemeClr val="dk1"/>
            </a:lnRef>
            <a:fillRef idx="0">
              <a:schemeClr val="dk1"/>
            </a:fillRef>
            <a:effectRef idx="1">
              <a:schemeClr val="dk1"/>
            </a:effectRef>
            <a:fontRef idx="minor">
              <a:schemeClr val="tx1"/>
            </a:fontRef>
          </p:style>
        </p:cxnSp>
        <p:graphicFrame>
          <p:nvGraphicFramePr>
            <p:cNvPr id="25" name="Object 2"/>
            <p:cNvGraphicFramePr>
              <a:graphicFrameLocks noChangeAspect="1"/>
            </p:cNvGraphicFramePr>
            <p:nvPr/>
          </p:nvGraphicFramePr>
          <p:xfrm>
            <a:off x="6286512" y="5857892"/>
            <a:ext cx="821537" cy="642942"/>
          </p:xfrm>
          <a:graphic>
            <a:graphicData uri="http://schemas.openxmlformats.org/presentationml/2006/ole">
              <mc:AlternateContent xmlns:mc="http://schemas.openxmlformats.org/markup-compatibility/2006">
                <mc:Choice xmlns:v="urn:schemas-microsoft-com:vml" Requires="v">
                  <p:oleObj spid="_x0000_s2080" r:id="rId5" imgW="10363200" imgH="8229600" progId="">
                    <p:embed/>
                  </p:oleObj>
                </mc:Choice>
                <mc:Fallback>
                  <p:oleObj r:id="rId5" imgW="10363200" imgH="8229600" progId="">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6512" y="5857892"/>
                          <a:ext cx="821537" cy="6429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TextBox 29"/>
            <p:cNvSpPr txBox="1"/>
            <p:nvPr/>
          </p:nvSpPr>
          <p:spPr>
            <a:xfrm>
              <a:off x="7072330" y="6000768"/>
              <a:ext cx="500066" cy="368300"/>
            </a:xfrm>
            <a:prstGeom prst="rect">
              <a:avLst/>
            </a:prstGeom>
            <a:noFill/>
          </p:spPr>
          <p:txBody>
            <a:bodyPr wrap="square" rtlCol="0">
              <a:spAutoFit/>
            </a:bodyPr>
            <a:lstStyle/>
            <a:p>
              <a:pPr algn="l">
                <a:lnSpc>
                  <a:spcPct val="100000"/>
                </a:lnSpc>
                <a:spcBef>
                  <a:spcPts val="0"/>
                </a:spcBef>
              </a:pPr>
              <a:r>
                <a:rPr lang="en-US" altLang="zh-CN" sz="180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p:txBody>
        </p:sp>
      </p:grpSp>
      <p:sp>
        <p:nvSpPr>
          <p:cNvPr id="27"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25/42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v="urn:schemas-microsoft-com:vml"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500"/>
                            </p:stCondLst>
                            <p:childTnLst>
                              <p:par>
                                <p:cTn id="19" presetID="1" presetClass="entr" presetSubtype="0" fill="hold" nodeType="afterEffect">
                                  <p:stCondLst>
                                    <p:cond delay="0"/>
                                  </p:stCondLst>
                                  <p:childTnLst>
                                    <p:set>
                                      <p:cBhvr>
                                        <p:cTn id="20" dur="1" fill="hold">
                                          <p:stCondLst>
                                            <p:cond delay="499"/>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8"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874197" y="1442304"/>
            <a:ext cx="5321971" cy="3973392"/>
          </a:xfrm>
          <a:prstGeom prst="rect">
            <a:avLst/>
          </a:prstGeom>
        </p:spPr>
      </p:pic>
      <p:sp>
        <p:nvSpPr>
          <p:cNvPr id="2" name="文本框 1"/>
          <p:cNvSpPr txBox="1"/>
          <p:nvPr/>
        </p:nvSpPr>
        <p:spPr>
          <a:xfrm>
            <a:off x="1053074" y="147761"/>
            <a:ext cx="21748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6.1.4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树的性质</a:t>
            </a:r>
          </a:p>
        </p:txBody>
      </p:sp>
      <p:grpSp>
        <p:nvGrpSpPr>
          <p:cNvPr id="10" name="组合 9"/>
          <p:cNvGrpSpPr/>
          <p:nvPr/>
        </p:nvGrpSpPr>
        <p:grpSpPr>
          <a:xfrm>
            <a:off x="7628096" y="2324137"/>
            <a:ext cx="2675301" cy="1407369"/>
            <a:chOff x="7628096" y="2324137"/>
            <a:chExt cx="2675301" cy="1407369"/>
          </a:xfrm>
        </p:grpSpPr>
        <p:graphicFrame>
          <p:nvGraphicFramePr>
            <p:cNvPr id="6" name="Object 2"/>
            <p:cNvGraphicFramePr>
              <a:graphicFrameLocks noChangeAspect="1"/>
            </p:cNvGraphicFramePr>
            <p:nvPr/>
          </p:nvGraphicFramePr>
          <p:xfrm>
            <a:off x="7628097" y="3086069"/>
            <a:ext cx="847426" cy="602119"/>
          </p:xfrm>
          <a:graphic>
            <a:graphicData uri="http://schemas.openxmlformats.org/presentationml/2006/ole">
              <mc:AlternateContent xmlns:mc="http://schemas.openxmlformats.org/markup-compatibility/2006">
                <mc:Choice xmlns:v="urn:schemas-microsoft-com:vml" Requires="v">
                  <p:oleObj spid="_x0000_s3103" r:id="rId4" imgW="10363200" imgH="8229600" progId="">
                    <p:embed/>
                  </p:oleObj>
                </mc:Choice>
                <mc:Fallback>
                  <p:oleObj r:id="rId4" imgW="10363200" imgH="822960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8097" y="3086069"/>
                          <a:ext cx="847426" cy="602119"/>
                        </a:xfrm>
                        <a:prstGeom prst="rect">
                          <a:avLst/>
                        </a:prstGeom>
                        <a:noFill/>
                      </p:spPr>
                    </p:pic>
                  </p:oleObj>
                </mc:Fallback>
              </mc:AlternateContent>
            </a:graphicData>
          </a:graphic>
        </p:graphicFrame>
        <p:graphicFrame>
          <p:nvGraphicFramePr>
            <p:cNvPr id="7" name="Object 1"/>
            <p:cNvGraphicFramePr>
              <a:graphicFrameLocks noChangeAspect="1"/>
            </p:cNvGraphicFramePr>
            <p:nvPr/>
          </p:nvGraphicFramePr>
          <p:xfrm>
            <a:off x="9137453" y="3105941"/>
            <a:ext cx="708168" cy="625565"/>
          </p:xfrm>
          <a:graphic>
            <a:graphicData uri="http://schemas.openxmlformats.org/presentationml/2006/ole">
              <mc:AlternateContent xmlns:mc="http://schemas.openxmlformats.org/markup-compatibility/2006">
                <mc:Choice xmlns:v="urn:schemas-microsoft-com:vml" Requires="v">
                  <p:oleObj spid="_x0000_s3104" r:id="rId6" imgW="8534400" imgH="8229600" progId="">
                    <p:embed/>
                  </p:oleObj>
                </mc:Choice>
                <mc:Fallback>
                  <p:oleObj r:id="rId6" imgW="8534400" imgH="8229600" progId="">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37453" y="3105941"/>
                          <a:ext cx="708168" cy="6255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8"/>
            <p:cNvSpPr txBox="1"/>
            <p:nvPr/>
          </p:nvSpPr>
          <p:spPr>
            <a:xfrm>
              <a:off x="7628096" y="2324137"/>
              <a:ext cx="2675301" cy="398780"/>
            </a:xfrm>
            <a:prstGeom prst="rect">
              <a:avLst/>
            </a:prstGeom>
            <a:noFill/>
          </p:spPr>
          <p:txBody>
            <a:bodyPr wrap="square" rtlCol="0">
              <a:spAutoFit/>
            </a:bodyPr>
            <a:lstStyle/>
            <a:p>
              <a:pPr algn="l">
                <a:lnSpc>
                  <a:spcPct val="100000"/>
                </a:lnSpc>
                <a:spcBef>
                  <a:spcPts val="0"/>
                </a:spcBef>
              </a:pPr>
              <a:r>
                <a:rPr kumimoji="0" lang="zh-CN"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根据树的性质</a:t>
              </a:r>
              <a:r>
                <a:rPr kumimoji="0"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3</a:t>
              </a:r>
              <a:r>
                <a:rPr kumimoji="0"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可得：</a:t>
              </a:r>
              <a:endPar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TextBox 9"/>
            <p:cNvSpPr txBox="1"/>
            <p:nvPr/>
          </p:nvSpPr>
          <p:spPr>
            <a:xfrm>
              <a:off x="8402775" y="3249447"/>
              <a:ext cx="1053196" cy="337185"/>
            </a:xfrm>
            <a:prstGeom prst="rect">
              <a:avLst/>
            </a:prstGeom>
            <a:noFill/>
          </p:spPr>
          <p:txBody>
            <a:bodyPr wrap="square" rtlCol="0">
              <a:spAutoFit/>
            </a:bodyPr>
            <a:lstStyle/>
            <a:p>
              <a:pPr algn="l">
                <a:lnSpc>
                  <a:spcPct val="100000"/>
                </a:lnSpc>
                <a:spcBef>
                  <a:spcPts val="0"/>
                </a:spcBef>
              </a:pPr>
              <a:r>
                <a:rPr lang="en-US" altLang="zh-CN" sz="16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16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 </a:t>
              </a:r>
              <a:r>
                <a:rPr lang="zh-CN" altLang="zh-CN" sz="16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6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11" name="TextBox 10"/>
          <p:cNvSpPr txBox="1"/>
          <p:nvPr/>
        </p:nvSpPr>
        <p:spPr>
          <a:xfrm>
            <a:off x="438908" y="2905886"/>
            <a:ext cx="5429288" cy="398780"/>
          </a:xfrm>
          <a:prstGeom prst="rect">
            <a:avLst/>
          </a:prstGeom>
          <a:noFill/>
        </p:spPr>
        <p:txBody>
          <a:bodyPr wrap="square" rtlCol="0">
            <a:spAutoFit/>
          </a:bodyPr>
          <a:lstStyle/>
          <a:p>
            <a:pPr algn="l">
              <a:lnSpc>
                <a:spcPct val="100000"/>
              </a:lnSpc>
              <a:spcBef>
                <a:spcPts val="0"/>
              </a:spcBef>
            </a:pPr>
            <a:r>
              <a:rPr lang="zh-CN"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乘</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后得：</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i="1" baseline="30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2000" baseline="30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 </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&lt; </a:t>
            </a:r>
            <a:r>
              <a:rPr lang="en-US" altLang="zh-CN" sz="2000"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-1)+1 </a:t>
            </a:r>
            <a:r>
              <a:rPr lang="zh-CN"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i="1"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i="1" baseline="300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h</a:t>
            </a:r>
            <a:endPar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26/42</a:t>
            </a:r>
          </a:p>
        </p:txBody>
      </p:sp>
      <p:sp>
        <p:nvSpPr>
          <p:cNvPr id="5" name="TextBox 10"/>
          <p:cNvSpPr txBox="1"/>
          <p:nvPr/>
        </p:nvSpPr>
        <p:spPr>
          <a:xfrm>
            <a:off x="483544" y="4113795"/>
            <a:ext cx="7048224" cy="1466850"/>
          </a:xfrm>
          <a:prstGeom prst="rect">
            <a:avLst/>
          </a:prstGeom>
          <a:solidFill>
            <a:schemeClr val="bg1">
              <a:lumMod val="9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nSpc>
                <a:spcPts val="2300"/>
              </a:lnSpc>
            </a:pP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以</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m</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为底取对数后得：  </a:t>
            </a:r>
          </a:p>
          <a:p>
            <a:pPr>
              <a:lnSpc>
                <a:spcPts val="2300"/>
              </a:lnSpc>
            </a:pP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h-1 &lt; </a:t>
            </a:r>
            <a:r>
              <a:rPr lang="en-US" altLang="zh-CN"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logm</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(n(m-1)+1) ≤ h</a:t>
            </a:r>
          </a:p>
          <a:p>
            <a:pPr>
              <a:lnSpc>
                <a:spcPts val="2300"/>
              </a:lnSpc>
            </a:pP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即		     </a:t>
            </a:r>
            <a:r>
              <a:rPr lang="en-US" altLang="zh-CN"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logm</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(n(m-1)+1) ≤ h &lt;</a:t>
            </a:r>
            <a:r>
              <a:rPr lang="en-US" altLang="zh-CN"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logm</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(n(m-1)+1)+1</a:t>
            </a:r>
          </a:p>
          <a:p>
            <a:pPr>
              <a:lnSpc>
                <a:spcPts val="2300"/>
              </a:lnSpc>
            </a:pP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因</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h</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只能取整数，所以</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logm</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(n(m-1)+1)</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，结论得证。</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v="urn:schemas-microsoft-com:vml"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499"/>
                                          </p:stCondLst>
                                        </p:cTn>
                                        <p:tgtEl>
                                          <p:spTgt spid="11"/>
                                        </p:tgtEl>
                                        <p:attrNameLst>
                                          <p:attrName>style.visibility</p:attrName>
                                        </p:attrNameLst>
                                      </p:cBhvr>
                                      <p:to>
                                        <p:strVal val="visible"/>
                                      </p:to>
                                    </p:set>
                                  </p:childTnLst>
                                </p:cTn>
                              </p:par>
                            </p:childTnLst>
                          </p:cTn>
                        </p:par>
                        <p:par>
                          <p:cTn id="19" fill="hold">
                            <p:stCondLst>
                              <p:cond delay="2000"/>
                            </p:stCondLst>
                            <p:childTnLst>
                              <p:par>
                                <p:cTn id="20" presetID="22" presetClass="entr" presetSubtype="1"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5"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3074" y="147761"/>
            <a:ext cx="21748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6.1.4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树的性质</a:t>
            </a:r>
          </a:p>
        </p:txBody>
      </p:sp>
      <p:sp>
        <p:nvSpPr>
          <p:cNvPr id="5" name="Text Box 2"/>
          <p:cNvSpPr txBox="1">
            <a:spLocks noChangeArrowheads="1"/>
          </p:cNvSpPr>
          <p:nvPr/>
        </p:nvSpPr>
        <p:spPr bwMode="auto">
          <a:xfrm>
            <a:off x="1053074" y="1153098"/>
            <a:ext cx="8962464" cy="808990"/>
          </a:xfrm>
          <a:prstGeom prst="rect">
            <a:avLst/>
          </a:prstGeom>
          <a:ln>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pPr algn="l">
              <a:lnSpc>
                <a:spcPts val="2800"/>
              </a:lnSpc>
              <a:spcBef>
                <a:spcPts val="0"/>
              </a:spcBef>
            </a:pP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6.1】 </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若一棵三次树中度为</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的结点为</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个，度为</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的结点为</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个，度为</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的结点为</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个，则该三次树中总的结点个数和度为</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的结点个数分别是多少？</a:t>
            </a:r>
          </a:p>
        </p:txBody>
      </p:sp>
      <p:sp>
        <p:nvSpPr>
          <p:cNvPr id="7"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27/42</a:t>
            </a:r>
          </a:p>
        </p:txBody>
      </p:sp>
      <p:sp>
        <p:nvSpPr>
          <p:cNvPr id="3" name="TextBox 10"/>
          <p:cNvSpPr txBox="1"/>
          <p:nvPr/>
        </p:nvSpPr>
        <p:spPr>
          <a:xfrm>
            <a:off x="1228696" y="2224699"/>
            <a:ext cx="8786842" cy="4416425"/>
          </a:xfrm>
          <a:prstGeom prst="rect">
            <a:avLst/>
          </a:prstGeom>
          <a:solidFill>
            <a:schemeClr val="bg1">
              <a:lumMod val="9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nSpc>
                <a:spcPts val="2800"/>
              </a:lnSpc>
              <a:spcBef>
                <a:spcPts val="600"/>
              </a:spcBef>
            </a:pPr>
            <a:r>
              <a:rPr lang="zh-CN" altLang="en-US"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解</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：设该三次树中总结点个数、度为</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的结点个数、度为</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的结点个数、度为</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的结点个数和度为</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的结点个数分别为</a:t>
            </a:r>
            <a:r>
              <a:rPr lang="en-US" altLang="zh-CN"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aseline="-25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aseline="-25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aseline="-25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aseline="-25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800"/>
              </a:lnSpc>
              <a:spcBef>
                <a:spcPts val="600"/>
              </a:spcBef>
            </a:pP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显然，每个度为</a:t>
            </a:r>
            <a:r>
              <a:rPr lang="en-US" altLang="zh-CN" i="1"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的结点在所有结点的度数之和中贡献</a:t>
            </a:r>
            <a:r>
              <a:rPr lang="en-US" altLang="zh-CN" i="1"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个度。依题意有：</a:t>
            </a:r>
            <a:r>
              <a:rPr lang="en-US" altLang="zh-CN"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aseline="-25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aseline="-25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aseline="-25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3</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。由树的性质</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可知</a:t>
            </a:r>
            <a:endParaRPr lang="zh-CN" altLang="en-US"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800"/>
              </a:lnSpc>
              <a:spcBef>
                <a:spcPts val="600"/>
              </a:spcBef>
            </a:pPr>
            <a:r>
              <a:rPr lang="zh-CN" altLang="en-US"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 </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所有结点的度数之和</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800"/>
              </a:lnSpc>
              <a:spcBef>
                <a:spcPts val="600"/>
              </a:spcBef>
            </a:pP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 0×</a:t>
            </a:r>
            <a:r>
              <a:rPr lang="en-US" altLang="zh-CN"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aseline="-25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aseline="-25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aseline="-25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+3×</a:t>
            </a:r>
            <a:r>
              <a:rPr lang="en-US" altLang="zh-CN"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aseline="-25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3</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p>
            <a:pPr>
              <a:lnSpc>
                <a:spcPts val="2800"/>
              </a:lnSpc>
              <a:spcBef>
                <a:spcPts val="600"/>
              </a:spcBef>
            </a:pP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 1×2+2×1+3×2+1=</a:t>
            </a:r>
            <a:r>
              <a:rPr lang="en-US" altLang="zh-CN"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11</a:t>
            </a:r>
          </a:p>
          <a:p>
            <a:pPr>
              <a:lnSpc>
                <a:spcPts val="2800"/>
              </a:lnSpc>
              <a:spcBef>
                <a:spcPts val="600"/>
              </a:spcBef>
            </a:pP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又因为</a:t>
            </a:r>
            <a:r>
              <a:rPr lang="en-US" altLang="zh-CN"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aseline="-25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aseline="-25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aseline="-25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aseline="-25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3</a:t>
            </a:r>
          </a:p>
          <a:p>
            <a:pPr>
              <a:lnSpc>
                <a:spcPts val="2800"/>
              </a:lnSpc>
              <a:spcBef>
                <a:spcPts val="600"/>
              </a:spcBef>
            </a:pP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即：</a:t>
            </a:r>
            <a:r>
              <a:rPr lang="en-US" altLang="zh-CN"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aseline="-25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aseline="-25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aseline="-25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aseline="-25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3</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=11-2-1-2=</a:t>
            </a:r>
            <a:r>
              <a:rPr lang="en-US" altLang="zh-CN"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6</a:t>
            </a:r>
          </a:p>
          <a:p>
            <a:pPr>
              <a:lnSpc>
                <a:spcPts val="2800"/>
              </a:lnSpc>
              <a:spcBef>
                <a:spcPts val="600"/>
              </a:spcBef>
            </a:pP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所以该三次树中总的结点个数和度为</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的结点个数分别是</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11</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6</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ldLvl="0" animBg="1"/>
      <p:bldP spid="3"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Box 2"/>
          <p:cNvSpPr txBox="1">
            <a:spLocks noChangeArrowheads="1"/>
          </p:cNvSpPr>
          <p:nvPr>
            <p:custDataLst>
              <p:tags r:id="rId2"/>
            </p:custDataLst>
          </p:nvPr>
        </p:nvSpPr>
        <p:spPr bwMode="auto">
          <a:xfrm>
            <a:off x="2438400" y="635001"/>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zh-CN" altLang="en-US" sz="2600" b="1">
                <a:solidFill>
                  <a:srgbClr val="000000"/>
                </a:solidFill>
                <a:latin typeface="Microsoft Yahei" pitchFamily="34" charset="-122"/>
                <a:ea typeface="Microsoft Yahei" pitchFamily="34" charset="-122"/>
                <a:sym typeface="Microsoft Yahei" pitchFamily="34" charset="-122"/>
              </a:rPr>
              <a:t>在一棵度为</a:t>
            </a:r>
            <a:r>
              <a:rPr lang="en-US" altLang="zh-CN" sz="2600" b="1">
                <a:solidFill>
                  <a:srgbClr val="000000"/>
                </a:solidFill>
                <a:latin typeface="Microsoft Yahei" pitchFamily="34" charset="-122"/>
                <a:ea typeface="Microsoft Yahei" pitchFamily="34" charset="-122"/>
                <a:sym typeface="Microsoft Yahei" pitchFamily="34" charset="-122"/>
              </a:rPr>
              <a:t>4</a:t>
            </a:r>
            <a:r>
              <a:rPr lang="zh-CN" altLang="en-US" sz="2600" b="1">
                <a:solidFill>
                  <a:srgbClr val="000000"/>
                </a:solidFill>
                <a:latin typeface="Microsoft Yahei" pitchFamily="34" charset="-122"/>
                <a:ea typeface="Microsoft Yahei" pitchFamily="34" charset="-122"/>
                <a:sym typeface="Microsoft Yahei" pitchFamily="34" charset="-122"/>
              </a:rPr>
              <a:t>的树</a:t>
            </a:r>
            <a:r>
              <a:rPr lang="en-US" altLang="zh-CN" sz="2600" b="1">
                <a:solidFill>
                  <a:srgbClr val="000000"/>
                </a:solidFill>
                <a:latin typeface="Microsoft Yahei" pitchFamily="34" charset="-122"/>
                <a:ea typeface="Microsoft Yahei" pitchFamily="34" charset="-122"/>
                <a:sym typeface="Microsoft Yahei" pitchFamily="34" charset="-122"/>
              </a:rPr>
              <a:t>T</a:t>
            </a:r>
            <a:r>
              <a:rPr lang="zh-CN" altLang="en-US" sz="2600" b="1">
                <a:solidFill>
                  <a:srgbClr val="000000"/>
                </a:solidFill>
                <a:latin typeface="Microsoft Yahei" pitchFamily="34" charset="-122"/>
                <a:ea typeface="Microsoft Yahei" pitchFamily="34" charset="-122"/>
                <a:sym typeface="Microsoft Yahei" pitchFamily="34" charset="-122"/>
              </a:rPr>
              <a:t>中，若有</a:t>
            </a:r>
            <a:r>
              <a:rPr lang="en-US" altLang="zh-CN" sz="2600" b="1">
                <a:solidFill>
                  <a:srgbClr val="000000"/>
                </a:solidFill>
                <a:latin typeface="Microsoft Yahei" pitchFamily="34" charset="-122"/>
                <a:ea typeface="Microsoft Yahei" pitchFamily="34" charset="-122"/>
                <a:sym typeface="Microsoft Yahei" pitchFamily="34" charset="-122"/>
              </a:rPr>
              <a:t>20</a:t>
            </a:r>
            <a:r>
              <a:rPr lang="zh-CN" altLang="en-US" sz="2600" b="1">
                <a:solidFill>
                  <a:srgbClr val="000000"/>
                </a:solidFill>
                <a:latin typeface="Microsoft Yahei" pitchFamily="34" charset="-122"/>
                <a:ea typeface="Microsoft Yahei" pitchFamily="34" charset="-122"/>
                <a:sym typeface="Microsoft Yahei" pitchFamily="34" charset="-122"/>
              </a:rPr>
              <a:t>个度为</a:t>
            </a:r>
            <a:r>
              <a:rPr lang="en-US" altLang="zh-CN" sz="2600" b="1">
                <a:solidFill>
                  <a:srgbClr val="000000"/>
                </a:solidFill>
                <a:latin typeface="Microsoft Yahei" pitchFamily="34" charset="-122"/>
                <a:ea typeface="Microsoft Yahei" pitchFamily="34" charset="-122"/>
                <a:sym typeface="Microsoft Yahei" pitchFamily="34" charset="-122"/>
              </a:rPr>
              <a:t>4</a:t>
            </a:r>
            <a:r>
              <a:rPr lang="zh-CN" altLang="en-US" sz="2600" b="1">
                <a:solidFill>
                  <a:srgbClr val="000000"/>
                </a:solidFill>
                <a:latin typeface="Microsoft Yahei" pitchFamily="34" charset="-122"/>
                <a:ea typeface="Microsoft Yahei" pitchFamily="34" charset="-122"/>
                <a:sym typeface="Microsoft Yahei" pitchFamily="34" charset="-122"/>
              </a:rPr>
              <a:t>的结点，</a:t>
            </a:r>
            <a:r>
              <a:rPr lang="en-US" altLang="zh-CN" sz="2600" b="1">
                <a:solidFill>
                  <a:srgbClr val="000000"/>
                </a:solidFill>
                <a:latin typeface="Microsoft Yahei" pitchFamily="34" charset="-122"/>
                <a:ea typeface="Microsoft Yahei" pitchFamily="34" charset="-122"/>
                <a:sym typeface="Microsoft Yahei" pitchFamily="34" charset="-122"/>
              </a:rPr>
              <a:t>10</a:t>
            </a:r>
            <a:r>
              <a:rPr lang="zh-CN" altLang="en-US" sz="2600" b="1">
                <a:solidFill>
                  <a:srgbClr val="000000"/>
                </a:solidFill>
                <a:latin typeface="Microsoft Yahei" pitchFamily="34" charset="-122"/>
                <a:ea typeface="Microsoft Yahei" pitchFamily="34" charset="-122"/>
                <a:sym typeface="Microsoft Yahei" pitchFamily="34" charset="-122"/>
              </a:rPr>
              <a:t>个度为</a:t>
            </a:r>
            <a:r>
              <a:rPr lang="en-US" altLang="zh-CN" sz="2600" b="1">
                <a:solidFill>
                  <a:srgbClr val="000000"/>
                </a:solidFill>
                <a:latin typeface="Microsoft Yahei" pitchFamily="34" charset="-122"/>
                <a:ea typeface="Microsoft Yahei" pitchFamily="34" charset="-122"/>
                <a:sym typeface="Microsoft Yahei" pitchFamily="34" charset="-122"/>
              </a:rPr>
              <a:t>3</a:t>
            </a:r>
            <a:r>
              <a:rPr lang="zh-CN" altLang="en-US" sz="2600" b="1">
                <a:solidFill>
                  <a:srgbClr val="000000"/>
                </a:solidFill>
                <a:latin typeface="Microsoft Yahei" pitchFamily="34" charset="-122"/>
                <a:ea typeface="Microsoft Yahei" pitchFamily="34" charset="-122"/>
                <a:sym typeface="Microsoft Yahei" pitchFamily="34" charset="-122"/>
              </a:rPr>
              <a:t>的结点，</a:t>
            </a:r>
            <a:r>
              <a:rPr lang="en-US" altLang="zh-CN" sz="2600" b="1">
                <a:solidFill>
                  <a:srgbClr val="000000"/>
                </a:solidFill>
                <a:latin typeface="Microsoft Yahei" pitchFamily="34" charset="-122"/>
                <a:ea typeface="Microsoft Yahei" pitchFamily="34" charset="-122"/>
                <a:sym typeface="Microsoft Yahei" pitchFamily="34" charset="-122"/>
              </a:rPr>
              <a:t>1</a:t>
            </a:r>
            <a:r>
              <a:rPr lang="zh-CN" altLang="en-US" sz="2600" b="1">
                <a:solidFill>
                  <a:srgbClr val="000000"/>
                </a:solidFill>
                <a:latin typeface="Microsoft Yahei" pitchFamily="34" charset="-122"/>
                <a:ea typeface="Microsoft Yahei" pitchFamily="34" charset="-122"/>
                <a:sym typeface="Microsoft Yahei" pitchFamily="34" charset="-122"/>
              </a:rPr>
              <a:t>个度为</a:t>
            </a:r>
            <a:r>
              <a:rPr lang="en-US" altLang="zh-CN" sz="2600" b="1">
                <a:solidFill>
                  <a:srgbClr val="000000"/>
                </a:solidFill>
                <a:latin typeface="Microsoft Yahei" pitchFamily="34" charset="-122"/>
                <a:ea typeface="Microsoft Yahei" pitchFamily="34" charset="-122"/>
                <a:sym typeface="Microsoft Yahei" pitchFamily="34" charset="-122"/>
              </a:rPr>
              <a:t>2</a:t>
            </a:r>
            <a:r>
              <a:rPr lang="zh-CN" altLang="en-US" sz="2600" b="1">
                <a:solidFill>
                  <a:srgbClr val="000000"/>
                </a:solidFill>
                <a:latin typeface="Microsoft Yahei" pitchFamily="34" charset="-122"/>
                <a:ea typeface="Microsoft Yahei" pitchFamily="34" charset="-122"/>
                <a:sym typeface="Microsoft Yahei" pitchFamily="34" charset="-122"/>
              </a:rPr>
              <a:t>的结点，</a:t>
            </a:r>
            <a:r>
              <a:rPr lang="en-US" altLang="zh-CN" sz="2600" b="1">
                <a:solidFill>
                  <a:srgbClr val="000000"/>
                </a:solidFill>
                <a:latin typeface="Microsoft Yahei" pitchFamily="34" charset="-122"/>
                <a:ea typeface="Microsoft Yahei" pitchFamily="34" charset="-122"/>
                <a:sym typeface="Microsoft Yahei" pitchFamily="34" charset="-122"/>
              </a:rPr>
              <a:t>10</a:t>
            </a:r>
            <a:r>
              <a:rPr lang="zh-CN" altLang="en-US" sz="2600" b="1">
                <a:solidFill>
                  <a:srgbClr val="000000"/>
                </a:solidFill>
                <a:latin typeface="Microsoft Yahei" pitchFamily="34" charset="-122"/>
                <a:ea typeface="Microsoft Yahei" pitchFamily="34" charset="-122"/>
                <a:sym typeface="Microsoft Yahei" pitchFamily="34" charset="-122"/>
              </a:rPr>
              <a:t>个度为</a:t>
            </a:r>
            <a:r>
              <a:rPr lang="en-US" altLang="zh-CN" sz="2600" b="1">
                <a:solidFill>
                  <a:srgbClr val="000000"/>
                </a:solidFill>
                <a:latin typeface="Microsoft Yahei" pitchFamily="34" charset="-122"/>
                <a:ea typeface="Microsoft Yahei" pitchFamily="34" charset="-122"/>
                <a:sym typeface="Microsoft Yahei" pitchFamily="34" charset="-122"/>
              </a:rPr>
              <a:t>1</a:t>
            </a:r>
            <a:r>
              <a:rPr lang="zh-CN" altLang="en-US" sz="2600" b="1">
                <a:solidFill>
                  <a:srgbClr val="000000"/>
                </a:solidFill>
                <a:latin typeface="Microsoft Yahei" pitchFamily="34" charset="-122"/>
                <a:ea typeface="Microsoft Yahei" pitchFamily="34" charset="-122"/>
                <a:sym typeface="Microsoft Yahei" pitchFamily="34" charset="-122"/>
              </a:rPr>
              <a:t>的结点，则树</a:t>
            </a:r>
            <a:r>
              <a:rPr lang="en-US" altLang="zh-CN" sz="2600" b="1">
                <a:solidFill>
                  <a:srgbClr val="000000"/>
                </a:solidFill>
                <a:latin typeface="Microsoft Yahei" pitchFamily="34" charset="-122"/>
                <a:ea typeface="Microsoft Yahei" pitchFamily="34" charset="-122"/>
                <a:sym typeface="Microsoft Yahei" pitchFamily="34" charset="-122"/>
              </a:rPr>
              <a:t>T</a:t>
            </a:r>
            <a:r>
              <a:rPr lang="zh-CN" altLang="en-US" sz="2600" b="1">
                <a:solidFill>
                  <a:srgbClr val="000000"/>
                </a:solidFill>
                <a:latin typeface="Microsoft Yahei" pitchFamily="34" charset="-122"/>
                <a:ea typeface="Microsoft Yahei" pitchFamily="34" charset="-122"/>
                <a:sym typeface="Microsoft Yahei" pitchFamily="34" charset="-122"/>
              </a:rPr>
              <a:t>的叶子结点个数是：</a:t>
            </a:r>
          </a:p>
        </p:txBody>
      </p:sp>
      <p:sp>
        <p:nvSpPr>
          <p:cNvPr id="72707" name="TextBox 3"/>
          <p:cNvSpPr txBox="1">
            <a:spLocks noChangeArrowheads="1"/>
          </p:cNvSpPr>
          <p:nvPr>
            <p:custDataLst>
              <p:tags r:id="rId3"/>
            </p:custDataLst>
          </p:nvPr>
        </p:nvSpPr>
        <p:spPr bwMode="auto">
          <a:xfrm>
            <a:off x="3352800" y="27860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2600" b="1">
                <a:solidFill>
                  <a:srgbClr val="000000"/>
                </a:solidFill>
                <a:latin typeface="Microsoft Yahei" pitchFamily="34" charset="-122"/>
                <a:ea typeface="Microsoft Yahei" pitchFamily="34" charset="-122"/>
                <a:sym typeface="Microsoft Yahei" pitchFamily="34" charset="-122"/>
              </a:rPr>
              <a:t>41</a:t>
            </a:r>
            <a:endParaRPr lang="zh-CN" altLang="en-US" sz="2600" b="1">
              <a:solidFill>
                <a:srgbClr val="000000"/>
              </a:solidFill>
              <a:latin typeface="Microsoft Yahei" pitchFamily="34" charset="-122"/>
              <a:ea typeface="Microsoft Yahei" pitchFamily="34" charset="-122"/>
              <a:sym typeface="Microsoft Yahei" pitchFamily="34" charset="-122"/>
            </a:endParaRPr>
          </a:p>
        </p:txBody>
      </p:sp>
      <p:sp>
        <p:nvSpPr>
          <p:cNvPr id="72708" name="TextBox 4"/>
          <p:cNvSpPr txBox="1">
            <a:spLocks noChangeArrowheads="1"/>
          </p:cNvSpPr>
          <p:nvPr>
            <p:custDataLst>
              <p:tags r:id="rId4"/>
            </p:custDataLst>
          </p:nvPr>
        </p:nvSpPr>
        <p:spPr bwMode="auto">
          <a:xfrm>
            <a:off x="3352800" y="36433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2600" b="1">
                <a:solidFill>
                  <a:srgbClr val="000000"/>
                </a:solidFill>
                <a:latin typeface="Microsoft Yahei" pitchFamily="34" charset="-122"/>
                <a:ea typeface="Microsoft Yahei" pitchFamily="34" charset="-122"/>
                <a:sym typeface="Microsoft Yahei" pitchFamily="34" charset="-122"/>
              </a:rPr>
              <a:t>82</a:t>
            </a:r>
            <a:endParaRPr lang="zh-CN" altLang="en-US" sz="2600" b="1">
              <a:solidFill>
                <a:srgbClr val="000000"/>
              </a:solidFill>
              <a:latin typeface="Microsoft Yahei" pitchFamily="34" charset="-122"/>
              <a:ea typeface="Microsoft Yahei" pitchFamily="34" charset="-122"/>
              <a:sym typeface="Microsoft Yahei" pitchFamily="34" charset="-122"/>
            </a:endParaRPr>
          </a:p>
        </p:txBody>
      </p:sp>
      <p:sp>
        <p:nvSpPr>
          <p:cNvPr id="72709" name="TextBox 5"/>
          <p:cNvSpPr txBox="1">
            <a:spLocks noChangeArrowheads="1"/>
          </p:cNvSpPr>
          <p:nvPr>
            <p:custDataLst>
              <p:tags r:id="rId5"/>
            </p:custDataLst>
          </p:nvPr>
        </p:nvSpPr>
        <p:spPr bwMode="auto">
          <a:xfrm>
            <a:off x="3352800" y="45005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2600" b="1">
                <a:solidFill>
                  <a:srgbClr val="000000"/>
                </a:solidFill>
                <a:latin typeface="Microsoft Yahei" pitchFamily="34" charset="-122"/>
                <a:ea typeface="Microsoft Yahei" pitchFamily="34" charset="-122"/>
                <a:sym typeface="Microsoft Yahei" pitchFamily="34" charset="-122"/>
              </a:rPr>
              <a:t>113</a:t>
            </a:r>
            <a:endParaRPr lang="zh-CN" altLang="en-US" sz="2600" b="1">
              <a:solidFill>
                <a:srgbClr val="000000"/>
              </a:solidFill>
              <a:latin typeface="Microsoft Yahei" pitchFamily="34" charset="-122"/>
              <a:ea typeface="Microsoft Yahei" pitchFamily="34" charset="-122"/>
              <a:sym typeface="Microsoft Yahei" pitchFamily="34" charset="-122"/>
            </a:endParaRPr>
          </a:p>
        </p:txBody>
      </p:sp>
      <p:sp>
        <p:nvSpPr>
          <p:cNvPr id="72710" name="TextBox 6"/>
          <p:cNvSpPr txBox="1">
            <a:spLocks noChangeArrowheads="1"/>
          </p:cNvSpPr>
          <p:nvPr>
            <p:custDataLst>
              <p:tags r:id="rId6"/>
            </p:custDataLst>
          </p:nvPr>
        </p:nvSpPr>
        <p:spPr bwMode="auto">
          <a:xfrm>
            <a:off x="3352800" y="53578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2600" b="1">
                <a:solidFill>
                  <a:srgbClr val="000000"/>
                </a:solidFill>
                <a:latin typeface="Microsoft Yahei" pitchFamily="34" charset="-122"/>
                <a:ea typeface="Microsoft Yahei" pitchFamily="34" charset="-122"/>
                <a:sym typeface="Microsoft Yahei" pitchFamily="34" charset="-122"/>
              </a:rPr>
              <a:t>122</a:t>
            </a:r>
            <a:endParaRPr lang="zh-CN" altLang="en-US" sz="2600" b="1">
              <a:solidFill>
                <a:srgbClr val="000000"/>
              </a:solidFill>
              <a:latin typeface="Microsoft Yahei" pitchFamily="34" charset="-122"/>
              <a:ea typeface="Microsoft Yahei" pitchFamily="34" charset="-122"/>
              <a:sym typeface="Microsoft Yahei" pitchFamily="34" charset="-122"/>
            </a:endParaRPr>
          </a:p>
        </p:txBody>
      </p:sp>
      <p:sp>
        <p:nvSpPr>
          <p:cNvPr id="72711" name="椭圆 7"/>
          <p:cNvSpPr>
            <a:spLocks noChangeAspect="1"/>
          </p:cNvSpPr>
          <p:nvPr>
            <p:custDataLst>
              <p:tags r:id="rId7"/>
            </p:custDataLst>
          </p:nvPr>
        </p:nvSpPr>
        <p:spPr bwMode="auto">
          <a:xfrm>
            <a:off x="2638425" y="284956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1600" b="1">
                <a:solidFill>
                  <a:srgbClr val="FFFFFF"/>
                </a:solidFill>
                <a:latin typeface="Microsoft Yahei" pitchFamily="34" charset="-122"/>
                <a:ea typeface="Microsoft Yahei" pitchFamily="34" charset="-122"/>
                <a:sym typeface="Microsoft Yahei" pitchFamily="34" charset="-122"/>
              </a:rPr>
              <a:t>A</a:t>
            </a:r>
            <a:endParaRPr lang="zh-CN" altLang="en-US" sz="1600" b="1">
              <a:solidFill>
                <a:srgbClr val="FFFFFF"/>
              </a:solidFill>
              <a:latin typeface="Microsoft Yahei" pitchFamily="34" charset="-122"/>
              <a:ea typeface="Microsoft Yahei" pitchFamily="34" charset="-122"/>
              <a:sym typeface="Microsoft Yahei" pitchFamily="34" charset="-122"/>
            </a:endParaRPr>
          </a:p>
        </p:txBody>
      </p:sp>
      <p:sp>
        <p:nvSpPr>
          <p:cNvPr id="72712" name="椭圆 8"/>
          <p:cNvSpPr>
            <a:spLocks noChangeAspect="1"/>
          </p:cNvSpPr>
          <p:nvPr>
            <p:custDataLst>
              <p:tags r:id="rId8"/>
            </p:custDataLst>
          </p:nvPr>
        </p:nvSpPr>
        <p:spPr bwMode="auto">
          <a:xfrm>
            <a:off x="2638425" y="3706813"/>
            <a:ext cx="514350" cy="514350"/>
          </a:xfrm>
          <a:prstGeom prst="ellipse">
            <a:avLst/>
          </a:prstGeom>
          <a:solidFill>
            <a:srgbClr val="00FF00"/>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1600" b="1">
                <a:solidFill>
                  <a:srgbClr val="FFFFFF"/>
                </a:solidFill>
                <a:latin typeface="Microsoft Yahei" pitchFamily="34" charset="-122"/>
                <a:ea typeface="Microsoft Yahei" pitchFamily="34" charset="-122"/>
                <a:sym typeface="Microsoft Yahei" pitchFamily="34" charset="-122"/>
              </a:rPr>
              <a:t>B</a:t>
            </a:r>
            <a:endParaRPr lang="zh-CN" altLang="en-US" sz="1600" b="1">
              <a:solidFill>
                <a:srgbClr val="FFFFFF"/>
              </a:solidFill>
              <a:latin typeface="Microsoft Yahei" pitchFamily="34" charset="-122"/>
              <a:ea typeface="Microsoft Yahei" pitchFamily="34" charset="-122"/>
              <a:sym typeface="Microsoft Yahei" pitchFamily="34" charset="-122"/>
            </a:endParaRPr>
          </a:p>
        </p:txBody>
      </p:sp>
      <p:sp>
        <p:nvSpPr>
          <p:cNvPr id="72713" name="椭圆 9"/>
          <p:cNvSpPr>
            <a:spLocks noChangeAspect="1"/>
          </p:cNvSpPr>
          <p:nvPr>
            <p:custDataLst>
              <p:tags r:id="rId9"/>
            </p:custDataLst>
          </p:nvPr>
        </p:nvSpPr>
        <p:spPr bwMode="auto">
          <a:xfrm>
            <a:off x="2638425" y="456406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1600" b="1">
                <a:solidFill>
                  <a:srgbClr val="FFFFFF"/>
                </a:solidFill>
                <a:latin typeface="Microsoft Yahei" pitchFamily="34" charset="-122"/>
                <a:ea typeface="Microsoft Yahei" pitchFamily="34" charset="-122"/>
                <a:sym typeface="Microsoft Yahei" pitchFamily="34" charset="-122"/>
              </a:rPr>
              <a:t>C</a:t>
            </a:r>
            <a:endParaRPr lang="zh-CN" altLang="en-US" sz="1600" b="1">
              <a:solidFill>
                <a:srgbClr val="FFFFFF"/>
              </a:solidFill>
              <a:latin typeface="Microsoft Yahei" pitchFamily="34" charset="-122"/>
              <a:ea typeface="Microsoft Yahei" pitchFamily="34" charset="-122"/>
              <a:sym typeface="Microsoft Yahei" pitchFamily="34" charset="-122"/>
            </a:endParaRPr>
          </a:p>
        </p:txBody>
      </p:sp>
      <p:sp>
        <p:nvSpPr>
          <p:cNvPr id="72714" name="椭圆 10"/>
          <p:cNvSpPr>
            <a:spLocks noChangeAspect="1"/>
          </p:cNvSpPr>
          <p:nvPr>
            <p:custDataLst>
              <p:tags r:id="rId10"/>
            </p:custDataLst>
          </p:nvPr>
        </p:nvSpPr>
        <p:spPr bwMode="auto">
          <a:xfrm>
            <a:off x="2638425" y="542131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1600" b="1">
                <a:solidFill>
                  <a:srgbClr val="FFFFFF"/>
                </a:solidFill>
                <a:latin typeface="Microsoft Yahei" pitchFamily="34" charset="-122"/>
                <a:ea typeface="Microsoft Yahei" pitchFamily="34" charset="-122"/>
                <a:sym typeface="Microsoft Yahei" pitchFamily="34" charset="-122"/>
              </a:rPr>
              <a:t>D</a:t>
            </a:r>
            <a:endParaRPr lang="zh-CN" altLang="en-US" sz="1600" b="1">
              <a:solidFill>
                <a:srgbClr val="FFFFFF"/>
              </a:solidFill>
              <a:latin typeface="Microsoft Yahei" pitchFamily="34" charset="-122"/>
              <a:ea typeface="Microsoft Yahei" pitchFamily="34" charset="-122"/>
              <a:sym typeface="Microsoft Yahei" pitchFamily="34" charset="-122"/>
            </a:endParaRPr>
          </a:p>
        </p:txBody>
      </p:sp>
      <p:sp>
        <p:nvSpPr>
          <p:cNvPr id="72715" name="圆角矩形 11"/>
          <p:cNvSpPr>
            <a:spLocks noChangeArrowheads="1"/>
          </p:cNvSpPr>
          <p:nvPr>
            <p:custDataLst>
              <p:tags r:id="rId11"/>
            </p:custDataLst>
          </p:nvPr>
        </p:nvSpPr>
        <p:spPr bwMode="auto">
          <a:xfrm>
            <a:off x="7696200" y="6215063"/>
            <a:ext cx="1543050" cy="411162"/>
          </a:xfrm>
          <a:prstGeom prst="roundRect">
            <a:avLst>
              <a:gd name="adj" fmla="val 16667"/>
            </a:avLst>
          </a:prstGeom>
          <a:solidFill>
            <a:srgbClr val="808080"/>
          </a:solidFill>
          <a:ln w="381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zh-CN" altLang="en-US" sz="1600" b="1">
                <a:solidFill>
                  <a:srgbClr val="FFFFFF"/>
                </a:solidFill>
                <a:latin typeface="Microsoft Yahei" pitchFamily="34" charset="-122"/>
                <a:ea typeface="Microsoft Yahei" pitchFamily="34" charset="-122"/>
                <a:sym typeface="Microsoft Yahei" pitchFamily="34" charset="-122"/>
              </a:rPr>
              <a:t>提交</a:t>
            </a:r>
          </a:p>
        </p:txBody>
      </p:sp>
      <p:grpSp>
        <p:nvGrpSpPr>
          <p:cNvPr id="72725" name="组合 16"/>
          <p:cNvGrpSpPr>
            <a:grpSpLocks/>
          </p:cNvGrpSpPr>
          <p:nvPr>
            <p:custDataLst>
              <p:tags r:id="rId12"/>
            </p:custDataLst>
          </p:nvPr>
        </p:nvGrpSpPr>
        <p:grpSpPr bwMode="auto">
          <a:xfrm>
            <a:off x="0" y="0"/>
            <a:ext cx="9144000" cy="635000"/>
            <a:chOff x="-1524000" y="0"/>
            <a:chExt cx="9144000" cy="635000"/>
          </a:xfrm>
        </p:grpSpPr>
        <p:sp>
          <p:nvSpPr>
            <p:cNvPr id="72727" name="TitleBackground"/>
            <p:cNvSpPr>
              <a:spLocks noChangeArrowheads="1"/>
            </p:cNvSpPr>
            <p:nvPr>
              <p:custDataLst>
                <p:tags r:id="rId14"/>
              </p:custDataLst>
            </p:nvPr>
          </p:nvSpPr>
          <p:spPr bwMode="auto">
            <a:xfrm>
              <a:off x="-1524000" y="0"/>
              <a:ext cx="9144000"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endParaRPr lang="zh-CN" altLang="en-US" sz="1800" b="1">
                <a:solidFill>
                  <a:srgbClr val="6D6F71"/>
                </a:solidFill>
                <a:ea typeface="仿宋_GB2312" pitchFamily="49" charset="-122"/>
              </a:endParaRPr>
            </a:p>
          </p:txBody>
        </p:sp>
        <p:sp>
          <p:nvSpPr>
            <p:cNvPr id="72728" name="ColorBlock"/>
            <p:cNvSpPr>
              <a:spLocks noChangeArrowheads="1"/>
            </p:cNvSpPr>
            <p:nvPr>
              <p:custDataLst>
                <p:tags r:id="rId15"/>
              </p:custDataLst>
            </p:nvPr>
          </p:nvSpPr>
          <p:spPr bwMode="auto">
            <a:xfrm>
              <a:off x="-1524000" y="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endParaRPr lang="zh-CN" altLang="en-US" sz="1800" b="1">
                <a:solidFill>
                  <a:srgbClr val="6D6F71"/>
                </a:solidFill>
                <a:ea typeface="仿宋_GB2312" pitchFamily="49" charset="-122"/>
              </a:endParaRPr>
            </a:p>
          </p:txBody>
        </p:sp>
        <p:sp>
          <p:nvSpPr>
            <p:cNvPr id="72729" name="TypeText"/>
            <p:cNvSpPr txBox="1">
              <a:spLocks noChangeArrowheads="1"/>
            </p:cNvSpPr>
            <p:nvPr>
              <p:custDataLst>
                <p:tags r:id="rId16"/>
              </p:custDataLst>
            </p:nvPr>
          </p:nvSpPr>
          <p:spPr bwMode="auto">
            <a:xfrm>
              <a:off x="-1270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zh-CN" altLang="en-US" sz="2600" b="1">
                  <a:solidFill>
                    <a:srgbClr val="000000"/>
                  </a:solidFill>
                  <a:latin typeface="Microsoft Yahei" pitchFamily="34" charset="-122"/>
                  <a:ea typeface="Microsoft Yahei" pitchFamily="34" charset="-122"/>
                  <a:sym typeface="Microsoft Yahei" pitchFamily="34" charset="-122"/>
                </a:rPr>
                <a:t>单选题</a:t>
              </a:r>
            </a:p>
          </p:txBody>
        </p:sp>
        <p:sp>
          <p:nvSpPr>
            <p:cNvPr id="72730" name="TipText"/>
            <p:cNvSpPr txBox="1">
              <a:spLocks noChangeArrowheads="1"/>
            </p:cNvSpPr>
            <p:nvPr>
              <p:custDataLst>
                <p:tags r:id="rId17"/>
              </p:custDataLst>
            </p:nvPr>
          </p:nvSpPr>
          <p:spPr bwMode="auto">
            <a:xfrm>
              <a:off x="1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2000" b="1">
                  <a:solidFill>
                    <a:srgbClr val="808080"/>
                  </a:solidFill>
                  <a:latin typeface="Microsoft Yahei" pitchFamily="34" charset="-122"/>
                  <a:ea typeface="Microsoft Yahei" pitchFamily="34" charset="-122"/>
                  <a:sym typeface="Microsoft Yahei" pitchFamily="34" charset="-122"/>
                </a:rPr>
                <a:t>30</a:t>
              </a:r>
              <a:r>
                <a:rPr lang="zh-CN" altLang="en-US" sz="2000" b="1">
                  <a:solidFill>
                    <a:srgbClr val="808080"/>
                  </a:solidFill>
                  <a:latin typeface="Microsoft Yahei" pitchFamily="34" charset="-122"/>
                  <a:ea typeface="Microsoft Yahei" pitchFamily="34" charset="-122"/>
                  <a:sym typeface="Microsoft Yahei" pitchFamily="34" charset="-122"/>
                </a:rPr>
                <a:t>分</a:t>
              </a:r>
            </a:p>
          </p:txBody>
        </p:sp>
      </p:grpSp>
      <p:pic>
        <p:nvPicPr>
          <p:cNvPr id="72726" name="图片 1"/>
          <p:cNvPicPr>
            <a:picLocks/>
          </p:cNvPicPr>
          <p:nvPr>
            <p:custDataLst>
              <p:tags r:id="rId13"/>
            </p:custDataLst>
          </p:nvPr>
        </p:nvPicPr>
        <p:blipFill>
          <a:blip r:embed="rId19">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099474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109" y="1713815"/>
            <a:ext cx="3365402" cy="4646688"/>
          </a:xfrm>
          <a:prstGeom prst="rect">
            <a:avLst/>
          </a:prstGeom>
        </p:spPr>
      </p:pic>
      <p:sp>
        <p:nvSpPr>
          <p:cNvPr id="2" name="文本框 1"/>
          <p:cNvSpPr txBox="1"/>
          <p:nvPr/>
        </p:nvSpPr>
        <p:spPr>
          <a:xfrm>
            <a:off x="1053074" y="147761"/>
            <a:ext cx="27844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6.1.5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树的基本运算</a:t>
            </a:r>
          </a:p>
        </p:txBody>
      </p:sp>
      <p:sp>
        <p:nvSpPr>
          <p:cNvPr id="3" name="TextBox 5"/>
          <p:cNvSpPr txBox="1"/>
          <p:nvPr/>
        </p:nvSpPr>
        <p:spPr>
          <a:xfrm>
            <a:off x="4146941" y="2928928"/>
            <a:ext cx="5911459" cy="273939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457200" indent="-457200" algn="l">
              <a:lnSpc>
                <a:spcPct val="120000"/>
              </a:lnSpc>
              <a:spcBef>
                <a:spcPct val="50000"/>
              </a:spcBef>
              <a:buBlip>
                <a:blip r:embed="rId3"/>
              </a:buBlip>
            </a:pPr>
            <a:r>
              <a:rPr kumimoji="1" lang="zh-CN" altLang="en-US" sz="20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查找</a:t>
            </a: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满足某种特定关系的结点，如寻找当前结点的双亲结点等；</a:t>
            </a:r>
          </a:p>
          <a:p>
            <a:pPr marL="457200" indent="-457200" algn="l">
              <a:lnSpc>
                <a:spcPct val="120000"/>
              </a:lnSpc>
              <a:spcBef>
                <a:spcPct val="50000"/>
              </a:spcBef>
              <a:buBlip>
                <a:blip r:embed="rId3"/>
              </a:buBlip>
            </a:pPr>
            <a:r>
              <a:rPr kumimoji="1" lang="zh-CN" altLang="en-US" sz="20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插入或删除</a:t>
            </a: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某个结点，如在树的当前结点上插入一个新结点或删除当前结点的第</a:t>
            </a:r>
            <a:r>
              <a:rPr kumimoji="1" lang="en-US" altLang="zh-CN" sz="2000" i="1"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i</a:t>
            </a: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个孩子结点等；</a:t>
            </a:r>
          </a:p>
          <a:p>
            <a:pPr marL="457200" indent="-457200" algn="l">
              <a:lnSpc>
                <a:spcPct val="120000"/>
              </a:lnSpc>
              <a:spcBef>
                <a:spcPct val="50000"/>
              </a:spcBef>
              <a:buBlip>
                <a:blip r:embed="rId3"/>
              </a:buBlip>
            </a:pPr>
            <a:r>
              <a:rPr kumimoji="1" lang="zh-CN" altLang="en-US" sz="20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遍历</a:t>
            </a: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树中每个结点。</a:t>
            </a:r>
            <a:endPar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28/42</a:t>
            </a:r>
          </a:p>
        </p:txBody>
      </p:sp>
      <p:sp>
        <p:nvSpPr>
          <p:cNvPr id="4" name="环形箭头 9"/>
          <p:cNvSpPr/>
          <p:nvPr/>
        </p:nvSpPr>
        <p:spPr>
          <a:xfrm rot="3860415">
            <a:off x="7226786" y="2249707"/>
            <a:ext cx="357190" cy="500066"/>
          </a:xfrm>
          <a:prstGeom prst="circularArrow">
            <a:avLst/>
          </a:prstGeom>
          <a:solidFill>
            <a:srgbClr val="C02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rgbClr val="525252"/>
              </a:solidFill>
              <a:latin typeface="楷体" panose="02010609060101010101" pitchFamily="49" charset="-122"/>
              <a:ea typeface="楷体" panose="02010609060101010101" pitchFamily="49" charset="-122"/>
            </a:endParaRPr>
          </a:p>
        </p:txBody>
      </p:sp>
      <p:grpSp>
        <p:nvGrpSpPr>
          <p:cNvPr id="6" name="组合 5"/>
          <p:cNvGrpSpPr/>
          <p:nvPr/>
        </p:nvGrpSpPr>
        <p:grpSpPr>
          <a:xfrm>
            <a:off x="4203144" y="2073050"/>
            <a:ext cx="2990599" cy="517274"/>
            <a:chOff x="1396240" y="2304668"/>
            <a:chExt cx="2107000" cy="480002"/>
          </a:xfrm>
        </p:grpSpPr>
        <p:sp>
          <p:nvSpPr>
            <p:cNvPr id="7" name="矩形: 圆角 6"/>
            <p:cNvSpPr/>
            <p:nvPr/>
          </p:nvSpPr>
          <p:spPr>
            <a:xfrm>
              <a:off x="1396240" y="2304668"/>
              <a:ext cx="2107000" cy="480002"/>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433295" y="2360437"/>
              <a:ext cx="2069945" cy="34176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树的运算主要分为三大类：</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8509" t="7187" r="9793" b="8804"/>
          <a:stretch>
            <a:fillRect/>
          </a:stretch>
        </p:blipFill>
        <p:spPr>
          <a:xfrm flipH="1">
            <a:off x="7326924" y="2178205"/>
            <a:ext cx="3501022" cy="3493337"/>
          </a:xfrm>
          <a:prstGeom prst="rect">
            <a:avLst/>
          </a:prstGeom>
        </p:spPr>
      </p:pic>
      <p:sp>
        <p:nvSpPr>
          <p:cNvPr id="2" name="文本框 1"/>
          <p:cNvSpPr txBox="1"/>
          <p:nvPr/>
        </p:nvSpPr>
        <p:spPr>
          <a:xfrm>
            <a:off x="1053074" y="147761"/>
            <a:ext cx="27844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6.1.5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树的基本运算</a:t>
            </a:r>
          </a:p>
        </p:txBody>
      </p:sp>
      <p:sp>
        <p:nvSpPr>
          <p:cNvPr id="8"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29/42</a:t>
            </a:r>
          </a:p>
        </p:txBody>
      </p:sp>
      <p:sp>
        <p:nvSpPr>
          <p:cNvPr id="4" name="TextBox 6"/>
          <p:cNvSpPr txBox="1"/>
          <p:nvPr/>
        </p:nvSpPr>
        <p:spPr>
          <a:xfrm>
            <a:off x="1364054" y="1520212"/>
            <a:ext cx="5790334" cy="1440815"/>
          </a:xfrm>
          <a:prstGeom prst="rect">
            <a:avLst/>
          </a:prstGeom>
          <a:noFill/>
          <a:ln w="19050">
            <a:solidFill>
              <a:schemeClr val="bg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pPr>
              <a:lnSpc>
                <a:spcPts val="2800"/>
              </a:lnSpc>
              <a:spcBef>
                <a:spcPts val="600"/>
              </a:spcBef>
            </a:pPr>
            <a:r>
              <a:rPr kumimoji="1"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树的遍历运算是指按某种方式访问树中的每一个结点且每一个结点只被访问一次。</a:t>
            </a:r>
          </a:p>
          <a:p>
            <a:pPr>
              <a:lnSpc>
                <a:spcPts val="2800"/>
              </a:lnSpc>
              <a:spcBef>
                <a:spcPts val="600"/>
              </a:spcBef>
            </a:pP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有以下</a:t>
            </a:r>
            <a:r>
              <a:rPr kumimoji="1"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3</a:t>
            </a: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种遍历方法：</a:t>
            </a:r>
            <a:endParaRPr lang="zh-CN"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nvGrpSpPr>
          <p:cNvPr id="5" name="组合 4"/>
          <p:cNvGrpSpPr/>
          <p:nvPr/>
        </p:nvGrpSpPr>
        <p:grpSpPr>
          <a:xfrm>
            <a:off x="2763922" y="3429000"/>
            <a:ext cx="2101156" cy="517274"/>
            <a:chOff x="1396240" y="2304668"/>
            <a:chExt cx="2107000" cy="480002"/>
          </a:xfrm>
        </p:grpSpPr>
        <p:sp>
          <p:nvSpPr>
            <p:cNvPr id="9" name="矩形: 圆角 8"/>
            <p:cNvSpPr/>
            <p:nvPr/>
          </p:nvSpPr>
          <p:spPr>
            <a:xfrm>
              <a:off x="1396240" y="2304668"/>
              <a:ext cx="2107000" cy="480002"/>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433295" y="2360437"/>
              <a:ext cx="2069945" cy="34176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先根遍历</a:t>
              </a:r>
            </a:p>
          </p:txBody>
        </p:sp>
      </p:grpSp>
      <p:grpSp>
        <p:nvGrpSpPr>
          <p:cNvPr id="11" name="组合 10"/>
          <p:cNvGrpSpPr/>
          <p:nvPr/>
        </p:nvGrpSpPr>
        <p:grpSpPr>
          <a:xfrm>
            <a:off x="2763922" y="4183510"/>
            <a:ext cx="2101156" cy="517274"/>
            <a:chOff x="1396240" y="2304668"/>
            <a:chExt cx="2107000" cy="480002"/>
          </a:xfrm>
        </p:grpSpPr>
        <p:sp>
          <p:nvSpPr>
            <p:cNvPr id="12" name="矩形: 圆角 11"/>
            <p:cNvSpPr/>
            <p:nvPr/>
          </p:nvSpPr>
          <p:spPr>
            <a:xfrm>
              <a:off x="1396240" y="2304668"/>
              <a:ext cx="2107000" cy="480002"/>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433295" y="2360437"/>
              <a:ext cx="2069945" cy="34176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后根遍历</a:t>
              </a:r>
            </a:p>
          </p:txBody>
        </p:sp>
      </p:grpSp>
      <p:grpSp>
        <p:nvGrpSpPr>
          <p:cNvPr id="14" name="组合 13"/>
          <p:cNvGrpSpPr/>
          <p:nvPr/>
        </p:nvGrpSpPr>
        <p:grpSpPr>
          <a:xfrm>
            <a:off x="2750653" y="4938020"/>
            <a:ext cx="2101156" cy="517274"/>
            <a:chOff x="1396240" y="2304668"/>
            <a:chExt cx="2107000" cy="480002"/>
          </a:xfrm>
        </p:grpSpPr>
        <p:sp>
          <p:nvSpPr>
            <p:cNvPr id="15" name="矩形: 圆角 14"/>
            <p:cNvSpPr/>
            <p:nvPr/>
          </p:nvSpPr>
          <p:spPr>
            <a:xfrm>
              <a:off x="1396240" y="2304668"/>
              <a:ext cx="2107000" cy="480002"/>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433295" y="2360437"/>
              <a:ext cx="2069945" cy="34176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层次遍历</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3074" y="147761"/>
            <a:ext cx="27844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6.1.5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树的基本运算</a:t>
            </a:r>
          </a:p>
        </p:txBody>
      </p:sp>
      <p:grpSp>
        <p:nvGrpSpPr>
          <p:cNvPr id="26" name="组合 25"/>
          <p:cNvGrpSpPr/>
          <p:nvPr/>
        </p:nvGrpSpPr>
        <p:grpSpPr>
          <a:xfrm>
            <a:off x="2052316" y="4784797"/>
            <a:ext cx="5395339" cy="418653"/>
            <a:chOff x="1407187" y="5602856"/>
            <a:chExt cx="5395339" cy="418653"/>
          </a:xfrm>
        </p:grpSpPr>
        <p:sp>
          <p:nvSpPr>
            <p:cNvPr id="25" name="椭圆 24"/>
            <p:cNvSpPr/>
            <p:nvPr/>
          </p:nvSpPr>
          <p:spPr>
            <a:xfrm>
              <a:off x="1407187" y="5602856"/>
              <a:ext cx="1128713" cy="407291"/>
            </a:xfrm>
            <a:prstGeom prst="ellipse">
              <a:avLst/>
            </a:prstGeom>
            <a:solidFill>
              <a:srgbClr val="F6B69B"/>
            </a:solidFill>
            <a:ln>
              <a:solidFill>
                <a:srgbClr val="C02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1585297" y="5602856"/>
              <a:ext cx="5217229" cy="418653"/>
              <a:chOff x="1714480" y="4988494"/>
              <a:chExt cx="4786346" cy="418653"/>
            </a:xfrm>
          </p:grpSpPr>
          <p:sp>
            <p:nvSpPr>
              <p:cNvPr id="21" name="Text Box 5"/>
              <p:cNvSpPr txBox="1">
                <a:spLocks noChangeArrowheads="1"/>
              </p:cNvSpPr>
              <p:nvPr/>
            </p:nvSpPr>
            <p:spPr bwMode="auto">
              <a:xfrm>
                <a:off x="2643174" y="4988494"/>
                <a:ext cx="3857652" cy="398780"/>
              </a:xfrm>
              <a:prstGeom prst="rect">
                <a:avLst/>
              </a:prstGeom>
              <a:noFill/>
              <a:ln w="9525">
                <a:noFill/>
                <a:miter lim="800000"/>
              </a:ln>
            </p:spPr>
            <p:txBody>
              <a:bodyPr wrap="square">
                <a:spAutoFit/>
              </a:bodyPr>
              <a:lstStyle/>
              <a:p>
                <a:pPr algn="l">
                  <a:lnSpc>
                    <a:spcPct val="100000"/>
                  </a:lnSpc>
                  <a:spcBef>
                    <a:spcPct val="50000"/>
                  </a:spcBef>
                </a:pPr>
                <a:r>
                  <a:rPr kumimoji="1" lang="zh-CN" altLang="en-US" sz="2000" b="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先根和后根遍历算法都是递归的。</a:t>
                </a:r>
              </a:p>
            </p:txBody>
          </p:sp>
          <p:sp>
            <p:nvSpPr>
              <p:cNvPr id="24" name="TextBox 12"/>
              <p:cNvSpPr txBox="1"/>
              <p:nvPr/>
            </p:nvSpPr>
            <p:spPr>
              <a:xfrm>
                <a:off x="1714480" y="5008367"/>
                <a:ext cx="725128" cy="398780"/>
              </a:xfrm>
              <a:prstGeom prst="rect">
                <a:avLst/>
              </a:prstGeom>
              <a:noFill/>
            </p:spPr>
            <p:txBody>
              <a:bodyPr wrap="square" rtlCol="0">
                <a:spAutoFit/>
              </a:bodyPr>
              <a:lstStyle/>
              <a:p>
                <a:pPr algn="ctr"/>
                <a:r>
                  <a:rPr lang="zh-CN" altLang="en-US" sz="2000" dirty="0">
                    <a:solidFill>
                      <a:srgbClr val="C0262E"/>
                    </a:solidFill>
                    <a:latin typeface="微软雅黑" panose="020B0503020204020204" pitchFamily="34" charset="-122"/>
                    <a:ea typeface="微软雅黑" panose="020B0503020204020204" pitchFamily="34" charset="-122"/>
                  </a:rPr>
                  <a:t>注意</a:t>
                </a:r>
              </a:p>
            </p:txBody>
          </p:sp>
        </p:grpSp>
      </p:grpSp>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7210" y="2383518"/>
            <a:ext cx="3469567" cy="3613882"/>
          </a:xfrm>
          <a:prstGeom prst="rect">
            <a:avLst/>
          </a:prstGeom>
        </p:spPr>
      </p:pic>
      <p:sp>
        <p:nvSpPr>
          <p:cNvPr id="28"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30/42</a:t>
            </a:r>
          </a:p>
        </p:txBody>
      </p:sp>
      <p:grpSp>
        <p:nvGrpSpPr>
          <p:cNvPr id="14" name="组合 13"/>
          <p:cNvGrpSpPr/>
          <p:nvPr/>
        </p:nvGrpSpPr>
        <p:grpSpPr>
          <a:xfrm>
            <a:off x="403220" y="2421900"/>
            <a:ext cx="2498602" cy="1831859"/>
            <a:chOff x="403220" y="2421900"/>
            <a:chExt cx="2498602" cy="1831859"/>
          </a:xfrm>
        </p:grpSpPr>
        <p:sp>
          <p:nvSpPr>
            <p:cNvPr id="13" name="Rectangle 4"/>
            <p:cNvSpPr>
              <a:spLocks noChangeArrowheads="1"/>
            </p:cNvSpPr>
            <p:nvPr/>
          </p:nvSpPr>
          <p:spPr bwMode="auto">
            <a:xfrm>
              <a:off x="403220" y="3146954"/>
              <a:ext cx="2498602" cy="1106805"/>
            </a:xfrm>
            <a:prstGeom prst="rect">
              <a:avLst/>
            </a:prstGeom>
            <a:noFill/>
            <a:ln w="12700" cap="sq">
              <a:noFill/>
              <a:miter lim="800000"/>
              <a:headEnd type="none" w="sm" len="sm"/>
              <a:tailEnd type="none" w="sm" len="sm"/>
            </a:ln>
          </p:spPr>
          <p:txBody>
            <a:bodyPr wrap="square">
              <a:spAutoFit/>
            </a:bodyPr>
            <a:lstStyle/>
            <a:p>
              <a:pPr algn="l">
                <a:lnSpc>
                  <a:spcPct val="110000"/>
                </a:lnSpc>
              </a:pP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若树不空，则先访问根结点，然后依次先根遍历各棵子树。</a:t>
              </a:r>
            </a:p>
          </p:txBody>
        </p:sp>
        <p:grpSp>
          <p:nvGrpSpPr>
            <p:cNvPr id="4" name="组合 3"/>
            <p:cNvGrpSpPr/>
            <p:nvPr/>
          </p:nvGrpSpPr>
          <p:grpSpPr>
            <a:xfrm>
              <a:off x="583467" y="2421900"/>
              <a:ext cx="2101156" cy="517274"/>
              <a:chOff x="1396240" y="2304668"/>
              <a:chExt cx="2107000" cy="480002"/>
            </a:xfrm>
          </p:grpSpPr>
          <p:sp>
            <p:nvSpPr>
              <p:cNvPr id="5" name="矩形: 圆角 4"/>
              <p:cNvSpPr/>
              <p:nvPr/>
            </p:nvSpPr>
            <p:spPr>
              <a:xfrm>
                <a:off x="1396240" y="2304668"/>
                <a:ext cx="2107000" cy="480002"/>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33295" y="2360437"/>
                <a:ext cx="2069945" cy="34176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先根遍历</a:t>
                </a:r>
              </a:p>
            </p:txBody>
          </p:sp>
        </p:grpSp>
      </p:grpSp>
      <p:grpSp>
        <p:nvGrpSpPr>
          <p:cNvPr id="15" name="组合 14"/>
          <p:cNvGrpSpPr/>
          <p:nvPr/>
        </p:nvGrpSpPr>
        <p:grpSpPr>
          <a:xfrm>
            <a:off x="3301627" y="2420887"/>
            <a:ext cx="2586383" cy="1832872"/>
            <a:chOff x="3231771" y="2421900"/>
            <a:chExt cx="2586383" cy="1832872"/>
          </a:xfrm>
        </p:grpSpPr>
        <p:sp>
          <p:nvSpPr>
            <p:cNvPr id="17" name="Rectangle 7"/>
            <p:cNvSpPr>
              <a:spLocks noChangeArrowheads="1"/>
            </p:cNvSpPr>
            <p:nvPr/>
          </p:nvSpPr>
          <p:spPr bwMode="auto">
            <a:xfrm>
              <a:off x="3231771" y="3147967"/>
              <a:ext cx="2586383" cy="1106805"/>
            </a:xfrm>
            <a:prstGeom prst="rect">
              <a:avLst/>
            </a:prstGeom>
            <a:noFill/>
            <a:ln w="12700" cap="sq">
              <a:noFill/>
              <a:miter lim="800000"/>
              <a:headEnd type="none" w="sm" len="sm"/>
              <a:tailEnd type="none" w="sm" len="sm"/>
            </a:ln>
          </p:spPr>
          <p:txBody>
            <a:bodyPr wrap="square">
              <a:spAutoFit/>
            </a:bodyPr>
            <a:lstStyle/>
            <a:p>
              <a:pPr algn="l">
                <a:lnSpc>
                  <a:spcPct val="110000"/>
                </a:lnSpc>
              </a:pP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若树不空，则先依次后根遍历各棵子树，然后访问根结点。</a:t>
              </a:r>
            </a:p>
          </p:txBody>
        </p:sp>
        <p:grpSp>
          <p:nvGrpSpPr>
            <p:cNvPr id="7" name="组合 6"/>
            <p:cNvGrpSpPr/>
            <p:nvPr/>
          </p:nvGrpSpPr>
          <p:grpSpPr>
            <a:xfrm>
              <a:off x="3408999" y="2421900"/>
              <a:ext cx="2101156" cy="517274"/>
              <a:chOff x="1396240" y="2304668"/>
              <a:chExt cx="2107000" cy="480002"/>
            </a:xfrm>
          </p:grpSpPr>
          <p:sp>
            <p:nvSpPr>
              <p:cNvPr id="8" name="矩形: 圆角 7"/>
              <p:cNvSpPr/>
              <p:nvPr/>
            </p:nvSpPr>
            <p:spPr>
              <a:xfrm>
                <a:off x="1396240" y="2304668"/>
                <a:ext cx="2107000" cy="480002"/>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433295" y="2360437"/>
                <a:ext cx="2069945" cy="34176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后根遍历</a:t>
                </a:r>
              </a:p>
            </p:txBody>
          </p:sp>
        </p:grpSp>
      </p:grpSp>
      <p:grpSp>
        <p:nvGrpSpPr>
          <p:cNvPr id="22" name="组合 21"/>
          <p:cNvGrpSpPr/>
          <p:nvPr/>
        </p:nvGrpSpPr>
        <p:grpSpPr>
          <a:xfrm>
            <a:off x="6303991" y="2419504"/>
            <a:ext cx="2261217" cy="1834255"/>
            <a:chOff x="6303991" y="2419504"/>
            <a:chExt cx="2261217" cy="1834255"/>
          </a:xfrm>
        </p:grpSpPr>
        <p:sp>
          <p:nvSpPr>
            <p:cNvPr id="19" name="Rectangle 10"/>
            <p:cNvSpPr>
              <a:spLocks noChangeArrowheads="1"/>
            </p:cNvSpPr>
            <p:nvPr/>
          </p:nvSpPr>
          <p:spPr bwMode="auto">
            <a:xfrm>
              <a:off x="6303991" y="3146954"/>
              <a:ext cx="2261217" cy="1106805"/>
            </a:xfrm>
            <a:prstGeom prst="rect">
              <a:avLst/>
            </a:prstGeom>
            <a:noFill/>
            <a:ln w="12700" cap="sq">
              <a:noFill/>
              <a:miter lim="800000"/>
              <a:headEnd type="none" w="sm" len="sm"/>
              <a:tailEnd type="none" w="sm" len="sm"/>
            </a:ln>
          </p:spPr>
          <p:txBody>
            <a:bodyPr wrap="square">
              <a:spAutoFit/>
            </a:bodyPr>
            <a:lstStyle/>
            <a:p>
              <a:pPr algn="l">
                <a:lnSpc>
                  <a:spcPct val="110000"/>
                </a:lnSpc>
              </a:pP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若树不空，则自上而下自左至右访问树中每个结点。</a:t>
              </a:r>
            </a:p>
          </p:txBody>
        </p:sp>
        <p:grpSp>
          <p:nvGrpSpPr>
            <p:cNvPr id="10" name="组合 9"/>
            <p:cNvGrpSpPr/>
            <p:nvPr/>
          </p:nvGrpSpPr>
          <p:grpSpPr>
            <a:xfrm>
              <a:off x="6391163" y="2419504"/>
              <a:ext cx="2101156" cy="517274"/>
              <a:chOff x="1396240" y="2304668"/>
              <a:chExt cx="2107000" cy="480002"/>
            </a:xfrm>
          </p:grpSpPr>
          <p:sp>
            <p:nvSpPr>
              <p:cNvPr id="11" name="矩形: 圆角 10"/>
              <p:cNvSpPr/>
              <p:nvPr/>
            </p:nvSpPr>
            <p:spPr>
              <a:xfrm>
                <a:off x="1396240" y="2304668"/>
                <a:ext cx="2107000" cy="480002"/>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433295" y="2360437"/>
                <a:ext cx="2069945" cy="34176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层次遍历</a:t>
                </a: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r="7351" b="-600"/>
          <a:stretch>
            <a:fillRect/>
          </a:stretch>
        </p:blipFill>
        <p:spPr>
          <a:xfrm>
            <a:off x="395757" y="1971475"/>
            <a:ext cx="3754304" cy="4025593"/>
          </a:xfrm>
          <a:prstGeom prst="rect">
            <a:avLst/>
          </a:prstGeom>
        </p:spPr>
      </p:pic>
      <p:sp>
        <p:nvSpPr>
          <p:cNvPr id="2" name="文本框 1"/>
          <p:cNvSpPr txBox="1"/>
          <p:nvPr/>
        </p:nvSpPr>
        <p:spPr>
          <a:xfrm>
            <a:off x="1053074" y="147761"/>
            <a:ext cx="27844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6.1.5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树的基本运算</a:t>
            </a:r>
          </a:p>
        </p:txBody>
      </p:sp>
      <p:grpSp>
        <p:nvGrpSpPr>
          <p:cNvPr id="3" name="Group 2"/>
          <p:cNvGrpSpPr>
            <a:grpSpLocks noChangeAspect="1"/>
          </p:cNvGrpSpPr>
          <p:nvPr/>
        </p:nvGrpSpPr>
        <p:grpSpPr bwMode="auto">
          <a:xfrm>
            <a:off x="4443390" y="1908969"/>
            <a:ext cx="2800350" cy="3040062"/>
            <a:chOff x="3395" y="384"/>
            <a:chExt cx="2206" cy="2395"/>
          </a:xfrm>
          <a:solidFill>
            <a:srgbClr val="F6B69B"/>
          </a:solidFill>
        </p:grpSpPr>
        <p:sp>
          <p:nvSpPr>
            <p:cNvPr id="15" name="Freeform 3"/>
            <p:cNvSpPr>
              <a:spLocks noChangeAspect="1"/>
            </p:cNvSpPr>
            <p:nvPr/>
          </p:nvSpPr>
          <p:spPr bwMode="auto">
            <a:xfrm>
              <a:off x="4377" y="653"/>
              <a:ext cx="2" cy="284"/>
            </a:xfrm>
            <a:custGeom>
              <a:avLst/>
              <a:gdLst>
                <a:gd name="T0" fmla="*/ 0 w 2"/>
                <a:gd name="T1" fmla="*/ 0 h 284"/>
                <a:gd name="T2" fmla="*/ 2 w 2"/>
                <a:gd name="T3" fmla="*/ 284 h 284"/>
                <a:gd name="T4" fmla="*/ 0 60000 65536"/>
                <a:gd name="T5" fmla="*/ 0 60000 65536"/>
                <a:gd name="T6" fmla="*/ 0 w 2"/>
                <a:gd name="T7" fmla="*/ 0 h 284"/>
                <a:gd name="T8" fmla="*/ 2 w 2"/>
                <a:gd name="T9" fmla="*/ 284 h 284"/>
              </a:gdLst>
              <a:ahLst/>
              <a:cxnLst>
                <a:cxn ang="T4">
                  <a:pos x="T0" y="T1"/>
                </a:cxn>
                <a:cxn ang="T5">
                  <a:pos x="T2" y="T3"/>
                </a:cxn>
              </a:cxnLst>
              <a:rect l="T6" t="T7" r="T8" b="T9"/>
              <a:pathLst>
                <a:path w="2" h="284">
                  <a:moveTo>
                    <a:pt x="0" y="0"/>
                  </a:moveTo>
                  <a:lnTo>
                    <a:pt x="2" y="284"/>
                  </a:lnTo>
                </a:path>
              </a:pathLst>
            </a:custGeom>
            <a:grpFill/>
            <a:ln>
              <a:solidFill>
                <a:srgbClr val="C0262E"/>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none" lIns="0" rIns="0" anchor="ctr"/>
            <a:lstStyle/>
            <a:p>
              <a:pPr algn="ctr"/>
              <a:endParaRPr lang="zh-CN" altLang="en-US" sz="18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 name="Oval 4"/>
            <p:cNvSpPr>
              <a:spLocks noChangeAspect="1" noChangeArrowheads="1"/>
            </p:cNvSpPr>
            <p:nvPr/>
          </p:nvSpPr>
          <p:spPr bwMode="auto">
            <a:xfrm>
              <a:off x="4241" y="384"/>
              <a:ext cx="272" cy="272"/>
            </a:xfrm>
            <a:prstGeom prst="ellipse">
              <a:avLst/>
            </a:prstGeom>
            <a:grpFill/>
            <a:ln>
              <a:solidFill>
                <a:srgbClr val="C0262E"/>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7" name="Oval 5"/>
            <p:cNvSpPr>
              <a:spLocks noChangeAspect="1" noChangeArrowheads="1"/>
            </p:cNvSpPr>
            <p:nvPr/>
          </p:nvSpPr>
          <p:spPr bwMode="auto">
            <a:xfrm>
              <a:off x="3672" y="935"/>
              <a:ext cx="272" cy="272"/>
            </a:xfrm>
            <a:prstGeom prst="ellipse">
              <a:avLst/>
            </a:prstGeom>
            <a:grpFill/>
            <a:ln>
              <a:solidFill>
                <a:srgbClr val="C0262E"/>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a:solidFill>
                    <a:srgbClr val="525252"/>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8" name="Oval 6"/>
            <p:cNvSpPr>
              <a:spLocks noChangeAspect="1" noChangeArrowheads="1"/>
            </p:cNvSpPr>
            <p:nvPr/>
          </p:nvSpPr>
          <p:spPr bwMode="auto">
            <a:xfrm>
              <a:off x="4240" y="935"/>
              <a:ext cx="272" cy="272"/>
            </a:xfrm>
            <a:prstGeom prst="ellipse">
              <a:avLst/>
            </a:prstGeom>
            <a:grpFill/>
            <a:ln>
              <a:solidFill>
                <a:srgbClr val="C0262E"/>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a:solidFill>
                    <a:srgbClr val="525252"/>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19" name="Oval 7"/>
            <p:cNvSpPr>
              <a:spLocks noChangeAspect="1" noChangeArrowheads="1"/>
            </p:cNvSpPr>
            <p:nvPr/>
          </p:nvSpPr>
          <p:spPr bwMode="auto">
            <a:xfrm>
              <a:off x="4864" y="935"/>
              <a:ext cx="272" cy="272"/>
            </a:xfrm>
            <a:prstGeom prst="ellipse">
              <a:avLst/>
            </a:prstGeom>
            <a:grpFill/>
            <a:ln>
              <a:solidFill>
                <a:srgbClr val="C0262E"/>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a:solidFill>
                    <a:srgbClr val="525252"/>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20" name="Oval 8"/>
            <p:cNvSpPr>
              <a:spLocks noChangeAspect="1" noChangeArrowheads="1"/>
            </p:cNvSpPr>
            <p:nvPr/>
          </p:nvSpPr>
          <p:spPr bwMode="auto">
            <a:xfrm>
              <a:off x="3395" y="1480"/>
              <a:ext cx="272" cy="272"/>
            </a:xfrm>
            <a:prstGeom prst="ellipse">
              <a:avLst/>
            </a:prstGeom>
            <a:grpFill/>
            <a:ln>
              <a:solidFill>
                <a:srgbClr val="C0262E"/>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21" name="Oval 9"/>
            <p:cNvSpPr>
              <a:spLocks noChangeAspect="1" noChangeArrowheads="1"/>
            </p:cNvSpPr>
            <p:nvPr/>
          </p:nvSpPr>
          <p:spPr bwMode="auto">
            <a:xfrm>
              <a:off x="3923" y="1480"/>
              <a:ext cx="272" cy="272"/>
            </a:xfrm>
            <a:prstGeom prst="ellipse">
              <a:avLst/>
            </a:prstGeom>
            <a:grpFill/>
            <a:ln>
              <a:solidFill>
                <a:srgbClr val="C0262E"/>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a:solidFill>
                    <a:srgbClr val="525252"/>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22" name="Oval 10"/>
            <p:cNvSpPr>
              <a:spLocks noChangeAspect="1" noChangeArrowheads="1"/>
            </p:cNvSpPr>
            <p:nvPr/>
          </p:nvSpPr>
          <p:spPr bwMode="auto">
            <a:xfrm>
              <a:off x="4875" y="1480"/>
              <a:ext cx="272" cy="272"/>
            </a:xfrm>
            <a:prstGeom prst="ellipse">
              <a:avLst/>
            </a:prstGeom>
            <a:grpFill/>
            <a:ln>
              <a:solidFill>
                <a:srgbClr val="C0262E"/>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G</a:t>
              </a:r>
            </a:p>
          </p:txBody>
        </p:sp>
        <p:sp>
          <p:nvSpPr>
            <p:cNvPr id="23" name="Oval 11"/>
            <p:cNvSpPr>
              <a:spLocks noChangeAspect="1" noChangeArrowheads="1"/>
            </p:cNvSpPr>
            <p:nvPr/>
          </p:nvSpPr>
          <p:spPr bwMode="auto">
            <a:xfrm>
              <a:off x="4869" y="1988"/>
              <a:ext cx="272" cy="272"/>
            </a:xfrm>
            <a:prstGeom prst="ellipse">
              <a:avLst/>
            </a:prstGeom>
            <a:grpFill/>
            <a:ln>
              <a:solidFill>
                <a:srgbClr val="C0262E"/>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a:solidFill>
                    <a:srgbClr val="525252"/>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24" name="Oval 12"/>
            <p:cNvSpPr>
              <a:spLocks noChangeAspect="1" noChangeArrowheads="1"/>
            </p:cNvSpPr>
            <p:nvPr/>
          </p:nvSpPr>
          <p:spPr bwMode="auto">
            <a:xfrm>
              <a:off x="4878" y="2507"/>
              <a:ext cx="272" cy="272"/>
            </a:xfrm>
            <a:prstGeom prst="ellipse">
              <a:avLst/>
            </a:prstGeom>
            <a:grpFill/>
            <a:ln>
              <a:solidFill>
                <a:srgbClr val="C0262E"/>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a:solidFill>
                    <a:srgbClr val="525252"/>
                  </a:solidFill>
                  <a:latin typeface="微软雅黑" panose="020B0503020204020204" pitchFamily="34" charset="-122"/>
                  <a:ea typeface="微软雅黑" panose="020B0503020204020204" pitchFamily="34" charset="-122"/>
                  <a:cs typeface="Consolas" panose="020B0609020204030204" pitchFamily="49" charset="0"/>
                </a:rPr>
                <a:t>J</a:t>
              </a:r>
            </a:p>
          </p:txBody>
        </p:sp>
        <p:sp>
          <p:nvSpPr>
            <p:cNvPr id="25" name="Oval 13"/>
            <p:cNvSpPr>
              <a:spLocks noChangeAspect="1" noChangeArrowheads="1"/>
            </p:cNvSpPr>
            <p:nvPr/>
          </p:nvSpPr>
          <p:spPr bwMode="auto">
            <a:xfrm>
              <a:off x="4468" y="2507"/>
              <a:ext cx="272" cy="272"/>
            </a:xfrm>
            <a:prstGeom prst="ellipse">
              <a:avLst/>
            </a:prstGeom>
            <a:grpFill/>
            <a:ln>
              <a:solidFill>
                <a:srgbClr val="C0262E"/>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a:solidFill>
                    <a:srgbClr val="525252"/>
                  </a:solidFill>
                  <a:latin typeface="微软雅黑" panose="020B0503020204020204" pitchFamily="34" charset="-122"/>
                  <a:ea typeface="微软雅黑" panose="020B0503020204020204" pitchFamily="34" charset="-122"/>
                  <a:cs typeface="Consolas" panose="020B0609020204030204" pitchFamily="49" charset="0"/>
                </a:rPr>
                <a:t>I</a:t>
              </a:r>
            </a:p>
          </p:txBody>
        </p:sp>
        <p:sp>
          <p:nvSpPr>
            <p:cNvPr id="26" name="Oval 14"/>
            <p:cNvSpPr>
              <a:spLocks noChangeAspect="1" noChangeArrowheads="1"/>
            </p:cNvSpPr>
            <p:nvPr/>
          </p:nvSpPr>
          <p:spPr bwMode="auto">
            <a:xfrm>
              <a:off x="5329" y="2507"/>
              <a:ext cx="272" cy="272"/>
            </a:xfrm>
            <a:prstGeom prst="ellipse">
              <a:avLst/>
            </a:prstGeom>
            <a:grpFill/>
            <a:ln>
              <a:solidFill>
                <a:srgbClr val="C0262E"/>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none" lIns="0" rIns="0" anchor="ctr"/>
            <a:lstStyle/>
            <a:p>
              <a:pPr algn="ctr"/>
              <a:r>
                <a:rPr lang="en-US" altLang="zh-CN" sz="1800">
                  <a:solidFill>
                    <a:srgbClr val="525252"/>
                  </a:solidFill>
                  <a:latin typeface="微软雅黑" panose="020B0503020204020204" pitchFamily="34" charset="-122"/>
                  <a:ea typeface="微软雅黑" panose="020B0503020204020204" pitchFamily="34" charset="-122"/>
                  <a:cs typeface="Consolas" panose="020B0609020204030204" pitchFamily="49" charset="0"/>
                </a:rPr>
                <a:t>K</a:t>
              </a:r>
            </a:p>
          </p:txBody>
        </p:sp>
        <p:sp>
          <p:nvSpPr>
            <p:cNvPr id="27" name="Freeform 15"/>
            <p:cNvSpPr>
              <a:spLocks noChangeAspect="1"/>
            </p:cNvSpPr>
            <p:nvPr/>
          </p:nvSpPr>
          <p:spPr bwMode="auto">
            <a:xfrm>
              <a:off x="3865" y="569"/>
              <a:ext cx="382" cy="382"/>
            </a:xfrm>
            <a:custGeom>
              <a:avLst/>
              <a:gdLst>
                <a:gd name="T0" fmla="*/ 382 w 382"/>
                <a:gd name="T1" fmla="*/ 0 h 382"/>
                <a:gd name="T2" fmla="*/ 0 w 382"/>
                <a:gd name="T3" fmla="*/ 382 h 382"/>
                <a:gd name="T4" fmla="*/ 0 60000 65536"/>
                <a:gd name="T5" fmla="*/ 0 60000 65536"/>
                <a:gd name="T6" fmla="*/ 0 w 382"/>
                <a:gd name="T7" fmla="*/ 0 h 382"/>
                <a:gd name="T8" fmla="*/ 382 w 382"/>
                <a:gd name="T9" fmla="*/ 382 h 382"/>
              </a:gdLst>
              <a:ahLst/>
              <a:cxnLst>
                <a:cxn ang="T4">
                  <a:pos x="T0" y="T1"/>
                </a:cxn>
                <a:cxn ang="T5">
                  <a:pos x="T2" y="T3"/>
                </a:cxn>
              </a:cxnLst>
              <a:rect l="T6" t="T7" r="T8" b="T9"/>
              <a:pathLst>
                <a:path w="382" h="382">
                  <a:moveTo>
                    <a:pt x="382" y="0"/>
                  </a:moveTo>
                  <a:lnTo>
                    <a:pt x="0" y="382"/>
                  </a:lnTo>
                </a:path>
              </a:pathLst>
            </a:custGeom>
            <a:grpFill/>
            <a:ln>
              <a:solidFill>
                <a:srgbClr val="C0262E"/>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none" lIns="0" rIns="0" anchor="ctr"/>
            <a:lstStyle/>
            <a:p>
              <a:pPr algn="ctr"/>
              <a:endParaRPr lang="zh-CN" altLang="en-US" sz="18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8" name="Freeform 16"/>
            <p:cNvSpPr>
              <a:spLocks noChangeAspect="1"/>
            </p:cNvSpPr>
            <p:nvPr/>
          </p:nvSpPr>
          <p:spPr bwMode="auto">
            <a:xfrm>
              <a:off x="4511" y="555"/>
              <a:ext cx="402" cy="410"/>
            </a:xfrm>
            <a:custGeom>
              <a:avLst/>
              <a:gdLst>
                <a:gd name="T0" fmla="*/ 0 w 402"/>
                <a:gd name="T1" fmla="*/ 0 h 410"/>
                <a:gd name="T2" fmla="*/ 402 w 402"/>
                <a:gd name="T3" fmla="*/ 410 h 410"/>
                <a:gd name="T4" fmla="*/ 0 60000 65536"/>
                <a:gd name="T5" fmla="*/ 0 60000 65536"/>
                <a:gd name="T6" fmla="*/ 0 w 402"/>
                <a:gd name="T7" fmla="*/ 0 h 410"/>
                <a:gd name="T8" fmla="*/ 402 w 402"/>
                <a:gd name="T9" fmla="*/ 410 h 410"/>
              </a:gdLst>
              <a:ahLst/>
              <a:cxnLst>
                <a:cxn ang="T4">
                  <a:pos x="T0" y="T1"/>
                </a:cxn>
                <a:cxn ang="T5">
                  <a:pos x="T2" y="T3"/>
                </a:cxn>
              </a:cxnLst>
              <a:rect l="T6" t="T7" r="T8" b="T9"/>
              <a:pathLst>
                <a:path w="402" h="410">
                  <a:moveTo>
                    <a:pt x="0" y="0"/>
                  </a:moveTo>
                  <a:lnTo>
                    <a:pt x="402" y="410"/>
                  </a:lnTo>
                </a:path>
              </a:pathLst>
            </a:custGeom>
            <a:grpFill/>
            <a:ln>
              <a:solidFill>
                <a:srgbClr val="C0262E"/>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none" lIns="0" rIns="0" anchor="ctr"/>
            <a:lstStyle/>
            <a:p>
              <a:pPr algn="ctr"/>
              <a:endParaRPr lang="zh-CN" altLang="en-US" sz="18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9" name="Freeform 17"/>
            <p:cNvSpPr>
              <a:spLocks noChangeAspect="1"/>
            </p:cNvSpPr>
            <p:nvPr/>
          </p:nvSpPr>
          <p:spPr bwMode="auto">
            <a:xfrm>
              <a:off x="3553" y="1180"/>
              <a:ext cx="146" cy="312"/>
            </a:xfrm>
            <a:custGeom>
              <a:avLst/>
              <a:gdLst>
                <a:gd name="T0" fmla="*/ 146 w 146"/>
                <a:gd name="T1" fmla="*/ 0 h 312"/>
                <a:gd name="T2" fmla="*/ 0 w 146"/>
                <a:gd name="T3" fmla="*/ 312 h 312"/>
                <a:gd name="T4" fmla="*/ 0 60000 65536"/>
                <a:gd name="T5" fmla="*/ 0 60000 65536"/>
                <a:gd name="T6" fmla="*/ 0 w 146"/>
                <a:gd name="T7" fmla="*/ 0 h 312"/>
                <a:gd name="T8" fmla="*/ 146 w 146"/>
                <a:gd name="T9" fmla="*/ 312 h 312"/>
              </a:gdLst>
              <a:ahLst/>
              <a:cxnLst>
                <a:cxn ang="T4">
                  <a:pos x="T0" y="T1"/>
                </a:cxn>
                <a:cxn ang="T5">
                  <a:pos x="T2" y="T3"/>
                </a:cxn>
              </a:cxnLst>
              <a:rect l="T6" t="T7" r="T8" b="T9"/>
              <a:pathLst>
                <a:path w="146" h="312">
                  <a:moveTo>
                    <a:pt x="146" y="0"/>
                  </a:moveTo>
                  <a:lnTo>
                    <a:pt x="0" y="312"/>
                  </a:lnTo>
                </a:path>
              </a:pathLst>
            </a:custGeom>
            <a:grpFill/>
            <a:ln>
              <a:solidFill>
                <a:srgbClr val="C0262E"/>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none" lIns="0" rIns="0" anchor="ctr"/>
            <a:lstStyle/>
            <a:p>
              <a:pPr algn="ctr"/>
              <a:endParaRPr lang="zh-CN" altLang="en-US" sz="18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0" name="Freeform 18"/>
            <p:cNvSpPr>
              <a:spLocks noChangeAspect="1"/>
            </p:cNvSpPr>
            <p:nvPr/>
          </p:nvSpPr>
          <p:spPr bwMode="auto">
            <a:xfrm>
              <a:off x="3900" y="1180"/>
              <a:ext cx="139" cy="298"/>
            </a:xfrm>
            <a:custGeom>
              <a:avLst/>
              <a:gdLst>
                <a:gd name="T0" fmla="*/ 0 w 139"/>
                <a:gd name="T1" fmla="*/ 0 h 298"/>
                <a:gd name="T2" fmla="*/ 139 w 139"/>
                <a:gd name="T3" fmla="*/ 298 h 298"/>
                <a:gd name="T4" fmla="*/ 0 60000 65536"/>
                <a:gd name="T5" fmla="*/ 0 60000 65536"/>
                <a:gd name="T6" fmla="*/ 0 w 139"/>
                <a:gd name="T7" fmla="*/ 0 h 298"/>
                <a:gd name="T8" fmla="*/ 139 w 139"/>
                <a:gd name="T9" fmla="*/ 298 h 298"/>
              </a:gdLst>
              <a:ahLst/>
              <a:cxnLst>
                <a:cxn ang="T4">
                  <a:pos x="T0" y="T1"/>
                </a:cxn>
                <a:cxn ang="T5">
                  <a:pos x="T2" y="T3"/>
                </a:cxn>
              </a:cxnLst>
              <a:rect l="T6" t="T7" r="T8" b="T9"/>
              <a:pathLst>
                <a:path w="139" h="298">
                  <a:moveTo>
                    <a:pt x="0" y="0"/>
                  </a:moveTo>
                  <a:lnTo>
                    <a:pt x="139" y="298"/>
                  </a:lnTo>
                </a:path>
              </a:pathLst>
            </a:custGeom>
            <a:grpFill/>
            <a:ln>
              <a:solidFill>
                <a:srgbClr val="C0262E"/>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none" lIns="0" rIns="0" anchor="ctr"/>
            <a:lstStyle/>
            <a:p>
              <a:pPr algn="ctr"/>
              <a:endParaRPr lang="zh-CN" altLang="en-US" sz="18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1" name="Freeform 19"/>
            <p:cNvSpPr>
              <a:spLocks noChangeAspect="1"/>
            </p:cNvSpPr>
            <p:nvPr/>
          </p:nvSpPr>
          <p:spPr bwMode="auto">
            <a:xfrm>
              <a:off x="5004" y="1229"/>
              <a:ext cx="8" cy="256"/>
            </a:xfrm>
            <a:custGeom>
              <a:avLst/>
              <a:gdLst>
                <a:gd name="T0" fmla="*/ 8 w 8"/>
                <a:gd name="T1" fmla="*/ 0 h 256"/>
                <a:gd name="T2" fmla="*/ 0 w 8"/>
                <a:gd name="T3" fmla="*/ 256 h 256"/>
                <a:gd name="T4" fmla="*/ 0 60000 65536"/>
                <a:gd name="T5" fmla="*/ 0 60000 65536"/>
                <a:gd name="T6" fmla="*/ 0 w 8"/>
                <a:gd name="T7" fmla="*/ 0 h 256"/>
                <a:gd name="T8" fmla="*/ 8 w 8"/>
                <a:gd name="T9" fmla="*/ 256 h 256"/>
              </a:gdLst>
              <a:ahLst/>
              <a:cxnLst>
                <a:cxn ang="T4">
                  <a:pos x="T0" y="T1"/>
                </a:cxn>
                <a:cxn ang="T5">
                  <a:pos x="T2" y="T3"/>
                </a:cxn>
              </a:cxnLst>
              <a:rect l="T6" t="T7" r="T8" b="T9"/>
              <a:pathLst>
                <a:path w="8" h="256">
                  <a:moveTo>
                    <a:pt x="8" y="0"/>
                  </a:moveTo>
                  <a:lnTo>
                    <a:pt x="0" y="256"/>
                  </a:lnTo>
                </a:path>
              </a:pathLst>
            </a:custGeom>
            <a:grpFill/>
            <a:ln>
              <a:solidFill>
                <a:srgbClr val="C0262E"/>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none" lIns="0" rIns="0" anchor="ctr"/>
            <a:lstStyle/>
            <a:p>
              <a:pPr algn="ctr"/>
              <a:endParaRPr lang="zh-CN" altLang="en-US" sz="18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2" name="Freeform 20"/>
            <p:cNvSpPr>
              <a:spLocks noChangeAspect="1"/>
            </p:cNvSpPr>
            <p:nvPr/>
          </p:nvSpPr>
          <p:spPr bwMode="auto">
            <a:xfrm>
              <a:off x="5011" y="1749"/>
              <a:ext cx="3" cy="239"/>
            </a:xfrm>
            <a:custGeom>
              <a:avLst/>
              <a:gdLst>
                <a:gd name="T0" fmla="*/ 0 w 3"/>
                <a:gd name="T1" fmla="*/ 0 h 239"/>
                <a:gd name="T2" fmla="*/ 3 w 3"/>
                <a:gd name="T3" fmla="*/ 239 h 239"/>
                <a:gd name="T4" fmla="*/ 0 60000 65536"/>
                <a:gd name="T5" fmla="*/ 0 60000 65536"/>
                <a:gd name="T6" fmla="*/ 0 w 3"/>
                <a:gd name="T7" fmla="*/ 0 h 239"/>
                <a:gd name="T8" fmla="*/ 3 w 3"/>
                <a:gd name="T9" fmla="*/ 239 h 239"/>
              </a:gdLst>
              <a:ahLst/>
              <a:cxnLst>
                <a:cxn ang="T4">
                  <a:pos x="T0" y="T1"/>
                </a:cxn>
                <a:cxn ang="T5">
                  <a:pos x="T2" y="T3"/>
                </a:cxn>
              </a:cxnLst>
              <a:rect l="T6" t="T7" r="T8" b="T9"/>
              <a:pathLst>
                <a:path w="3" h="239">
                  <a:moveTo>
                    <a:pt x="0" y="0"/>
                  </a:moveTo>
                  <a:lnTo>
                    <a:pt x="3" y="239"/>
                  </a:lnTo>
                </a:path>
              </a:pathLst>
            </a:custGeom>
            <a:grpFill/>
            <a:ln>
              <a:solidFill>
                <a:srgbClr val="C0262E"/>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none" lIns="0" rIns="0" anchor="ctr"/>
            <a:lstStyle/>
            <a:p>
              <a:pPr algn="ctr"/>
              <a:endParaRPr lang="zh-CN" altLang="en-US" sz="18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3" name="Freeform 21"/>
            <p:cNvSpPr>
              <a:spLocks noChangeAspect="1"/>
            </p:cNvSpPr>
            <p:nvPr/>
          </p:nvSpPr>
          <p:spPr bwMode="auto">
            <a:xfrm>
              <a:off x="5011" y="2255"/>
              <a:ext cx="2" cy="252"/>
            </a:xfrm>
            <a:custGeom>
              <a:avLst/>
              <a:gdLst>
                <a:gd name="T0" fmla="*/ 0 w 2"/>
                <a:gd name="T1" fmla="*/ 0 h 252"/>
                <a:gd name="T2" fmla="*/ 2 w 2"/>
                <a:gd name="T3" fmla="*/ 252 h 252"/>
                <a:gd name="T4" fmla="*/ 0 60000 65536"/>
                <a:gd name="T5" fmla="*/ 0 60000 65536"/>
                <a:gd name="T6" fmla="*/ 0 w 2"/>
                <a:gd name="T7" fmla="*/ 0 h 252"/>
                <a:gd name="T8" fmla="*/ 2 w 2"/>
                <a:gd name="T9" fmla="*/ 252 h 252"/>
              </a:gdLst>
              <a:ahLst/>
              <a:cxnLst>
                <a:cxn ang="T4">
                  <a:pos x="T0" y="T1"/>
                </a:cxn>
                <a:cxn ang="T5">
                  <a:pos x="T2" y="T3"/>
                </a:cxn>
              </a:cxnLst>
              <a:rect l="T6" t="T7" r="T8" b="T9"/>
              <a:pathLst>
                <a:path w="2" h="252">
                  <a:moveTo>
                    <a:pt x="0" y="0"/>
                  </a:moveTo>
                  <a:lnTo>
                    <a:pt x="2" y="252"/>
                  </a:lnTo>
                </a:path>
              </a:pathLst>
            </a:custGeom>
            <a:grpFill/>
            <a:ln>
              <a:solidFill>
                <a:srgbClr val="C0262E"/>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none" lIns="0" rIns="0" anchor="ctr"/>
            <a:lstStyle/>
            <a:p>
              <a:pPr algn="ctr"/>
              <a:endParaRPr lang="zh-CN" altLang="en-US" sz="18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4" name="Freeform 22"/>
            <p:cNvSpPr>
              <a:spLocks noChangeAspect="1"/>
            </p:cNvSpPr>
            <p:nvPr/>
          </p:nvSpPr>
          <p:spPr bwMode="auto">
            <a:xfrm>
              <a:off x="4622" y="2200"/>
              <a:ext cx="284" cy="312"/>
            </a:xfrm>
            <a:custGeom>
              <a:avLst/>
              <a:gdLst>
                <a:gd name="T0" fmla="*/ 284 w 284"/>
                <a:gd name="T1" fmla="*/ 0 h 312"/>
                <a:gd name="T2" fmla="*/ 0 w 284"/>
                <a:gd name="T3" fmla="*/ 312 h 312"/>
                <a:gd name="T4" fmla="*/ 0 60000 65536"/>
                <a:gd name="T5" fmla="*/ 0 60000 65536"/>
                <a:gd name="T6" fmla="*/ 0 w 284"/>
                <a:gd name="T7" fmla="*/ 0 h 312"/>
                <a:gd name="T8" fmla="*/ 284 w 284"/>
                <a:gd name="T9" fmla="*/ 312 h 312"/>
              </a:gdLst>
              <a:ahLst/>
              <a:cxnLst>
                <a:cxn ang="T4">
                  <a:pos x="T0" y="T1"/>
                </a:cxn>
                <a:cxn ang="T5">
                  <a:pos x="T2" y="T3"/>
                </a:cxn>
              </a:cxnLst>
              <a:rect l="T6" t="T7" r="T8" b="T9"/>
              <a:pathLst>
                <a:path w="284" h="312">
                  <a:moveTo>
                    <a:pt x="284" y="0"/>
                  </a:moveTo>
                  <a:lnTo>
                    <a:pt x="0" y="312"/>
                  </a:lnTo>
                </a:path>
              </a:pathLst>
            </a:custGeom>
            <a:grpFill/>
            <a:ln>
              <a:solidFill>
                <a:srgbClr val="C0262E"/>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none" lIns="0" rIns="0" anchor="ctr"/>
            <a:lstStyle/>
            <a:p>
              <a:pPr algn="ctr"/>
              <a:endParaRPr lang="zh-CN" altLang="en-US" sz="18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 name="Freeform 23"/>
            <p:cNvSpPr>
              <a:spLocks noChangeAspect="1"/>
            </p:cNvSpPr>
            <p:nvPr/>
          </p:nvSpPr>
          <p:spPr bwMode="auto">
            <a:xfrm>
              <a:off x="5128" y="2193"/>
              <a:ext cx="278" cy="326"/>
            </a:xfrm>
            <a:custGeom>
              <a:avLst/>
              <a:gdLst>
                <a:gd name="T0" fmla="*/ 0 w 278"/>
                <a:gd name="T1" fmla="*/ 0 h 326"/>
                <a:gd name="T2" fmla="*/ 278 w 278"/>
                <a:gd name="T3" fmla="*/ 326 h 326"/>
                <a:gd name="T4" fmla="*/ 0 60000 65536"/>
                <a:gd name="T5" fmla="*/ 0 60000 65536"/>
                <a:gd name="T6" fmla="*/ 0 w 278"/>
                <a:gd name="T7" fmla="*/ 0 h 326"/>
                <a:gd name="T8" fmla="*/ 278 w 278"/>
                <a:gd name="T9" fmla="*/ 326 h 326"/>
              </a:gdLst>
              <a:ahLst/>
              <a:cxnLst>
                <a:cxn ang="T4">
                  <a:pos x="T0" y="T1"/>
                </a:cxn>
                <a:cxn ang="T5">
                  <a:pos x="T2" y="T3"/>
                </a:cxn>
              </a:cxnLst>
              <a:rect l="T6" t="T7" r="T8" b="T9"/>
              <a:pathLst>
                <a:path w="278" h="326">
                  <a:moveTo>
                    <a:pt x="0" y="0"/>
                  </a:moveTo>
                  <a:lnTo>
                    <a:pt x="278" y="326"/>
                  </a:lnTo>
                </a:path>
              </a:pathLst>
            </a:custGeom>
            <a:grpFill/>
            <a:ln>
              <a:solidFill>
                <a:srgbClr val="C0262E"/>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none" lIns="0" rIns="0" anchor="ctr"/>
            <a:lstStyle/>
            <a:p>
              <a:pPr algn="ctr"/>
              <a:endParaRPr lang="zh-CN" altLang="en-US" sz="18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36" name="Text Box 25"/>
          <p:cNvSpPr txBox="1">
            <a:spLocks noChangeArrowheads="1"/>
          </p:cNvSpPr>
          <p:nvPr/>
        </p:nvSpPr>
        <p:spPr bwMode="auto">
          <a:xfrm>
            <a:off x="7807360" y="1662906"/>
            <a:ext cx="3636954" cy="398780"/>
          </a:xfrm>
          <a:prstGeom prst="rect">
            <a:avLst/>
          </a:prstGeom>
          <a:noFill/>
          <a:ln w="12700" cap="sq">
            <a:noFill/>
            <a:miter lim="800000"/>
            <a:headEnd type="none" w="sm" len="sm"/>
            <a:tailEnd type="none" w="sm" len="sm"/>
          </a:ln>
        </p:spPr>
        <p:txBody>
          <a:bodyPr wrap="square">
            <a:spAutoFit/>
          </a:bodyPr>
          <a:lstStyle/>
          <a:p>
            <a:pPr algn="l"/>
            <a:r>
              <a:rPr kumimoji="1" lang="zh-CN" altLang="en-US" sz="20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先根遍历的顶点访问次序：</a:t>
            </a:r>
          </a:p>
        </p:txBody>
      </p:sp>
      <p:sp>
        <p:nvSpPr>
          <p:cNvPr id="37" name="Text Box 26"/>
          <p:cNvSpPr txBox="1">
            <a:spLocks noChangeArrowheads="1"/>
          </p:cNvSpPr>
          <p:nvPr/>
        </p:nvSpPr>
        <p:spPr bwMode="auto">
          <a:xfrm>
            <a:off x="8320121" y="2267731"/>
            <a:ext cx="2390775" cy="368300"/>
          </a:xfrm>
          <a:prstGeom prst="rect">
            <a:avLst/>
          </a:prstGeom>
          <a:noFill/>
          <a:ln w="12700" cap="sq">
            <a:noFill/>
            <a:miter lim="800000"/>
            <a:headEnd type="none" w="sm" len="sm"/>
            <a:tailEnd type="none" w="sm" len="sm"/>
          </a:ln>
        </p:spPr>
        <p:txBody>
          <a:bodyPr wrap="none">
            <a:spAutoFit/>
          </a:bodyPr>
          <a:lstStyle/>
          <a:p>
            <a:pPr algn="l"/>
            <a:r>
              <a:rPr kumimoji="1" lang="en-US" altLang="zh-CN" sz="1800"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 B E F C D G H I J K</a:t>
            </a:r>
          </a:p>
        </p:txBody>
      </p:sp>
      <p:sp>
        <p:nvSpPr>
          <p:cNvPr id="38" name="Text Box 28"/>
          <p:cNvSpPr txBox="1">
            <a:spLocks noChangeArrowheads="1"/>
          </p:cNvSpPr>
          <p:nvPr/>
        </p:nvSpPr>
        <p:spPr bwMode="auto">
          <a:xfrm>
            <a:off x="7808947" y="3106454"/>
            <a:ext cx="3635367" cy="398780"/>
          </a:xfrm>
          <a:prstGeom prst="rect">
            <a:avLst/>
          </a:prstGeom>
          <a:noFill/>
          <a:ln w="12700" cap="sq">
            <a:noFill/>
            <a:miter lim="800000"/>
            <a:headEnd type="none" w="sm" len="sm"/>
            <a:tailEnd type="none" w="sm" len="sm"/>
          </a:ln>
        </p:spPr>
        <p:txBody>
          <a:bodyPr wrap="square">
            <a:spAutoFit/>
          </a:bodyPr>
          <a:lstStyle/>
          <a:p>
            <a:pPr algn="l"/>
            <a:r>
              <a:rPr kumimoji="1" lang="zh-CN" altLang="en-US" sz="20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后根遍历的顶点访问次序：</a:t>
            </a:r>
          </a:p>
        </p:txBody>
      </p:sp>
      <p:sp>
        <p:nvSpPr>
          <p:cNvPr id="39" name="Text Box 29"/>
          <p:cNvSpPr txBox="1">
            <a:spLocks noChangeArrowheads="1"/>
          </p:cNvSpPr>
          <p:nvPr/>
        </p:nvSpPr>
        <p:spPr bwMode="auto">
          <a:xfrm>
            <a:off x="8229604" y="3696491"/>
            <a:ext cx="2390775" cy="368300"/>
          </a:xfrm>
          <a:prstGeom prst="rect">
            <a:avLst/>
          </a:prstGeom>
          <a:noFill/>
          <a:ln w="12700" cap="sq">
            <a:noFill/>
            <a:miter lim="800000"/>
            <a:headEnd type="none" w="sm" len="sm"/>
            <a:tailEnd type="none" w="sm" len="sm"/>
          </a:ln>
        </p:spPr>
        <p:txBody>
          <a:bodyPr wrap="none">
            <a:spAutoFit/>
          </a:bodyPr>
          <a:lstStyle/>
          <a:p>
            <a:pPr algn="l"/>
            <a:r>
              <a:rPr kumimoji="1" lang="en-US" altLang="zh-CN" sz="1800"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E F B C I J K H G D A</a:t>
            </a:r>
          </a:p>
        </p:txBody>
      </p:sp>
      <p:sp>
        <p:nvSpPr>
          <p:cNvPr id="40" name="Text Box 31"/>
          <p:cNvSpPr txBox="1">
            <a:spLocks noChangeArrowheads="1"/>
          </p:cNvSpPr>
          <p:nvPr/>
        </p:nvSpPr>
        <p:spPr bwMode="auto">
          <a:xfrm>
            <a:off x="7807360" y="4553747"/>
            <a:ext cx="3465504" cy="398780"/>
          </a:xfrm>
          <a:prstGeom prst="rect">
            <a:avLst/>
          </a:prstGeom>
          <a:noFill/>
          <a:ln w="12700" cap="sq">
            <a:noFill/>
            <a:miter lim="800000"/>
            <a:headEnd type="none" w="sm" len="sm"/>
            <a:tailEnd type="none" w="sm" len="sm"/>
          </a:ln>
        </p:spPr>
        <p:txBody>
          <a:bodyPr wrap="square">
            <a:spAutoFit/>
          </a:bodyPr>
          <a:lstStyle/>
          <a:p>
            <a:pPr algn="l"/>
            <a:r>
              <a:rPr kumimoji="1" lang="zh-CN" altLang="en-US" sz="20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层次遍历的顶点访问次序：</a:t>
            </a:r>
          </a:p>
        </p:txBody>
      </p:sp>
      <p:sp>
        <p:nvSpPr>
          <p:cNvPr id="41" name="Text Box 32"/>
          <p:cNvSpPr txBox="1">
            <a:spLocks noChangeArrowheads="1"/>
          </p:cNvSpPr>
          <p:nvPr/>
        </p:nvSpPr>
        <p:spPr bwMode="auto">
          <a:xfrm>
            <a:off x="8328058" y="5120485"/>
            <a:ext cx="2390775" cy="368300"/>
          </a:xfrm>
          <a:prstGeom prst="rect">
            <a:avLst/>
          </a:prstGeom>
          <a:noFill/>
          <a:ln w="12700" cap="sq">
            <a:noFill/>
            <a:miter lim="800000"/>
            <a:headEnd type="none" w="sm" len="sm"/>
            <a:tailEnd type="none" w="sm" len="sm"/>
          </a:ln>
        </p:spPr>
        <p:txBody>
          <a:bodyPr wrap="none">
            <a:spAutoFit/>
          </a:bodyPr>
          <a:lstStyle/>
          <a:p>
            <a:pPr algn="l"/>
            <a:r>
              <a:rPr kumimoji="1" lang="en-US" altLang="zh-CN" sz="1800"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 B C D E F G H I J K</a:t>
            </a:r>
          </a:p>
        </p:txBody>
      </p:sp>
      <p:sp>
        <p:nvSpPr>
          <p:cNvPr id="42"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31/42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par>
                          <p:cTn id="19" fill="hold">
                            <p:stCondLst>
                              <p:cond delay="1500"/>
                            </p:stCondLst>
                            <p:childTnLst>
                              <p:par>
                                <p:cTn id="20" presetID="27" presetClass="entr" presetSubtype="0" fill="hold" grpId="0" nodeType="afterEffect">
                                  <p:stCondLst>
                                    <p:cond delay="0"/>
                                  </p:stCondLst>
                                  <p:iterate type="lt">
                                    <p:tmPct val="50000"/>
                                  </p:iterate>
                                  <p:childTnLst>
                                    <p:set>
                                      <p:cBhvr>
                                        <p:cTn id="21" dur="1" fill="hold">
                                          <p:stCondLst>
                                            <p:cond delay="0"/>
                                          </p:stCondLst>
                                        </p:cTn>
                                        <p:tgtEl>
                                          <p:spTgt spid="37"/>
                                        </p:tgtEl>
                                        <p:attrNameLst>
                                          <p:attrName>style.visibility</p:attrName>
                                        </p:attrNameLst>
                                      </p:cBhvr>
                                      <p:to>
                                        <p:strVal val="visible"/>
                                      </p:to>
                                    </p:set>
                                    <p:anim calcmode="discrete" valueType="clr">
                                      <p:cBhvr override="childStyle">
                                        <p:cTn id="22" dur="80"/>
                                        <p:tgtEl>
                                          <p:spTgt spid="37"/>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37"/>
                                        </p:tgtEl>
                                        <p:attrNameLst>
                                          <p:attrName>fillcolor</p:attrName>
                                        </p:attrNameLst>
                                      </p:cBhvr>
                                      <p:tavLst>
                                        <p:tav tm="0">
                                          <p:val>
                                            <p:clrVal>
                                              <a:schemeClr val="accent2"/>
                                            </p:clrVal>
                                          </p:val>
                                        </p:tav>
                                        <p:tav tm="50000">
                                          <p:val>
                                            <p:clrVal>
                                              <a:schemeClr val="hlink"/>
                                            </p:clrVal>
                                          </p:val>
                                        </p:tav>
                                      </p:tavLst>
                                    </p:anim>
                                    <p:set>
                                      <p:cBhvr>
                                        <p:cTn id="24" dur="80"/>
                                        <p:tgtEl>
                                          <p:spTgt spid="37"/>
                                        </p:tgtEl>
                                        <p:attrNameLst>
                                          <p:attrName>fill.type</p:attrName>
                                        </p:attrNameLst>
                                      </p:cBhvr>
                                      <p:to>
                                        <p:strVal val="solid"/>
                                      </p:to>
                                    </p:set>
                                  </p:childTnLst>
                                </p:cTn>
                              </p:par>
                            </p:childTnLst>
                          </p:cTn>
                        </p:par>
                        <p:par>
                          <p:cTn id="25" fill="hold">
                            <p:stCondLst>
                              <p:cond delay="2381"/>
                            </p:stCondLst>
                            <p:childTnLst>
                              <p:par>
                                <p:cTn id="26" presetID="1" presetClass="entr" presetSubtype="0" fill="hold" grpId="0" nodeType="afterEffect">
                                  <p:stCondLst>
                                    <p:cond delay="0"/>
                                  </p:stCondLst>
                                  <p:childTnLst>
                                    <p:set>
                                      <p:cBhvr>
                                        <p:cTn id="27" dur="1" fill="hold">
                                          <p:stCondLst>
                                            <p:cond delay="0"/>
                                          </p:stCondLst>
                                        </p:cTn>
                                        <p:tgtEl>
                                          <p:spTgt spid="38"/>
                                        </p:tgtEl>
                                        <p:attrNameLst>
                                          <p:attrName>style.visibility</p:attrName>
                                        </p:attrNameLst>
                                      </p:cBhvr>
                                      <p:to>
                                        <p:strVal val="visible"/>
                                      </p:to>
                                    </p:set>
                                  </p:childTnLst>
                                </p:cTn>
                              </p:par>
                            </p:childTnLst>
                          </p:cTn>
                        </p:par>
                        <p:par>
                          <p:cTn id="28" fill="hold">
                            <p:stCondLst>
                              <p:cond delay="2381"/>
                            </p:stCondLst>
                            <p:childTnLst>
                              <p:par>
                                <p:cTn id="29" presetID="27" presetClass="entr" presetSubtype="0" fill="hold" grpId="0" nodeType="afterEffect">
                                  <p:stCondLst>
                                    <p:cond delay="0"/>
                                  </p:stCondLst>
                                  <p:iterate type="lt">
                                    <p:tmPct val="50000"/>
                                  </p:iterate>
                                  <p:childTnLst>
                                    <p:set>
                                      <p:cBhvr>
                                        <p:cTn id="30" dur="1" fill="hold">
                                          <p:stCondLst>
                                            <p:cond delay="0"/>
                                          </p:stCondLst>
                                        </p:cTn>
                                        <p:tgtEl>
                                          <p:spTgt spid="39"/>
                                        </p:tgtEl>
                                        <p:attrNameLst>
                                          <p:attrName>style.visibility</p:attrName>
                                        </p:attrNameLst>
                                      </p:cBhvr>
                                      <p:to>
                                        <p:strVal val="visible"/>
                                      </p:to>
                                    </p:set>
                                    <p:anim calcmode="discrete" valueType="clr">
                                      <p:cBhvr override="childStyle">
                                        <p:cTn id="31" dur="80"/>
                                        <p:tgtEl>
                                          <p:spTgt spid="39"/>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39"/>
                                        </p:tgtEl>
                                        <p:attrNameLst>
                                          <p:attrName>fillcolor</p:attrName>
                                        </p:attrNameLst>
                                      </p:cBhvr>
                                      <p:tavLst>
                                        <p:tav tm="0">
                                          <p:val>
                                            <p:clrVal>
                                              <a:schemeClr val="accent2"/>
                                            </p:clrVal>
                                          </p:val>
                                        </p:tav>
                                        <p:tav tm="50000">
                                          <p:val>
                                            <p:clrVal>
                                              <a:schemeClr val="hlink"/>
                                            </p:clrVal>
                                          </p:val>
                                        </p:tav>
                                      </p:tavLst>
                                    </p:anim>
                                    <p:set>
                                      <p:cBhvr>
                                        <p:cTn id="33" dur="80"/>
                                        <p:tgtEl>
                                          <p:spTgt spid="39"/>
                                        </p:tgtEl>
                                        <p:attrNameLst>
                                          <p:attrName>fill.type</p:attrName>
                                        </p:attrNameLst>
                                      </p:cBhvr>
                                      <p:to>
                                        <p:strVal val="solid"/>
                                      </p:to>
                                    </p:set>
                                  </p:childTnLst>
                                </p:cTn>
                              </p:par>
                            </p:childTnLst>
                          </p:cTn>
                        </p:par>
                        <p:par>
                          <p:cTn id="34" fill="hold">
                            <p:stCondLst>
                              <p:cond delay="3262"/>
                            </p:stCondLst>
                            <p:childTnLst>
                              <p:par>
                                <p:cTn id="35" presetID="1" presetClass="entr" presetSubtype="0"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par>
                          <p:cTn id="37" fill="hold">
                            <p:stCondLst>
                              <p:cond delay="3262"/>
                            </p:stCondLst>
                            <p:childTnLst>
                              <p:par>
                                <p:cTn id="38" presetID="27" presetClass="entr" presetSubtype="0" fill="hold" grpId="0" nodeType="afterEffect">
                                  <p:stCondLst>
                                    <p:cond delay="0"/>
                                  </p:stCondLst>
                                  <p:iterate type="lt">
                                    <p:tmPct val="50000"/>
                                  </p:iterate>
                                  <p:childTnLst>
                                    <p:set>
                                      <p:cBhvr>
                                        <p:cTn id="39" dur="1" fill="hold">
                                          <p:stCondLst>
                                            <p:cond delay="0"/>
                                          </p:stCondLst>
                                        </p:cTn>
                                        <p:tgtEl>
                                          <p:spTgt spid="41"/>
                                        </p:tgtEl>
                                        <p:attrNameLst>
                                          <p:attrName>style.visibility</p:attrName>
                                        </p:attrNameLst>
                                      </p:cBhvr>
                                      <p:to>
                                        <p:strVal val="visible"/>
                                      </p:to>
                                    </p:set>
                                    <p:anim calcmode="discrete" valueType="clr">
                                      <p:cBhvr override="childStyle">
                                        <p:cTn id="40" dur="80"/>
                                        <p:tgtEl>
                                          <p:spTgt spid="41"/>
                                        </p:tgtEl>
                                        <p:attrNameLst>
                                          <p:attrName>style.color</p:attrName>
                                        </p:attrNameLst>
                                      </p:cBhvr>
                                      <p:tavLst>
                                        <p:tav tm="0">
                                          <p:val>
                                            <p:clrVal>
                                              <a:schemeClr val="accent2"/>
                                            </p:clrVal>
                                          </p:val>
                                        </p:tav>
                                        <p:tav tm="50000">
                                          <p:val>
                                            <p:clrVal>
                                              <a:schemeClr val="hlink"/>
                                            </p:clrVal>
                                          </p:val>
                                        </p:tav>
                                      </p:tavLst>
                                    </p:anim>
                                    <p:anim calcmode="discrete" valueType="clr">
                                      <p:cBhvr>
                                        <p:cTn id="41" dur="80"/>
                                        <p:tgtEl>
                                          <p:spTgt spid="41"/>
                                        </p:tgtEl>
                                        <p:attrNameLst>
                                          <p:attrName>fillcolor</p:attrName>
                                        </p:attrNameLst>
                                      </p:cBhvr>
                                      <p:tavLst>
                                        <p:tav tm="0">
                                          <p:val>
                                            <p:clrVal>
                                              <a:schemeClr val="accent2"/>
                                            </p:clrVal>
                                          </p:val>
                                        </p:tav>
                                        <p:tav tm="50000">
                                          <p:val>
                                            <p:clrVal>
                                              <a:schemeClr val="hlink"/>
                                            </p:clrVal>
                                          </p:val>
                                        </p:tav>
                                      </p:tavLst>
                                    </p:anim>
                                    <p:set>
                                      <p:cBhvr>
                                        <p:cTn id="42" dur="80"/>
                                        <p:tgtEl>
                                          <p:spTgt spid="4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6" grpId="0"/>
      <p:bldP spid="37" grpId="0"/>
      <p:bldP spid="38" grpId="0"/>
      <p:bldP spid="39" grpId="0"/>
      <p:bldP spid="40" grpId="0"/>
      <p:bldP spid="4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3074" y="147761"/>
            <a:ext cx="27844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6.1.6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树的存储结构</a:t>
            </a:r>
          </a:p>
        </p:txBody>
      </p:sp>
      <p:grpSp>
        <p:nvGrpSpPr>
          <p:cNvPr id="3" name="组合 2"/>
          <p:cNvGrpSpPr/>
          <p:nvPr/>
        </p:nvGrpSpPr>
        <p:grpSpPr>
          <a:xfrm>
            <a:off x="936317" y="1026701"/>
            <a:ext cx="2164069" cy="517274"/>
            <a:chOff x="1382236" y="2304668"/>
            <a:chExt cx="2121004" cy="480002"/>
          </a:xfrm>
        </p:grpSpPr>
        <p:sp>
          <p:nvSpPr>
            <p:cNvPr id="4" name="矩形: 圆角 3"/>
            <p:cNvSpPr/>
            <p:nvPr/>
          </p:nvSpPr>
          <p:spPr>
            <a:xfrm>
              <a:off x="1396240" y="2304668"/>
              <a:ext cx="2107000" cy="480002"/>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382236" y="2371967"/>
              <a:ext cx="2069946" cy="341762"/>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 </a:t>
              </a:r>
              <a:r>
                <a:rPr lang="zh-CN" altLang="en-US" b="1" dirty="0">
                  <a:solidFill>
                    <a:schemeClr val="bg1"/>
                  </a:solidFill>
                  <a:latin typeface="微软雅黑" panose="020B0503020204020204" pitchFamily="34" charset="-122"/>
                  <a:ea typeface="微软雅黑" panose="020B0503020204020204" pitchFamily="34" charset="-122"/>
                </a:rPr>
                <a:t>双亲存储结构</a:t>
              </a:r>
            </a:p>
          </p:txBody>
        </p:sp>
      </p:grpSp>
      <p:sp>
        <p:nvSpPr>
          <p:cNvPr id="8" name="Text Box 3"/>
          <p:cNvSpPr txBox="1">
            <a:spLocks noChangeArrowheads="1"/>
          </p:cNvSpPr>
          <p:nvPr/>
        </p:nvSpPr>
        <p:spPr bwMode="auto">
          <a:xfrm>
            <a:off x="1464447" y="1691199"/>
            <a:ext cx="8215370" cy="808990"/>
          </a:xfrm>
          <a:prstGeom prst="rect">
            <a:avLst/>
          </a:prstGeom>
          <a:noFill/>
          <a:ln w="9525">
            <a:noFill/>
            <a:miter lim="800000"/>
          </a:ln>
        </p:spPr>
        <p:txBody>
          <a:bodyPr wrap="square">
            <a:spAutoFit/>
          </a:bodyPr>
          <a:lstStyle/>
          <a:p>
            <a:pPr algn="just">
              <a:lnSpc>
                <a:spcPts val="2800"/>
              </a:lnSpc>
              <a:spcBef>
                <a:spcPts val="0"/>
              </a:spcBef>
            </a:pP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这种存储结构是一种顺序存储结构，用一组连续空间存储树的所有结点，同时在每个结点中附设一个伪指针指示其双亲结点的位置。</a:t>
            </a:r>
          </a:p>
        </p:txBody>
      </p:sp>
      <p:graphicFrame>
        <p:nvGraphicFramePr>
          <p:cNvPr id="9" name="表格 8"/>
          <p:cNvGraphicFramePr>
            <a:graphicFrameLocks noGrp="1"/>
          </p:cNvGraphicFramePr>
          <p:nvPr/>
        </p:nvGraphicFramePr>
        <p:xfrm>
          <a:off x="5835113" y="2653704"/>
          <a:ext cx="2743119" cy="2857520"/>
        </p:xfrm>
        <a:graphic>
          <a:graphicData uri="http://schemas.openxmlformats.org/drawingml/2006/table">
            <a:tbl>
              <a:tblPr firstRow="1" bandRow="1">
                <a:tableStyleId>{5C22544A-7EE6-4342-B048-85BDC9FD1C3A}</a:tableStyleId>
              </a:tblPr>
              <a:tblGrid>
                <a:gridCol w="914373">
                  <a:extLst>
                    <a:ext uri="{9D8B030D-6E8A-4147-A177-3AD203B41FA5}">
                      <a16:colId xmlns:a16="http://schemas.microsoft.com/office/drawing/2014/main" val="20000"/>
                    </a:ext>
                  </a:extLst>
                </a:gridCol>
                <a:gridCol w="844036">
                  <a:extLst>
                    <a:ext uri="{9D8B030D-6E8A-4147-A177-3AD203B41FA5}">
                      <a16:colId xmlns:a16="http://schemas.microsoft.com/office/drawing/2014/main" val="20001"/>
                    </a:ext>
                  </a:extLst>
                </a:gridCol>
                <a:gridCol w="984710">
                  <a:extLst>
                    <a:ext uri="{9D8B030D-6E8A-4147-A177-3AD203B41FA5}">
                      <a16:colId xmlns:a16="http://schemas.microsoft.com/office/drawing/2014/main" val="20002"/>
                    </a:ext>
                  </a:extLst>
                </a:gridCol>
              </a:tblGrid>
              <a:tr h="357190">
                <a:tc>
                  <a:txBody>
                    <a:bodyPr/>
                    <a:lstStyle/>
                    <a:p>
                      <a:pPr algn="ctr"/>
                      <a:r>
                        <a:rPr lang="zh-CN" altLang="en-US" sz="16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位置</a:t>
                      </a:r>
                    </a:p>
                  </a:txBody>
                  <a:tcPr>
                    <a:solidFill>
                      <a:schemeClr val="bg1"/>
                    </a:solidFill>
                  </a:tcPr>
                </a:tc>
                <a:tc>
                  <a:txBody>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Consolas" panose="020B0609020204030204" pitchFamily="49" charset="0"/>
                        </a:rPr>
                        <a:t>data</a:t>
                      </a:r>
                    </a:p>
                  </a:txBody>
                  <a:tcPr/>
                </a:tc>
                <a:tc>
                  <a:txBody>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Consolas" panose="020B0609020204030204" pitchFamily="49" charset="0"/>
                        </a:rPr>
                        <a:t>parent</a:t>
                      </a:r>
                    </a:p>
                  </a:txBody>
                  <a:tcPr/>
                </a:tc>
                <a:extLst>
                  <a:ext uri="{0D108BD9-81ED-4DB2-BD59-A6C34878D82A}">
                    <a16:rowId xmlns:a16="http://schemas.microsoft.com/office/drawing/2014/main" val="10000"/>
                  </a:ext>
                </a:extLst>
              </a:tr>
              <a:tr h="357190">
                <a:tc>
                  <a:txBody>
                    <a:bodyPr/>
                    <a:lstStyle/>
                    <a:p>
                      <a:pPr algn="ctr"/>
                      <a:r>
                        <a:rPr lang="en-US" altLang="zh-CN" sz="1600" b="1">
                          <a:solidFill>
                            <a:srgbClr val="525252"/>
                          </a:solidFill>
                          <a:latin typeface="微软雅黑" panose="020B0503020204020204" pitchFamily="34" charset="-122"/>
                          <a:ea typeface="微软雅黑" panose="020B0503020204020204" pitchFamily="34" charset="-122"/>
                        </a:rPr>
                        <a:t>0</a:t>
                      </a:r>
                    </a:p>
                  </a:txBody>
                  <a:tcPr>
                    <a:solidFill>
                      <a:schemeClr val="bg1"/>
                    </a:solidFill>
                  </a:tcPr>
                </a:tc>
                <a:tc>
                  <a:txBody>
                    <a:bodyPr/>
                    <a:lstStyle/>
                    <a:p>
                      <a:pPr algn="ctr"/>
                      <a:r>
                        <a:rPr lang="en-US" altLang="zh-CN" sz="1600" b="0" i="0" dirty="0">
                          <a:solidFill>
                            <a:srgbClr val="525252"/>
                          </a:solidFill>
                          <a:latin typeface="微软雅黑" panose="020B0503020204020204" pitchFamily="34" charset="-122"/>
                          <a:ea typeface="微软雅黑" panose="020B0503020204020204" pitchFamily="34" charset="-122"/>
                        </a:rPr>
                        <a:t>A</a:t>
                      </a:r>
                    </a:p>
                  </a:txBody>
                  <a:tcPr/>
                </a:tc>
                <a:tc>
                  <a:txBody>
                    <a:bodyPr/>
                    <a:lstStyle/>
                    <a:p>
                      <a:pPr algn="ctr"/>
                      <a:r>
                        <a:rPr lang="en-US" altLang="zh-CN" sz="1600" b="0" dirty="0">
                          <a:solidFill>
                            <a:srgbClr val="C0262E"/>
                          </a:solidFill>
                          <a:latin typeface="微软雅黑" panose="020B0503020204020204" pitchFamily="34" charset="-122"/>
                          <a:ea typeface="微软雅黑" panose="020B0503020204020204" pitchFamily="34" charset="-122"/>
                        </a:rPr>
                        <a:t>-1</a:t>
                      </a:r>
                    </a:p>
                  </a:txBody>
                  <a:tcPr/>
                </a:tc>
                <a:extLst>
                  <a:ext uri="{0D108BD9-81ED-4DB2-BD59-A6C34878D82A}">
                    <a16:rowId xmlns:a16="http://schemas.microsoft.com/office/drawing/2014/main" val="10001"/>
                  </a:ext>
                </a:extLst>
              </a:tr>
              <a:tr h="357190">
                <a:tc>
                  <a:txBody>
                    <a:bodyPr/>
                    <a:lstStyle/>
                    <a:p>
                      <a:pPr algn="ctr"/>
                      <a:r>
                        <a:rPr lang="en-US" altLang="zh-CN" sz="1600" b="1">
                          <a:solidFill>
                            <a:srgbClr val="525252"/>
                          </a:solidFill>
                          <a:latin typeface="微软雅黑" panose="020B0503020204020204" pitchFamily="34" charset="-122"/>
                          <a:ea typeface="微软雅黑" panose="020B0503020204020204" pitchFamily="34" charset="-122"/>
                        </a:rPr>
                        <a:t>1</a:t>
                      </a:r>
                    </a:p>
                  </a:txBody>
                  <a:tcPr>
                    <a:solidFill>
                      <a:schemeClr val="bg1"/>
                    </a:solidFill>
                  </a:tcPr>
                </a:tc>
                <a:tc>
                  <a:txBody>
                    <a:bodyPr/>
                    <a:lstStyle/>
                    <a:p>
                      <a:pPr algn="ctr"/>
                      <a:r>
                        <a:rPr lang="en-US" altLang="zh-CN" sz="1600" b="0" i="0" dirty="0">
                          <a:solidFill>
                            <a:srgbClr val="525252"/>
                          </a:solidFill>
                          <a:latin typeface="微软雅黑" panose="020B0503020204020204" pitchFamily="34" charset="-122"/>
                          <a:ea typeface="微软雅黑" panose="020B0503020204020204" pitchFamily="34" charset="-122"/>
                        </a:rPr>
                        <a:t>B</a:t>
                      </a:r>
                    </a:p>
                  </a:txBody>
                  <a:tcPr/>
                </a:tc>
                <a:tc>
                  <a:txBody>
                    <a:bodyPr/>
                    <a:lstStyle/>
                    <a:p>
                      <a:pPr algn="ctr"/>
                      <a:r>
                        <a:rPr lang="en-US" altLang="zh-CN" sz="1600" b="0" dirty="0">
                          <a:solidFill>
                            <a:srgbClr val="C0262E"/>
                          </a:solidFill>
                          <a:latin typeface="微软雅黑" panose="020B0503020204020204" pitchFamily="34" charset="-122"/>
                          <a:ea typeface="微软雅黑" panose="020B0503020204020204" pitchFamily="34" charset="-122"/>
                        </a:rPr>
                        <a:t>0</a:t>
                      </a:r>
                    </a:p>
                  </a:txBody>
                  <a:tcPr/>
                </a:tc>
                <a:extLst>
                  <a:ext uri="{0D108BD9-81ED-4DB2-BD59-A6C34878D82A}">
                    <a16:rowId xmlns:a16="http://schemas.microsoft.com/office/drawing/2014/main" val="10002"/>
                  </a:ext>
                </a:extLst>
              </a:tr>
              <a:tr h="357190">
                <a:tc>
                  <a:txBody>
                    <a:bodyPr/>
                    <a:lstStyle/>
                    <a:p>
                      <a:pPr algn="ctr"/>
                      <a:r>
                        <a:rPr lang="en-US" altLang="zh-CN" sz="1600" b="1">
                          <a:solidFill>
                            <a:srgbClr val="525252"/>
                          </a:solidFill>
                          <a:latin typeface="微软雅黑" panose="020B0503020204020204" pitchFamily="34" charset="-122"/>
                          <a:ea typeface="微软雅黑" panose="020B0503020204020204" pitchFamily="34" charset="-122"/>
                        </a:rPr>
                        <a:t>2</a:t>
                      </a:r>
                    </a:p>
                  </a:txBody>
                  <a:tcPr>
                    <a:solidFill>
                      <a:schemeClr val="bg1"/>
                    </a:solidFill>
                  </a:tcPr>
                </a:tc>
                <a:tc>
                  <a:txBody>
                    <a:bodyPr/>
                    <a:lstStyle/>
                    <a:p>
                      <a:pPr algn="ctr"/>
                      <a:r>
                        <a:rPr lang="en-US" altLang="zh-CN" sz="1600" b="0" i="0" dirty="0">
                          <a:solidFill>
                            <a:srgbClr val="525252"/>
                          </a:solidFill>
                          <a:latin typeface="微软雅黑" panose="020B0503020204020204" pitchFamily="34" charset="-122"/>
                          <a:ea typeface="微软雅黑" panose="020B0503020204020204" pitchFamily="34" charset="-122"/>
                        </a:rPr>
                        <a:t>C</a:t>
                      </a:r>
                    </a:p>
                  </a:txBody>
                  <a:tcPr/>
                </a:tc>
                <a:tc>
                  <a:txBody>
                    <a:bodyPr/>
                    <a:lstStyle/>
                    <a:p>
                      <a:pPr algn="ctr"/>
                      <a:r>
                        <a:rPr lang="en-US" altLang="zh-CN" sz="1600" b="0" dirty="0">
                          <a:solidFill>
                            <a:srgbClr val="C0262E"/>
                          </a:solidFill>
                          <a:latin typeface="微软雅黑" panose="020B0503020204020204" pitchFamily="34" charset="-122"/>
                          <a:ea typeface="微软雅黑" panose="020B0503020204020204" pitchFamily="34" charset="-122"/>
                        </a:rPr>
                        <a:t>0</a:t>
                      </a:r>
                    </a:p>
                  </a:txBody>
                  <a:tcPr/>
                </a:tc>
                <a:extLst>
                  <a:ext uri="{0D108BD9-81ED-4DB2-BD59-A6C34878D82A}">
                    <a16:rowId xmlns:a16="http://schemas.microsoft.com/office/drawing/2014/main" val="10003"/>
                  </a:ext>
                </a:extLst>
              </a:tr>
              <a:tr h="357190">
                <a:tc>
                  <a:txBody>
                    <a:bodyPr/>
                    <a:lstStyle/>
                    <a:p>
                      <a:pPr algn="ctr"/>
                      <a:r>
                        <a:rPr lang="en-US" altLang="zh-CN" sz="1600" b="1">
                          <a:solidFill>
                            <a:srgbClr val="525252"/>
                          </a:solidFill>
                          <a:latin typeface="微软雅黑" panose="020B0503020204020204" pitchFamily="34" charset="-122"/>
                          <a:ea typeface="微软雅黑" panose="020B0503020204020204" pitchFamily="34" charset="-122"/>
                        </a:rPr>
                        <a:t>3</a:t>
                      </a:r>
                    </a:p>
                  </a:txBody>
                  <a:tcPr>
                    <a:solidFill>
                      <a:schemeClr val="bg1"/>
                    </a:solidFill>
                  </a:tcPr>
                </a:tc>
                <a:tc>
                  <a:txBody>
                    <a:bodyPr/>
                    <a:lstStyle/>
                    <a:p>
                      <a:pPr algn="ctr"/>
                      <a:r>
                        <a:rPr lang="en-US" altLang="zh-CN" sz="1600" b="0" i="0">
                          <a:solidFill>
                            <a:srgbClr val="525252"/>
                          </a:solidFill>
                          <a:latin typeface="微软雅黑" panose="020B0503020204020204" pitchFamily="34" charset="-122"/>
                          <a:ea typeface="微软雅黑" panose="020B0503020204020204" pitchFamily="34" charset="-122"/>
                        </a:rPr>
                        <a:t>D</a:t>
                      </a:r>
                    </a:p>
                  </a:txBody>
                  <a:tcPr/>
                </a:tc>
                <a:tc>
                  <a:txBody>
                    <a:bodyPr/>
                    <a:lstStyle/>
                    <a:p>
                      <a:pPr algn="ctr"/>
                      <a:r>
                        <a:rPr lang="en-US" altLang="zh-CN" sz="1600" b="0" dirty="0">
                          <a:solidFill>
                            <a:srgbClr val="C0262E"/>
                          </a:solidFill>
                          <a:latin typeface="微软雅黑" panose="020B0503020204020204" pitchFamily="34" charset="-122"/>
                          <a:ea typeface="微软雅黑" panose="020B0503020204020204" pitchFamily="34" charset="-122"/>
                        </a:rPr>
                        <a:t>1</a:t>
                      </a:r>
                    </a:p>
                  </a:txBody>
                  <a:tcPr/>
                </a:tc>
                <a:extLst>
                  <a:ext uri="{0D108BD9-81ED-4DB2-BD59-A6C34878D82A}">
                    <a16:rowId xmlns:a16="http://schemas.microsoft.com/office/drawing/2014/main" val="10004"/>
                  </a:ext>
                </a:extLst>
              </a:tr>
              <a:tr h="357190">
                <a:tc>
                  <a:txBody>
                    <a:bodyPr/>
                    <a:lstStyle/>
                    <a:p>
                      <a:pPr algn="ctr"/>
                      <a:r>
                        <a:rPr lang="en-US" altLang="zh-CN" sz="1600" b="1">
                          <a:solidFill>
                            <a:srgbClr val="525252"/>
                          </a:solidFill>
                          <a:latin typeface="微软雅黑" panose="020B0503020204020204" pitchFamily="34" charset="-122"/>
                          <a:ea typeface="微软雅黑" panose="020B0503020204020204" pitchFamily="34" charset="-122"/>
                        </a:rPr>
                        <a:t>4</a:t>
                      </a:r>
                    </a:p>
                  </a:txBody>
                  <a:tcPr>
                    <a:solidFill>
                      <a:schemeClr val="bg1"/>
                    </a:solidFill>
                  </a:tcPr>
                </a:tc>
                <a:tc>
                  <a:txBody>
                    <a:bodyPr/>
                    <a:lstStyle/>
                    <a:p>
                      <a:pPr algn="ctr"/>
                      <a:r>
                        <a:rPr lang="en-US" altLang="zh-CN" sz="1600" b="0" i="0">
                          <a:solidFill>
                            <a:srgbClr val="525252"/>
                          </a:solidFill>
                          <a:latin typeface="微软雅黑" panose="020B0503020204020204" pitchFamily="34" charset="-122"/>
                          <a:ea typeface="微软雅黑" panose="020B0503020204020204" pitchFamily="34" charset="-122"/>
                        </a:rPr>
                        <a:t>E</a:t>
                      </a:r>
                    </a:p>
                  </a:txBody>
                  <a:tcPr/>
                </a:tc>
                <a:tc>
                  <a:txBody>
                    <a:bodyPr/>
                    <a:lstStyle/>
                    <a:p>
                      <a:pPr algn="ctr"/>
                      <a:r>
                        <a:rPr lang="en-US" altLang="zh-CN" sz="1600" b="0" dirty="0">
                          <a:solidFill>
                            <a:srgbClr val="C0262E"/>
                          </a:solidFill>
                          <a:latin typeface="微软雅黑" panose="020B0503020204020204" pitchFamily="34" charset="-122"/>
                          <a:ea typeface="微软雅黑" panose="020B0503020204020204" pitchFamily="34" charset="-122"/>
                        </a:rPr>
                        <a:t>1</a:t>
                      </a:r>
                    </a:p>
                  </a:txBody>
                  <a:tcPr/>
                </a:tc>
                <a:extLst>
                  <a:ext uri="{0D108BD9-81ED-4DB2-BD59-A6C34878D82A}">
                    <a16:rowId xmlns:a16="http://schemas.microsoft.com/office/drawing/2014/main" val="10005"/>
                  </a:ext>
                </a:extLst>
              </a:tr>
              <a:tr h="357190">
                <a:tc>
                  <a:txBody>
                    <a:bodyPr/>
                    <a:lstStyle/>
                    <a:p>
                      <a:pPr algn="ctr"/>
                      <a:r>
                        <a:rPr lang="en-US" altLang="zh-CN" sz="1600" b="1">
                          <a:solidFill>
                            <a:srgbClr val="525252"/>
                          </a:solidFill>
                          <a:latin typeface="微软雅黑" panose="020B0503020204020204" pitchFamily="34" charset="-122"/>
                          <a:ea typeface="微软雅黑" panose="020B0503020204020204" pitchFamily="34" charset="-122"/>
                        </a:rPr>
                        <a:t>5</a:t>
                      </a:r>
                    </a:p>
                  </a:txBody>
                  <a:tcPr>
                    <a:solidFill>
                      <a:schemeClr val="bg1"/>
                    </a:solidFill>
                  </a:tcPr>
                </a:tc>
                <a:tc>
                  <a:txBody>
                    <a:bodyPr/>
                    <a:lstStyle/>
                    <a:p>
                      <a:pPr algn="ctr"/>
                      <a:r>
                        <a:rPr lang="en-US" altLang="zh-CN" sz="1600" b="0" i="0">
                          <a:solidFill>
                            <a:srgbClr val="525252"/>
                          </a:solidFill>
                          <a:latin typeface="微软雅黑" panose="020B0503020204020204" pitchFamily="34" charset="-122"/>
                          <a:ea typeface="微软雅黑" panose="020B0503020204020204" pitchFamily="34" charset="-122"/>
                        </a:rPr>
                        <a:t>F</a:t>
                      </a:r>
                    </a:p>
                  </a:txBody>
                  <a:tcPr/>
                </a:tc>
                <a:tc>
                  <a:txBody>
                    <a:bodyPr/>
                    <a:lstStyle/>
                    <a:p>
                      <a:pPr algn="ctr"/>
                      <a:r>
                        <a:rPr lang="en-US" altLang="zh-CN" sz="1600" b="0" dirty="0">
                          <a:solidFill>
                            <a:srgbClr val="C0262E"/>
                          </a:solidFill>
                          <a:latin typeface="微软雅黑" panose="020B0503020204020204" pitchFamily="34" charset="-122"/>
                          <a:ea typeface="微软雅黑" panose="020B0503020204020204" pitchFamily="34" charset="-122"/>
                        </a:rPr>
                        <a:t>1</a:t>
                      </a:r>
                    </a:p>
                  </a:txBody>
                  <a:tcPr/>
                </a:tc>
                <a:extLst>
                  <a:ext uri="{0D108BD9-81ED-4DB2-BD59-A6C34878D82A}">
                    <a16:rowId xmlns:a16="http://schemas.microsoft.com/office/drawing/2014/main" val="10006"/>
                  </a:ext>
                </a:extLst>
              </a:tr>
              <a:tr h="357190">
                <a:tc>
                  <a:txBody>
                    <a:bodyPr/>
                    <a:lstStyle/>
                    <a:p>
                      <a:pPr algn="ctr"/>
                      <a:r>
                        <a:rPr lang="en-US" altLang="zh-CN" sz="1600" b="1">
                          <a:solidFill>
                            <a:srgbClr val="525252"/>
                          </a:solidFill>
                          <a:latin typeface="微软雅黑" panose="020B0503020204020204" pitchFamily="34" charset="-122"/>
                          <a:ea typeface="微软雅黑" panose="020B0503020204020204" pitchFamily="34" charset="-122"/>
                        </a:rPr>
                        <a:t>6</a:t>
                      </a:r>
                    </a:p>
                  </a:txBody>
                  <a:tcPr>
                    <a:solidFill>
                      <a:schemeClr val="bg1"/>
                    </a:solidFill>
                  </a:tcPr>
                </a:tc>
                <a:tc>
                  <a:txBody>
                    <a:bodyPr/>
                    <a:lstStyle/>
                    <a:p>
                      <a:pPr algn="ctr"/>
                      <a:r>
                        <a:rPr lang="en-US" altLang="zh-CN" sz="1600" b="0" i="0">
                          <a:solidFill>
                            <a:srgbClr val="525252"/>
                          </a:solidFill>
                          <a:latin typeface="微软雅黑" panose="020B0503020204020204" pitchFamily="34" charset="-122"/>
                          <a:ea typeface="微软雅黑" panose="020B0503020204020204" pitchFamily="34" charset="-122"/>
                        </a:rPr>
                        <a:t>G</a:t>
                      </a:r>
                    </a:p>
                  </a:txBody>
                  <a:tcPr/>
                </a:tc>
                <a:tc>
                  <a:txBody>
                    <a:bodyPr/>
                    <a:lstStyle/>
                    <a:p>
                      <a:pPr algn="ctr"/>
                      <a:r>
                        <a:rPr lang="en-US" altLang="zh-CN" sz="1600" b="0" dirty="0">
                          <a:solidFill>
                            <a:srgbClr val="C0262E"/>
                          </a:solidFill>
                          <a:latin typeface="微软雅黑" panose="020B0503020204020204" pitchFamily="34" charset="-122"/>
                          <a:ea typeface="微软雅黑" panose="020B0503020204020204" pitchFamily="34" charset="-122"/>
                        </a:rPr>
                        <a:t>4</a:t>
                      </a:r>
                    </a:p>
                  </a:txBody>
                  <a:tcPr/>
                </a:tc>
                <a:extLst>
                  <a:ext uri="{0D108BD9-81ED-4DB2-BD59-A6C34878D82A}">
                    <a16:rowId xmlns:a16="http://schemas.microsoft.com/office/drawing/2014/main" val="10007"/>
                  </a:ext>
                </a:extLst>
              </a:tr>
            </a:tbl>
          </a:graphicData>
        </a:graphic>
      </p:graphicFrame>
      <p:sp>
        <p:nvSpPr>
          <p:cNvPr id="10" name="右箭头 23"/>
          <p:cNvSpPr/>
          <p:nvPr/>
        </p:nvSpPr>
        <p:spPr>
          <a:xfrm>
            <a:off x="4905377" y="3858756"/>
            <a:ext cx="428628" cy="285752"/>
          </a:xfrm>
          <a:prstGeom prst="rightArrow">
            <a:avLst/>
          </a:prstGeom>
          <a:solidFill>
            <a:srgbClr val="C0262E"/>
          </a:solidFill>
          <a:ln>
            <a:solidFill>
              <a:srgbClr val="E94A47"/>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1649413" y="3102461"/>
            <a:ext cx="2493962" cy="1878027"/>
            <a:chOff x="1135063" y="3622675"/>
            <a:chExt cx="1508111" cy="1878027"/>
          </a:xfrm>
          <a:solidFill>
            <a:srgbClr val="F6B69B"/>
          </a:solidFill>
        </p:grpSpPr>
        <p:sp>
          <p:nvSpPr>
            <p:cNvPr id="12" name="Freeform 2"/>
            <p:cNvSpPr/>
            <p:nvPr/>
          </p:nvSpPr>
          <p:spPr bwMode="auto">
            <a:xfrm>
              <a:off x="1341772" y="4370461"/>
              <a:ext cx="320255" cy="319664"/>
            </a:xfrm>
            <a:custGeom>
              <a:avLst/>
              <a:gdLst/>
              <a:ahLst/>
              <a:cxnLst>
                <a:cxn ang="0">
                  <a:pos x="309" y="0"/>
                </a:cxn>
                <a:cxn ang="0">
                  <a:pos x="0" y="317"/>
                </a:cxn>
              </a:cxnLst>
              <a:rect l="0" t="0" r="r" b="b"/>
              <a:pathLst>
                <a:path w="309" h="317">
                  <a:moveTo>
                    <a:pt x="309" y="0"/>
                  </a:moveTo>
                  <a:lnTo>
                    <a:pt x="0" y="317"/>
                  </a:lnTo>
                </a:path>
              </a:pathLst>
            </a:custGeom>
            <a:grpFill/>
            <a:ln w="12700">
              <a:solidFill>
                <a:srgbClr val="E94A47"/>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Freeform 3"/>
            <p:cNvSpPr/>
            <p:nvPr/>
          </p:nvSpPr>
          <p:spPr bwMode="auto">
            <a:xfrm>
              <a:off x="1781396" y="4984103"/>
              <a:ext cx="2910" cy="196935"/>
            </a:xfrm>
            <a:custGeom>
              <a:avLst/>
              <a:gdLst/>
              <a:ahLst/>
              <a:cxnLst>
                <a:cxn ang="0">
                  <a:pos x="2" y="0"/>
                </a:cxn>
                <a:cxn ang="0">
                  <a:pos x="0" y="219"/>
                </a:cxn>
              </a:cxnLst>
              <a:rect l="0" t="0" r="r" b="b"/>
              <a:pathLst>
                <a:path w="2" h="219">
                  <a:moveTo>
                    <a:pt x="2" y="0"/>
                  </a:moveTo>
                  <a:lnTo>
                    <a:pt x="0" y="219"/>
                  </a:lnTo>
                </a:path>
              </a:pathLst>
            </a:custGeom>
            <a:grpFill/>
            <a:ln w="12700">
              <a:solidFill>
                <a:srgbClr val="E94A47"/>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Freeform 4"/>
            <p:cNvSpPr/>
            <p:nvPr/>
          </p:nvSpPr>
          <p:spPr bwMode="auto">
            <a:xfrm>
              <a:off x="1816333" y="3865278"/>
              <a:ext cx="235823" cy="299684"/>
            </a:xfrm>
            <a:custGeom>
              <a:avLst/>
              <a:gdLst/>
              <a:ahLst/>
              <a:cxnLst>
                <a:cxn ang="0">
                  <a:pos x="252" y="0"/>
                </a:cxn>
                <a:cxn ang="0">
                  <a:pos x="0" y="333"/>
                </a:cxn>
              </a:cxnLst>
              <a:rect l="0" t="0" r="r" b="b"/>
              <a:pathLst>
                <a:path w="252" h="333">
                  <a:moveTo>
                    <a:pt x="252" y="0"/>
                  </a:moveTo>
                  <a:lnTo>
                    <a:pt x="0" y="333"/>
                  </a:lnTo>
                </a:path>
              </a:pathLst>
            </a:custGeom>
            <a:grpFill/>
            <a:ln w="12700">
              <a:solidFill>
                <a:srgbClr val="E94A47"/>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 name="Freeform 5"/>
            <p:cNvSpPr/>
            <p:nvPr/>
          </p:nvSpPr>
          <p:spPr bwMode="auto">
            <a:xfrm>
              <a:off x="2267601" y="3902381"/>
              <a:ext cx="197976" cy="282561"/>
            </a:xfrm>
            <a:custGeom>
              <a:avLst/>
              <a:gdLst/>
              <a:ahLst/>
              <a:cxnLst>
                <a:cxn ang="0">
                  <a:pos x="0" y="0"/>
                </a:cxn>
                <a:cxn ang="0">
                  <a:pos x="192" y="280"/>
                </a:cxn>
              </a:cxnLst>
              <a:rect l="0" t="0" r="r" b="b"/>
              <a:pathLst>
                <a:path w="192" h="280">
                  <a:moveTo>
                    <a:pt x="0" y="0"/>
                  </a:moveTo>
                  <a:lnTo>
                    <a:pt x="192" y="280"/>
                  </a:lnTo>
                </a:path>
              </a:pathLst>
            </a:custGeom>
            <a:grpFill/>
            <a:ln w="12700">
              <a:solidFill>
                <a:srgbClr val="E94A47"/>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 name="Freeform 6"/>
            <p:cNvSpPr/>
            <p:nvPr/>
          </p:nvSpPr>
          <p:spPr bwMode="auto">
            <a:xfrm>
              <a:off x="1775573" y="4467502"/>
              <a:ext cx="0" cy="199790"/>
            </a:xfrm>
            <a:custGeom>
              <a:avLst/>
              <a:gdLst/>
              <a:ahLst/>
              <a:cxnLst>
                <a:cxn ang="0">
                  <a:pos x="0" y="0"/>
                </a:cxn>
                <a:cxn ang="0">
                  <a:pos x="16" y="199"/>
                </a:cxn>
              </a:cxnLst>
              <a:rect l="0" t="0" r="r" b="b"/>
              <a:pathLst>
                <a:path w="16" h="199">
                  <a:moveTo>
                    <a:pt x="0" y="0"/>
                  </a:moveTo>
                  <a:lnTo>
                    <a:pt x="16" y="199"/>
                  </a:lnTo>
                </a:path>
              </a:pathLst>
            </a:custGeom>
            <a:grpFill/>
            <a:ln w="12700">
              <a:solidFill>
                <a:srgbClr val="E94A47"/>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7" name="Line 7"/>
            <p:cNvSpPr>
              <a:spLocks noChangeShapeType="1"/>
            </p:cNvSpPr>
            <p:nvPr/>
          </p:nvSpPr>
          <p:spPr bwMode="auto">
            <a:xfrm>
              <a:off x="1918232" y="4370461"/>
              <a:ext cx="291141" cy="313956"/>
            </a:xfrm>
            <a:prstGeom prst="line">
              <a:avLst/>
            </a:prstGeom>
            <a:grpFill/>
            <a:ln w="12700">
              <a:solidFill>
                <a:srgbClr val="E94A47"/>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8" name="Oval 8"/>
            <p:cNvSpPr>
              <a:spLocks noChangeArrowheads="1"/>
            </p:cNvSpPr>
            <p:nvPr/>
          </p:nvSpPr>
          <p:spPr bwMode="auto">
            <a:xfrm>
              <a:off x="2031778" y="3622675"/>
              <a:ext cx="291141" cy="313956"/>
            </a:xfrm>
            <a:prstGeom prst="ellipse">
              <a:avLst/>
            </a:prstGeom>
            <a:grpFill/>
            <a:ln>
              <a:solidFill>
                <a:srgbClr val="E94A47"/>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600" b="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9" name="Oval 9"/>
            <p:cNvSpPr>
              <a:spLocks noChangeArrowheads="1"/>
            </p:cNvSpPr>
            <p:nvPr/>
          </p:nvSpPr>
          <p:spPr bwMode="auto">
            <a:xfrm>
              <a:off x="1632913" y="4156401"/>
              <a:ext cx="291141" cy="313956"/>
            </a:xfrm>
            <a:prstGeom prst="ellipse">
              <a:avLst/>
            </a:prstGeom>
            <a:grpFill/>
            <a:ln>
              <a:solidFill>
                <a:srgbClr val="E94A47"/>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600" b="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B</a:t>
              </a:r>
            </a:p>
          </p:txBody>
        </p:sp>
        <p:sp>
          <p:nvSpPr>
            <p:cNvPr id="20" name="Oval 10"/>
            <p:cNvSpPr>
              <a:spLocks noChangeArrowheads="1"/>
            </p:cNvSpPr>
            <p:nvPr/>
          </p:nvSpPr>
          <p:spPr bwMode="auto">
            <a:xfrm>
              <a:off x="2352033" y="4190651"/>
              <a:ext cx="291141" cy="313956"/>
            </a:xfrm>
            <a:prstGeom prst="ellipse">
              <a:avLst/>
            </a:prstGeom>
            <a:grpFill/>
            <a:ln>
              <a:solidFill>
                <a:srgbClr val="E94A47"/>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600" b="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C</a:t>
              </a:r>
            </a:p>
          </p:txBody>
        </p:sp>
        <p:sp>
          <p:nvSpPr>
            <p:cNvPr id="21" name="Oval 11"/>
            <p:cNvSpPr>
              <a:spLocks noChangeArrowheads="1"/>
            </p:cNvSpPr>
            <p:nvPr/>
          </p:nvSpPr>
          <p:spPr bwMode="auto">
            <a:xfrm>
              <a:off x="2145322" y="4675855"/>
              <a:ext cx="291141" cy="313956"/>
            </a:xfrm>
            <a:prstGeom prst="ellipse">
              <a:avLst/>
            </a:prstGeom>
            <a:grpFill/>
            <a:ln>
              <a:solidFill>
                <a:srgbClr val="E94A47"/>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600" b="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F</a:t>
              </a:r>
            </a:p>
          </p:txBody>
        </p:sp>
        <p:sp>
          <p:nvSpPr>
            <p:cNvPr id="22" name="Oval 12"/>
            <p:cNvSpPr>
              <a:spLocks noChangeArrowheads="1"/>
            </p:cNvSpPr>
            <p:nvPr/>
          </p:nvSpPr>
          <p:spPr bwMode="auto">
            <a:xfrm>
              <a:off x="1135063" y="4684417"/>
              <a:ext cx="291141" cy="313956"/>
            </a:xfrm>
            <a:prstGeom prst="ellipse">
              <a:avLst/>
            </a:prstGeom>
            <a:grpFill/>
            <a:ln>
              <a:solidFill>
                <a:srgbClr val="E94A47"/>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600" b="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D</a:t>
              </a:r>
            </a:p>
          </p:txBody>
        </p:sp>
        <p:sp>
          <p:nvSpPr>
            <p:cNvPr id="23" name="Oval 13"/>
            <p:cNvSpPr>
              <a:spLocks noChangeArrowheads="1"/>
            </p:cNvSpPr>
            <p:nvPr/>
          </p:nvSpPr>
          <p:spPr bwMode="auto">
            <a:xfrm>
              <a:off x="1632913" y="4667292"/>
              <a:ext cx="291141" cy="313956"/>
            </a:xfrm>
            <a:prstGeom prst="ellipse">
              <a:avLst/>
            </a:prstGeom>
            <a:grpFill/>
            <a:ln>
              <a:solidFill>
                <a:srgbClr val="E94A47"/>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600" b="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E</a:t>
              </a:r>
            </a:p>
          </p:txBody>
        </p:sp>
        <p:sp>
          <p:nvSpPr>
            <p:cNvPr id="24" name="Oval 14"/>
            <p:cNvSpPr>
              <a:spLocks noChangeArrowheads="1"/>
            </p:cNvSpPr>
            <p:nvPr/>
          </p:nvSpPr>
          <p:spPr bwMode="auto">
            <a:xfrm>
              <a:off x="1632913" y="5186746"/>
              <a:ext cx="291141" cy="313956"/>
            </a:xfrm>
            <a:prstGeom prst="ellipse">
              <a:avLst/>
            </a:prstGeom>
            <a:grpFill/>
            <a:ln>
              <a:solidFill>
                <a:srgbClr val="E94A47"/>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600" b="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G</a:t>
              </a:r>
            </a:p>
          </p:txBody>
        </p:sp>
      </p:grpSp>
      <p:sp>
        <p:nvSpPr>
          <p:cNvPr id="25" name="TextBox 38"/>
          <p:cNvSpPr txBox="1"/>
          <p:nvPr/>
        </p:nvSpPr>
        <p:spPr>
          <a:xfrm>
            <a:off x="3002801" y="5960795"/>
            <a:ext cx="7715304" cy="337185"/>
          </a:xfrm>
          <a:prstGeom prst="rect">
            <a:avLst/>
          </a:prstGeom>
          <a:noFill/>
        </p:spPr>
        <p:txBody>
          <a:bodyPr wrap="square" rtlCol="0">
            <a:spAutoFit/>
          </a:bodyPr>
          <a:lstStyle/>
          <a:p>
            <a:pPr algn="l">
              <a:lnSpc>
                <a:spcPct val="100000"/>
              </a:lnSpc>
              <a:spcBef>
                <a:spcPts val="0"/>
              </a:spcBef>
            </a:pPr>
            <a:r>
              <a:rPr lang="en-US" altLang="zh-CN" sz="16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t=[['A',-1], ['B',0], ['C',0], ['D',1], ['E',1], ['F',1], ['G',4]]</a:t>
            </a:r>
          </a:p>
        </p:txBody>
      </p:sp>
      <p:sp>
        <p:nvSpPr>
          <p:cNvPr id="26" name="下箭头 39"/>
          <p:cNvSpPr/>
          <p:nvPr/>
        </p:nvSpPr>
        <p:spPr>
          <a:xfrm>
            <a:off x="5357818" y="5500702"/>
            <a:ext cx="214314" cy="285752"/>
          </a:xfrm>
          <a:prstGeom prst="downArrow">
            <a:avLst/>
          </a:prstGeom>
          <a:solidFill>
            <a:srgbClr val="C0262E"/>
          </a:solidFill>
          <a:ln>
            <a:solidFill>
              <a:srgbClr val="E94A47"/>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latin typeface="微软雅黑" panose="020B0503020204020204" pitchFamily="34" charset="-122"/>
              <a:ea typeface="微软雅黑" panose="020B0503020204020204" pitchFamily="34" charset="-122"/>
            </a:endParaRPr>
          </a:p>
        </p:txBody>
      </p:sp>
      <p:sp>
        <p:nvSpPr>
          <p:cNvPr id="27"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32/42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up)">
                                      <p:cBhvr>
                                        <p:cTn id="31" dur="500"/>
                                        <p:tgtEl>
                                          <p:spTgt spid="2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0" grpId="0" animBg="1"/>
      <p:bldP spid="25" grpId="0"/>
      <p:bldP spid="2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53074" y="147761"/>
            <a:ext cx="2675255" cy="460375"/>
          </a:xfrm>
          <a:prstGeom prst="rect">
            <a:avLst/>
          </a:prstGeom>
          <a:noFill/>
        </p:spPr>
        <p:txBody>
          <a:bodyPr wrap="none" rtlCol="0" anchor="ctr">
            <a:spAutoFit/>
          </a:bodyPr>
          <a:lstStyle/>
          <a:p>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第</a:t>
            </a:r>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章  树和二叉树</a:t>
            </a:r>
          </a:p>
        </p:txBody>
      </p:sp>
      <p:sp>
        <p:nvSpPr>
          <p:cNvPr id="26" name="矩形: 圆角 25"/>
          <p:cNvSpPr/>
          <p:nvPr/>
        </p:nvSpPr>
        <p:spPr>
          <a:xfrm>
            <a:off x="3906234" y="1393399"/>
            <a:ext cx="3736800" cy="460800"/>
          </a:xfrm>
          <a:prstGeom prst="roundRect">
            <a:avLst>
              <a:gd name="adj" fmla="val 0"/>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800" b="1">
                <a:latin typeface="微软雅黑" panose="020B0503020204020204" pitchFamily="34" charset="-122"/>
                <a:ea typeface="微软雅黑" panose="020B0503020204020204" pitchFamily="34" charset="-122"/>
                <a:cs typeface="Times New Roman" panose="02020603050405020304" pitchFamily="18" charset="0"/>
              </a:rPr>
              <a:t>6.1 </a:t>
            </a:r>
            <a:r>
              <a:rPr lang="zh-CN" altLang="en-US" sz="1800" b="1">
                <a:latin typeface="微软雅黑" panose="020B0503020204020204" pitchFamily="34" charset="-122"/>
                <a:ea typeface="微软雅黑" panose="020B0503020204020204" pitchFamily="34" charset="-122"/>
                <a:cs typeface="Times New Roman" panose="02020603050405020304" pitchFamily="18" charset="0"/>
              </a:rPr>
              <a:t>树</a:t>
            </a:r>
            <a:endParaRPr lang="en-US" altLang="zh-CN" sz="18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矩形: 圆角 26"/>
          <p:cNvSpPr/>
          <p:nvPr/>
        </p:nvSpPr>
        <p:spPr>
          <a:xfrm>
            <a:off x="3906234" y="1965819"/>
            <a:ext cx="3736800" cy="460800"/>
          </a:xfrm>
          <a:prstGeom prst="roundRect">
            <a:avLst>
              <a:gd name="adj" fmla="val 0"/>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6.2 </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二 叉 树</a:t>
            </a:r>
          </a:p>
        </p:txBody>
      </p:sp>
      <p:sp>
        <p:nvSpPr>
          <p:cNvPr id="28" name="矩形: 圆角 27"/>
          <p:cNvSpPr/>
          <p:nvPr/>
        </p:nvSpPr>
        <p:spPr>
          <a:xfrm>
            <a:off x="3906234" y="2538239"/>
            <a:ext cx="3736800" cy="460800"/>
          </a:xfrm>
          <a:prstGeom prst="roundRect">
            <a:avLst>
              <a:gd name="adj" fmla="val 0"/>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6.3 </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二叉树先序、中序和后序遍历</a:t>
            </a:r>
          </a:p>
        </p:txBody>
      </p:sp>
      <p:sp>
        <p:nvSpPr>
          <p:cNvPr id="29" name="矩形: 圆角 28"/>
          <p:cNvSpPr/>
          <p:nvPr/>
        </p:nvSpPr>
        <p:spPr>
          <a:xfrm>
            <a:off x="3906233" y="3110659"/>
            <a:ext cx="3736800" cy="460800"/>
          </a:xfrm>
          <a:prstGeom prst="roundRect">
            <a:avLst>
              <a:gd name="adj" fmla="val 2857"/>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6.4 </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二叉树的层次遍历</a:t>
            </a:r>
          </a:p>
        </p:txBody>
      </p:sp>
      <p:sp>
        <p:nvSpPr>
          <p:cNvPr id="30" name="矩形: 圆角 29"/>
          <p:cNvSpPr/>
          <p:nvPr/>
        </p:nvSpPr>
        <p:spPr>
          <a:xfrm>
            <a:off x="3906234" y="3683079"/>
            <a:ext cx="3736800" cy="460800"/>
          </a:xfrm>
          <a:prstGeom prst="roundRect">
            <a:avLst>
              <a:gd name="adj" fmla="val 0"/>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6.5 </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二 叉 树的构造</a:t>
            </a:r>
          </a:p>
        </p:txBody>
      </p:sp>
      <p:sp>
        <p:nvSpPr>
          <p:cNvPr id="31" name="矩形: 圆角 30"/>
          <p:cNvSpPr/>
          <p:nvPr/>
        </p:nvSpPr>
        <p:spPr>
          <a:xfrm>
            <a:off x="3906231" y="4255499"/>
            <a:ext cx="3736800" cy="460800"/>
          </a:xfrm>
          <a:prstGeom prst="roundRect">
            <a:avLst>
              <a:gd name="adj" fmla="val 0"/>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6.6 </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线索二叉树</a:t>
            </a:r>
          </a:p>
        </p:txBody>
      </p:sp>
      <p:sp>
        <p:nvSpPr>
          <p:cNvPr id="32" name="矩形: 圆角 31"/>
          <p:cNvSpPr/>
          <p:nvPr/>
        </p:nvSpPr>
        <p:spPr>
          <a:xfrm>
            <a:off x="3906230" y="4827919"/>
            <a:ext cx="3736800" cy="460800"/>
          </a:xfrm>
          <a:prstGeom prst="roundRect">
            <a:avLst>
              <a:gd name="adj" fmla="val 0"/>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6.7 </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哈夫曼树</a:t>
            </a:r>
          </a:p>
        </p:txBody>
      </p:sp>
      <p:sp>
        <p:nvSpPr>
          <p:cNvPr id="33" name="矩形: 圆角 32"/>
          <p:cNvSpPr/>
          <p:nvPr/>
        </p:nvSpPr>
        <p:spPr>
          <a:xfrm>
            <a:off x="3906231" y="5400339"/>
            <a:ext cx="3736800" cy="460800"/>
          </a:xfrm>
          <a:prstGeom prst="roundRect">
            <a:avLst>
              <a:gd name="adj" fmla="val 0"/>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6.8 </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二叉树与树、森林之间的转换</a:t>
            </a:r>
          </a:p>
        </p:txBody>
      </p:sp>
      <p:sp>
        <p:nvSpPr>
          <p:cNvPr id="35" name="矩形: 圆角 34"/>
          <p:cNvSpPr/>
          <p:nvPr/>
        </p:nvSpPr>
        <p:spPr>
          <a:xfrm>
            <a:off x="3906228" y="5972759"/>
            <a:ext cx="3736800" cy="460800"/>
          </a:xfrm>
          <a:prstGeom prst="roundRect">
            <a:avLst>
              <a:gd name="adj" fmla="val 0"/>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6.9 </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并查集</a:t>
            </a:r>
          </a:p>
        </p:txBody>
      </p:sp>
      <p:grpSp>
        <p:nvGrpSpPr>
          <p:cNvPr id="2" name="组合 1"/>
          <p:cNvGrpSpPr/>
          <p:nvPr/>
        </p:nvGrpSpPr>
        <p:grpSpPr>
          <a:xfrm>
            <a:off x="397020" y="2777483"/>
            <a:ext cx="2258121" cy="2050436"/>
            <a:chOff x="782346" y="942897"/>
            <a:chExt cx="1482451" cy="1346106"/>
          </a:xfrm>
        </p:grpSpPr>
        <p:sp>
          <p:nvSpPr>
            <p:cNvPr id="3" name="任意多边形 82"/>
            <p:cNvSpPr/>
            <p:nvPr/>
          </p:nvSpPr>
          <p:spPr bwMode="auto">
            <a:xfrm rot="3738964">
              <a:off x="836787" y="942383"/>
              <a:ext cx="1346106" cy="134713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CD5158"/>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endParaRPr>
            </a:p>
          </p:txBody>
        </p:sp>
        <p:grpSp>
          <p:nvGrpSpPr>
            <p:cNvPr id="6" name="组合 5"/>
            <p:cNvGrpSpPr/>
            <p:nvPr/>
          </p:nvGrpSpPr>
          <p:grpSpPr>
            <a:xfrm>
              <a:off x="782346" y="1295638"/>
              <a:ext cx="1482451" cy="617718"/>
              <a:chOff x="782346" y="1295638"/>
              <a:chExt cx="1482451" cy="617718"/>
            </a:xfrm>
          </p:grpSpPr>
          <p:sp>
            <p:nvSpPr>
              <p:cNvPr id="7" name="文本框 20"/>
              <p:cNvSpPr txBox="1">
                <a:spLocks noChangeArrowheads="1"/>
              </p:cNvSpPr>
              <p:nvPr/>
            </p:nvSpPr>
            <p:spPr bwMode="auto">
              <a:xfrm>
                <a:off x="782346" y="1671464"/>
                <a:ext cx="1482451" cy="24189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cs typeface="+mn-cs"/>
                  </a:rPr>
                  <a:t>CONTENTS</a:t>
                </a:r>
              </a:p>
            </p:txBody>
          </p:sp>
          <p:sp>
            <p:nvSpPr>
              <p:cNvPr id="9" name="文本框 20"/>
              <p:cNvSpPr txBox="1">
                <a:spLocks noChangeArrowheads="1"/>
              </p:cNvSpPr>
              <p:nvPr/>
            </p:nvSpPr>
            <p:spPr bwMode="auto">
              <a:xfrm>
                <a:off x="1143543" y="1295638"/>
                <a:ext cx="729422" cy="302416"/>
              </a:xfrm>
              <a:prstGeom prst="rect">
                <a:avLst/>
              </a:prstGeom>
              <a:noFill/>
              <a:ln>
                <a:noFill/>
              </a:ln>
            </p:spPr>
            <p:txBody>
              <a:bodyPr wrap="square">
                <a:spAutoFit/>
                <a:scene3d>
                  <a:camera prst="orthographicFront"/>
                  <a:lightRig rig="soft" dir="t">
                    <a:rot lat="0" lon="0" rev="10800000"/>
                  </a:lightRig>
                </a:scene3d>
                <a:sp3d>
                  <a:contourClr>
                    <a:srgbClr val="DDDDDD"/>
                  </a:contourClr>
                </a:sp3d>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150" normalizeH="0" baseline="0" noProof="0" dirty="0">
                    <a:ln w="11430"/>
                    <a:solidFill>
                      <a:prstClr val="white"/>
                    </a:solidFill>
                    <a:effectLst/>
                    <a:uLnTx/>
                    <a:uFillTx/>
                    <a:cs typeface="+mn-cs"/>
                  </a:rPr>
                  <a:t>提纲</a:t>
                </a:r>
              </a:p>
            </p:txBody>
          </p:sp>
        </p:grpSp>
      </p:grpSp>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l="12403" r="12997"/>
          <a:stretch>
            <a:fillRect/>
          </a:stretch>
        </p:blipFill>
        <p:spPr>
          <a:xfrm>
            <a:off x="8659238" y="1854199"/>
            <a:ext cx="2877538" cy="4017677"/>
          </a:xfrm>
          <a:prstGeom prst="rect">
            <a:avLst/>
          </a:prstGeom>
        </p:spPr>
      </p:pic>
      <p:sp>
        <p:nvSpPr>
          <p:cNvPr id="11"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1/42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770">
        <p15:prstTrans prst="pageCurlDouble"/>
      </p:transition>
    </mc:Choice>
    <mc:Fallback xmlns="" xmlns:a14="http://schemas.microsoft.com/office/drawing/2010/main" xmlns:p14="http://schemas.microsoft.com/office/powerpoint/2010/main">
      <p:transition spd="slow" advTm="47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left)">
                                      <p:cBhvr>
                                        <p:cTn id="21" dur="500"/>
                                        <p:tgtEl>
                                          <p:spTgt spid="2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500"/>
                                        <p:tgtEl>
                                          <p:spTgt spid="29"/>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left)">
                                      <p:cBhvr>
                                        <p:cTn id="30" dur="500"/>
                                        <p:tgtEl>
                                          <p:spTgt spid="31"/>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left)">
                                      <p:cBhvr>
                                        <p:cTn id="36" dur="500"/>
                                        <p:tgtEl>
                                          <p:spTgt spid="3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left)">
                                      <p:cBhvr>
                                        <p:cTn id="39" dur="500"/>
                                        <p:tgtEl>
                                          <p:spTgt spid="35"/>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6" grpId="0" animBg="1"/>
      <p:bldP spid="27" grpId="0" animBg="1"/>
      <p:bldP spid="28" grpId="0" animBg="1"/>
      <p:bldP spid="29" grpId="0" animBg="1"/>
      <p:bldP spid="30" grpId="0" animBg="1"/>
      <p:bldP spid="31" grpId="0" animBg="1"/>
      <p:bldP spid="32" grpId="0" animBg="1"/>
      <p:bldP spid="33" grpId="0" animBg="1"/>
      <p:bldP spid="3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331347" y="1491927"/>
            <a:ext cx="2221432" cy="517274"/>
            <a:chOff x="1396240" y="2304668"/>
            <a:chExt cx="2107000" cy="480002"/>
          </a:xfrm>
        </p:grpSpPr>
        <p:sp>
          <p:nvSpPr>
            <p:cNvPr id="9" name="矩形: 圆角 8"/>
            <p:cNvSpPr/>
            <p:nvPr/>
          </p:nvSpPr>
          <p:spPr>
            <a:xfrm>
              <a:off x="1396240" y="2304668"/>
              <a:ext cx="2107000" cy="480002"/>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433295" y="2360437"/>
              <a:ext cx="2069945" cy="34176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双亲存储结构</a:t>
              </a:r>
            </a:p>
          </p:txBody>
        </p:sp>
      </p:gr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4916" y="2100262"/>
            <a:ext cx="4006624" cy="4000363"/>
          </a:xfrm>
          <a:prstGeom prst="rect">
            <a:avLst/>
          </a:prstGeom>
        </p:spPr>
      </p:pic>
      <p:sp>
        <p:nvSpPr>
          <p:cNvPr id="3" name="文本框 2"/>
          <p:cNvSpPr txBox="1"/>
          <p:nvPr/>
        </p:nvSpPr>
        <p:spPr>
          <a:xfrm>
            <a:off x="1053074" y="147761"/>
            <a:ext cx="27844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6.1.6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树的存储结构</a:t>
            </a:r>
          </a:p>
        </p:txBody>
      </p:sp>
      <p:sp>
        <p:nvSpPr>
          <p:cNvPr id="11" name="TextBox 7"/>
          <p:cNvSpPr txBox="1"/>
          <p:nvPr/>
        </p:nvSpPr>
        <p:spPr>
          <a:xfrm>
            <a:off x="2331347" y="3009269"/>
            <a:ext cx="4968582" cy="196342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algn="l">
              <a:lnSpc>
                <a:spcPts val="2800"/>
              </a:lnSpc>
              <a:spcBef>
                <a:spcPts val="600"/>
              </a:spcBef>
              <a:buBlip>
                <a:blip r:embed="rId3"/>
              </a:buBlip>
            </a:pPr>
            <a:r>
              <a:rPr lang="zh-CN"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利用了每个结点（根结点除外）只有唯一双亲的性质。</a:t>
            </a:r>
            <a:endPar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Blip>
                <a:blip r:embed="rId3"/>
              </a:buBlip>
            </a:pPr>
            <a:r>
              <a:rPr lang="zh-CN"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这种存储结构中，求某个结点的双亲结点十分容易，但求某个结点的孩子结点时需要遍历整个结构。</a:t>
            </a:r>
            <a:endPar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17" name="组合 16"/>
          <p:cNvGrpSpPr/>
          <p:nvPr/>
        </p:nvGrpSpPr>
        <p:grpSpPr>
          <a:xfrm>
            <a:off x="729999" y="3168197"/>
            <a:ext cx="1011795" cy="1032711"/>
            <a:chOff x="729999" y="3168197"/>
            <a:chExt cx="1011795" cy="1032711"/>
          </a:xfrm>
        </p:grpSpPr>
        <p:sp>
          <p:nvSpPr>
            <p:cNvPr id="14" name="椭圆 13"/>
            <p:cNvSpPr/>
            <p:nvPr/>
          </p:nvSpPr>
          <p:spPr>
            <a:xfrm>
              <a:off x="729999" y="3168197"/>
              <a:ext cx="1011795" cy="1032711"/>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525252"/>
                </a:solidFill>
                <a:latin typeface="微软雅黑" panose="020B0503020204020204" pitchFamily="34" charset="-122"/>
                <a:ea typeface="微软雅黑" panose="020B0503020204020204" pitchFamily="34" charset="-122"/>
              </a:endParaRPr>
            </a:p>
          </p:txBody>
        </p:sp>
        <p:sp>
          <p:nvSpPr>
            <p:cNvPr id="15" name="椭圆 14"/>
            <p:cNvSpPr/>
            <p:nvPr/>
          </p:nvSpPr>
          <p:spPr>
            <a:xfrm>
              <a:off x="820985" y="3269232"/>
              <a:ext cx="805893" cy="822552"/>
            </a:xfrm>
            <a:prstGeom prst="ellipse">
              <a:avLst/>
            </a:prstGeom>
            <a:solidFill>
              <a:srgbClr val="F6B69B"/>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525252"/>
                </a:solidFill>
                <a:latin typeface="微软雅黑" panose="020B0503020204020204" pitchFamily="34" charset="-122"/>
                <a:ea typeface="微软雅黑" panose="020B0503020204020204" pitchFamily="34" charset="-122"/>
              </a:endParaRPr>
            </a:p>
          </p:txBody>
        </p:sp>
        <p:sp>
          <p:nvSpPr>
            <p:cNvPr id="16" name="文本框 14"/>
            <p:cNvSpPr txBox="1"/>
            <p:nvPr/>
          </p:nvSpPr>
          <p:spPr>
            <a:xfrm>
              <a:off x="787150" y="3513791"/>
              <a:ext cx="868680" cy="368300"/>
            </a:xfrm>
            <a:prstGeom prst="rect">
              <a:avLst/>
            </a:prstGeom>
            <a:noFill/>
          </p:spPr>
          <p:txBody>
            <a:bodyPr wrap="non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Consolas" panose="020B0609020204030204" pitchFamily="49" charset="0"/>
                </a:rPr>
                <a:t>优缺点</a:t>
              </a:r>
            </a:p>
          </p:txBody>
        </p:sp>
      </p:grpSp>
      <p:sp>
        <p:nvSpPr>
          <p:cNvPr id="18"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33/42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10400" t="3043" r="3999" b="3494"/>
          <a:stretch>
            <a:fillRect/>
          </a:stretch>
        </p:blipFill>
        <p:spPr>
          <a:xfrm flipH="1">
            <a:off x="570418" y="2412102"/>
            <a:ext cx="2668952" cy="3335194"/>
          </a:xfrm>
          <a:prstGeom prst="rect">
            <a:avLst/>
          </a:prstGeom>
        </p:spPr>
      </p:pic>
      <p:sp>
        <p:nvSpPr>
          <p:cNvPr id="2" name="文本框 1"/>
          <p:cNvSpPr txBox="1"/>
          <p:nvPr/>
        </p:nvSpPr>
        <p:spPr>
          <a:xfrm>
            <a:off x="1053074" y="147761"/>
            <a:ext cx="27844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6.1.6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树的存储结构</a:t>
            </a:r>
          </a:p>
        </p:txBody>
      </p:sp>
      <p:sp>
        <p:nvSpPr>
          <p:cNvPr id="3" name="TextBox 4"/>
          <p:cNvSpPr txBox="1"/>
          <p:nvPr/>
        </p:nvSpPr>
        <p:spPr>
          <a:xfrm>
            <a:off x="802344" y="1029057"/>
            <a:ext cx="10215591" cy="450215"/>
          </a:xfrm>
          <a:prstGeom prst="rect">
            <a:avLst/>
          </a:prstGeom>
          <a:noFill/>
        </p:spPr>
        <p:txBody>
          <a:bodyPr wrap="square" rtlCol="0">
            <a:spAutoFit/>
          </a:bodyPr>
          <a:lstStyle/>
          <a:p>
            <a:pPr algn="l">
              <a:lnSpc>
                <a:spcPts val="2800"/>
              </a:lnSpc>
              <a:spcBef>
                <a:spcPts val="0"/>
              </a:spcBef>
            </a:pP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6.2</a:t>
            </a:r>
            <a:r>
              <a:rPr lang="zh-CN" altLang="zh-CN" sz="20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若一棵树采用双亲存储结构</a:t>
            </a:r>
            <a:r>
              <a:rPr lang="en-US" altLang="zh-CN" sz="2000"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存储，设计一个算法求指定索引是</a:t>
            </a:r>
            <a:r>
              <a:rPr lang="en-US" altLang="zh-CN" sz="2000" i="1"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的结点的层次。</a:t>
            </a:r>
          </a:p>
        </p:txBody>
      </p:sp>
      <p:sp>
        <p:nvSpPr>
          <p:cNvPr id="4" name="TextBox 5"/>
          <p:cNvSpPr txBox="1"/>
          <p:nvPr/>
        </p:nvSpPr>
        <p:spPr>
          <a:xfrm>
            <a:off x="3868865" y="3870639"/>
            <a:ext cx="7209701" cy="243141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ct val="100000"/>
              </a:lnSpc>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def </a:t>
            </a:r>
            <a:r>
              <a:rPr lang="en-US" altLang="zh-CN" sz="18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Level</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t,i</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求</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中索引</a:t>
            </a:r>
            <a:r>
              <a:rPr lang="en-US" altLang="zh-CN" sz="18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的结点的层次</a:t>
            </a:r>
          </a:p>
          <a:p>
            <a:pPr algn="l">
              <a:lnSpc>
                <a:spcPct val="100000"/>
              </a:lnSpc>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assert </a:t>
            </a:r>
            <a:r>
              <a:rPr lang="en-US" altLang="zh-CN" sz="18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&gt;=0 and </a:t>
            </a:r>
            <a:r>
              <a:rPr lang="en-US" altLang="zh-CN" sz="18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18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len</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(t)                          #</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检测参数</a:t>
            </a:r>
          </a:p>
          <a:p>
            <a:pPr algn="l">
              <a:lnSpc>
                <a:spcPct val="100000"/>
              </a:lnSpc>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cnt</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while t[</a:t>
            </a:r>
            <a:r>
              <a:rPr lang="en-US" altLang="zh-CN" sz="1800" dirty="0" err="1">
                <a:solidFill>
                  <a:srgbClr val="C0262E"/>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][1]!=-1</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没有到达根结点时循环</a:t>
            </a:r>
          </a:p>
          <a:p>
            <a:pPr algn="l">
              <a:lnSpc>
                <a:spcPct val="100000"/>
              </a:lnSpc>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cnt</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8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                                                 #</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移动到双亲结点</a:t>
            </a:r>
          </a:p>
          <a:p>
            <a:pPr algn="l">
              <a:lnSpc>
                <a:spcPct val="100000"/>
              </a:lnSpc>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return </a:t>
            </a:r>
            <a:r>
              <a:rPr lang="en-US" altLang="zh-CN" sz="18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cnt</a:t>
            </a:r>
            <a:endPar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7" name="组合 37"/>
          <p:cNvGrpSpPr/>
          <p:nvPr/>
        </p:nvGrpSpPr>
        <p:grpSpPr>
          <a:xfrm>
            <a:off x="8108035" y="1973339"/>
            <a:ext cx="2909900" cy="1878027"/>
            <a:chOff x="1135063" y="3622675"/>
            <a:chExt cx="1508111" cy="1878027"/>
          </a:xfrm>
          <a:solidFill>
            <a:srgbClr val="F6B69B"/>
          </a:solidFill>
        </p:grpSpPr>
        <p:sp>
          <p:nvSpPr>
            <p:cNvPr id="8" name="Freeform 2"/>
            <p:cNvSpPr/>
            <p:nvPr/>
          </p:nvSpPr>
          <p:spPr bwMode="auto">
            <a:xfrm>
              <a:off x="1341772" y="4370461"/>
              <a:ext cx="320255" cy="319664"/>
            </a:xfrm>
            <a:custGeom>
              <a:avLst/>
              <a:gdLst/>
              <a:ahLst/>
              <a:cxnLst>
                <a:cxn ang="0">
                  <a:pos x="309" y="0"/>
                </a:cxn>
                <a:cxn ang="0">
                  <a:pos x="0" y="317"/>
                </a:cxn>
              </a:cxnLst>
              <a:rect l="0" t="0" r="r" b="b"/>
              <a:pathLst>
                <a:path w="309" h="317">
                  <a:moveTo>
                    <a:pt x="309" y="0"/>
                  </a:moveTo>
                  <a:lnTo>
                    <a:pt x="0" y="317"/>
                  </a:lnTo>
                </a:path>
              </a:pathLst>
            </a:custGeom>
            <a:grpFill/>
            <a:ln w="12700">
              <a:solidFill>
                <a:srgbClr val="C0262E"/>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Freeform 3"/>
            <p:cNvSpPr/>
            <p:nvPr/>
          </p:nvSpPr>
          <p:spPr bwMode="auto">
            <a:xfrm>
              <a:off x="1781396" y="4984103"/>
              <a:ext cx="2910" cy="196935"/>
            </a:xfrm>
            <a:custGeom>
              <a:avLst/>
              <a:gdLst/>
              <a:ahLst/>
              <a:cxnLst>
                <a:cxn ang="0">
                  <a:pos x="2" y="0"/>
                </a:cxn>
                <a:cxn ang="0">
                  <a:pos x="0" y="219"/>
                </a:cxn>
              </a:cxnLst>
              <a:rect l="0" t="0" r="r" b="b"/>
              <a:pathLst>
                <a:path w="2" h="219">
                  <a:moveTo>
                    <a:pt x="2" y="0"/>
                  </a:moveTo>
                  <a:lnTo>
                    <a:pt x="0" y="219"/>
                  </a:lnTo>
                </a:path>
              </a:pathLst>
            </a:custGeom>
            <a:grpFill/>
            <a:ln w="12700">
              <a:solidFill>
                <a:srgbClr val="C0262E"/>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Freeform 4"/>
            <p:cNvSpPr/>
            <p:nvPr/>
          </p:nvSpPr>
          <p:spPr bwMode="auto">
            <a:xfrm>
              <a:off x="1816333" y="3865278"/>
              <a:ext cx="235823" cy="299684"/>
            </a:xfrm>
            <a:custGeom>
              <a:avLst/>
              <a:gdLst/>
              <a:ahLst/>
              <a:cxnLst>
                <a:cxn ang="0">
                  <a:pos x="252" y="0"/>
                </a:cxn>
                <a:cxn ang="0">
                  <a:pos x="0" y="333"/>
                </a:cxn>
              </a:cxnLst>
              <a:rect l="0" t="0" r="r" b="b"/>
              <a:pathLst>
                <a:path w="252" h="333">
                  <a:moveTo>
                    <a:pt x="252" y="0"/>
                  </a:moveTo>
                  <a:lnTo>
                    <a:pt x="0" y="333"/>
                  </a:lnTo>
                </a:path>
              </a:pathLst>
            </a:custGeom>
            <a:grpFill/>
            <a:ln w="12700">
              <a:solidFill>
                <a:srgbClr val="C0262E"/>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Freeform 5"/>
            <p:cNvSpPr/>
            <p:nvPr/>
          </p:nvSpPr>
          <p:spPr bwMode="auto">
            <a:xfrm>
              <a:off x="2267601" y="3902381"/>
              <a:ext cx="197976" cy="282561"/>
            </a:xfrm>
            <a:custGeom>
              <a:avLst/>
              <a:gdLst/>
              <a:ahLst/>
              <a:cxnLst>
                <a:cxn ang="0">
                  <a:pos x="0" y="0"/>
                </a:cxn>
                <a:cxn ang="0">
                  <a:pos x="192" y="280"/>
                </a:cxn>
              </a:cxnLst>
              <a:rect l="0" t="0" r="r" b="b"/>
              <a:pathLst>
                <a:path w="192" h="280">
                  <a:moveTo>
                    <a:pt x="0" y="0"/>
                  </a:moveTo>
                  <a:lnTo>
                    <a:pt x="192" y="280"/>
                  </a:lnTo>
                </a:path>
              </a:pathLst>
            </a:custGeom>
            <a:grpFill/>
            <a:ln w="12700">
              <a:solidFill>
                <a:srgbClr val="C0262E"/>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 name="Freeform 6"/>
            <p:cNvSpPr/>
            <p:nvPr/>
          </p:nvSpPr>
          <p:spPr bwMode="auto">
            <a:xfrm>
              <a:off x="1775573" y="4467502"/>
              <a:ext cx="0" cy="199790"/>
            </a:xfrm>
            <a:custGeom>
              <a:avLst/>
              <a:gdLst/>
              <a:ahLst/>
              <a:cxnLst>
                <a:cxn ang="0">
                  <a:pos x="0" y="0"/>
                </a:cxn>
                <a:cxn ang="0">
                  <a:pos x="16" y="199"/>
                </a:cxn>
              </a:cxnLst>
              <a:rect l="0" t="0" r="r" b="b"/>
              <a:pathLst>
                <a:path w="16" h="199">
                  <a:moveTo>
                    <a:pt x="0" y="0"/>
                  </a:moveTo>
                  <a:lnTo>
                    <a:pt x="16" y="199"/>
                  </a:lnTo>
                </a:path>
              </a:pathLst>
            </a:custGeom>
            <a:grpFill/>
            <a:ln w="12700">
              <a:solidFill>
                <a:srgbClr val="C0262E"/>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Line 7"/>
            <p:cNvSpPr>
              <a:spLocks noChangeShapeType="1"/>
            </p:cNvSpPr>
            <p:nvPr/>
          </p:nvSpPr>
          <p:spPr bwMode="auto">
            <a:xfrm>
              <a:off x="1918232" y="4370461"/>
              <a:ext cx="291141" cy="313956"/>
            </a:xfrm>
            <a:prstGeom prst="line">
              <a:avLst/>
            </a:prstGeom>
            <a:grpFill/>
            <a:ln w="12700">
              <a:solidFill>
                <a:srgbClr val="C0262E"/>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Oval 8"/>
            <p:cNvSpPr>
              <a:spLocks noChangeArrowheads="1"/>
            </p:cNvSpPr>
            <p:nvPr/>
          </p:nvSpPr>
          <p:spPr bwMode="auto">
            <a:xfrm>
              <a:off x="2031778" y="3622675"/>
              <a:ext cx="291141" cy="313956"/>
            </a:xfrm>
            <a:prstGeom prst="ellipse">
              <a:avLst/>
            </a:prstGeom>
            <a:grp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600" b="0" u="none" strike="noStrike" cap="none" normalizeH="0" baseline="0" dirty="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5" name="Oval 9"/>
            <p:cNvSpPr>
              <a:spLocks noChangeArrowheads="1"/>
            </p:cNvSpPr>
            <p:nvPr/>
          </p:nvSpPr>
          <p:spPr bwMode="auto">
            <a:xfrm>
              <a:off x="1632913" y="4156401"/>
              <a:ext cx="291141" cy="313956"/>
            </a:xfrm>
            <a:prstGeom prst="ellipse">
              <a:avLst/>
            </a:prstGeom>
            <a:grp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600" b="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6" name="Oval 10"/>
            <p:cNvSpPr>
              <a:spLocks noChangeArrowheads="1"/>
            </p:cNvSpPr>
            <p:nvPr/>
          </p:nvSpPr>
          <p:spPr bwMode="auto">
            <a:xfrm>
              <a:off x="2352033" y="4190651"/>
              <a:ext cx="291141" cy="313956"/>
            </a:xfrm>
            <a:prstGeom prst="ellipse">
              <a:avLst/>
            </a:prstGeom>
            <a:grp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600" b="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C</a:t>
              </a:r>
            </a:p>
          </p:txBody>
        </p:sp>
        <p:sp>
          <p:nvSpPr>
            <p:cNvPr id="17" name="Oval 11"/>
            <p:cNvSpPr>
              <a:spLocks noChangeArrowheads="1"/>
            </p:cNvSpPr>
            <p:nvPr/>
          </p:nvSpPr>
          <p:spPr bwMode="auto">
            <a:xfrm>
              <a:off x="2145322" y="4675855"/>
              <a:ext cx="291141" cy="313956"/>
            </a:xfrm>
            <a:prstGeom prst="ellipse">
              <a:avLst/>
            </a:prstGeom>
            <a:grp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600" b="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F</a:t>
              </a:r>
            </a:p>
          </p:txBody>
        </p:sp>
        <p:sp>
          <p:nvSpPr>
            <p:cNvPr id="18" name="Oval 12"/>
            <p:cNvSpPr>
              <a:spLocks noChangeArrowheads="1"/>
            </p:cNvSpPr>
            <p:nvPr/>
          </p:nvSpPr>
          <p:spPr bwMode="auto">
            <a:xfrm>
              <a:off x="1135063" y="4684417"/>
              <a:ext cx="291141" cy="313956"/>
            </a:xfrm>
            <a:prstGeom prst="ellipse">
              <a:avLst/>
            </a:prstGeom>
            <a:grp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600" b="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D</a:t>
              </a:r>
            </a:p>
          </p:txBody>
        </p:sp>
        <p:sp>
          <p:nvSpPr>
            <p:cNvPr id="19" name="Oval 13"/>
            <p:cNvSpPr>
              <a:spLocks noChangeArrowheads="1"/>
            </p:cNvSpPr>
            <p:nvPr/>
          </p:nvSpPr>
          <p:spPr bwMode="auto">
            <a:xfrm>
              <a:off x="1632913" y="4667292"/>
              <a:ext cx="291141" cy="313956"/>
            </a:xfrm>
            <a:prstGeom prst="ellipse">
              <a:avLst/>
            </a:prstGeom>
            <a:grp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600" b="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E</a:t>
              </a:r>
            </a:p>
          </p:txBody>
        </p:sp>
        <p:sp>
          <p:nvSpPr>
            <p:cNvPr id="20" name="Oval 14"/>
            <p:cNvSpPr>
              <a:spLocks noChangeArrowheads="1"/>
            </p:cNvSpPr>
            <p:nvPr/>
          </p:nvSpPr>
          <p:spPr bwMode="auto">
            <a:xfrm>
              <a:off x="1632913" y="5186746"/>
              <a:ext cx="291141" cy="313956"/>
            </a:xfrm>
            <a:prstGeom prst="ellipse">
              <a:avLst/>
            </a:prstGeom>
            <a:grp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000"/>
                </a:lnSpc>
                <a:spcBef>
                  <a:spcPct val="0"/>
                </a:spcBef>
                <a:spcAft>
                  <a:spcPct val="0"/>
                </a:spcAft>
                <a:buClrTx/>
                <a:buSzTx/>
                <a:buFontTx/>
                <a:buNone/>
              </a:pPr>
              <a:r>
                <a:rPr kumimoji="0" lang="en-US" altLang="zh-CN" sz="1600" b="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G</a:t>
              </a:r>
            </a:p>
          </p:txBody>
        </p:sp>
      </p:grpSp>
      <p:cxnSp>
        <p:nvCxnSpPr>
          <p:cNvPr id="21" name="直接箭头连接符 20"/>
          <p:cNvCxnSpPr/>
          <p:nvPr/>
        </p:nvCxnSpPr>
        <p:spPr>
          <a:xfrm>
            <a:off x="6926004" y="2730796"/>
            <a:ext cx="1062014" cy="382766"/>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22" name="TextBox 23"/>
          <p:cNvSpPr txBox="1"/>
          <p:nvPr/>
        </p:nvSpPr>
        <p:spPr>
          <a:xfrm>
            <a:off x="6434510" y="2490647"/>
            <a:ext cx="285752" cy="368300"/>
          </a:xfrm>
          <a:prstGeom prst="rect">
            <a:avLst/>
          </a:prstGeom>
          <a:noFill/>
        </p:spPr>
        <p:txBody>
          <a:bodyPr wrap="square" rtlCol="0">
            <a:spAutoFit/>
          </a:bodyPr>
          <a:lstStyle/>
          <a:p>
            <a:pPr algn="l">
              <a:lnSpc>
                <a:spcPct val="100000"/>
              </a:lnSpc>
              <a:spcBef>
                <a:spcPts val="0"/>
              </a:spcBef>
            </a:pPr>
            <a:r>
              <a:rPr lang="en-US" altLang="zh-CN" sz="1800" i="1">
                <a:solidFill>
                  <a:srgbClr val="C0262E"/>
                </a:solidFill>
                <a:latin typeface="微软雅黑" panose="020B0503020204020204" pitchFamily="34" charset="-122"/>
                <a:ea typeface="微软雅黑" panose="020B0503020204020204" pitchFamily="34" charset="-122"/>
                <a:cs typeface="Consolas" panose="020B0609020204030204" pitchFamily="49" charset="0"/>
              </a:rPr>
              <a:t>i</a:t>
            </a:r>
          </a:p>
        </p:txBody>
      </p:sp>
      <p:sp>
        <p:nvSpPr>
          <p:cNvPr id="24" name="TextBox 25"/>
          <p:cNvSpPr txBox="1"/>
          <p:nvPr/>
        </p:nvSpPr>
        <p:spPr>
          <a:xfrm>
            <a:off x="4086803" y="2153122"/>
            <a:ext cx="2071702" cy="706755"/>
          </a:xfrm>
          <a:prstGeom prst="rect">
            <a:avLst/>
          </a:prstGeom>
          <a:noFill/>
        </p:spPr>
        <p:txBody>
          <a:bodyPr wrap="square" rtlCol="0">
            <a:spAutoFit/>
          </a:bodyPr>
          <a:lstStyle/>
          <a:p>
            <a:pPr algn="l">
              <a:lnSpc>
                <a:spcPct val="100000"/>
              </a:lnSpc>
              <a:spcBef>
                <a:spcPts val="0"/>
              </a:spcBef>
            </a:pP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层次：移动到根经过的边数</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6" name="组合 25"/>
          <p:cNvGrpSpPr/>
          <p:nvPr/>
        </p:nvGrpSpPr>
        <p:grpSpPr>
          <a:xfrm>
            <a:off x="2006467" y="3110785"/>
            <a:ext cx="824784" cy="841834"/>
            <a:chOff x="729999" y="3168197"/>
            <a:chExt cx="1011795" cy="1032711"/>
          </a:xfrm>
        </p:grpSpPr>
        <p:sp>
          <p:nvSpPr>
            <p:cNvPr id="27" name="椭圆 26"/>
            <p:cNvSpPr/>
            <p:nvPr/>
          </p:nvSpPr>
          <p:spPr>
            <a:xfrm>
              <a:off x="729999" y="3168197"/>
              <a:ext cx="1011795" cy="1032711"/>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525252"/>
                </a:solidFill>
                <a:latin typeface="微软雅黑" panose="020B0503020204020204" pitchFamily="34" charset="-122"/>
                <a:ea typeface="微软雅黑" panose="020B0503020204020204" pitchFamily="34" charset="-122"/>
              </a:endParaRPr>
            </a:p>
          </p:txBody>
        </p:sp>
        <p:sp>
          <p:nvSpPr>
            <p:cNvPr id="28" name="椭圆 27"/>
            <p:cNvSpPr/>
            <p:nvPr/>
          </p:nvSpPr>
          <p:spPr>
            <a:xfrm>
              <a:off x="820985" y="3269232"/>
              <a:ext cx="805893" cy="822552"/>
            </a:xfrm>
            <a:prstGeom prst="ellipse">
              <a:avLst/>
            </a:prstGeom>
            <a:solidFill>
              <a:srgbClr val="F6B69B"/>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525252"/>
                </a:solidFill>
                <a:latin typeface="微软雅黑" panose="020B0503020204020204" pitchFamily="34" charset="-122"/>
                <a:ea typeface="微软雅黑" panose="020B0503020204020204" pitchFamily="34" charset="-122"/>
              </a:endParaRPr>
            </a:p>
          </p:txBody>
        </p:sp>
        <p:sp>
          <p:nvSpPr>
            <p:cNvPr id="29" name="文本框 14"/>
            <p:cNvSpPr txBox="1"/>
            <p:nvPr/>
          </p:nvSpPr>
          <p:spPr>
            <a:xfrm>
              <a:off x="969077" y="3488133"/>
              <a:ext cx="504779" cy="451808"/>
            </a:xfrm>
            <a:prstGeom prst="rect">
              <a:avLst/>
            </a:prstGeom>
            <a:noFill/>
          </p:spPr>
          <p:txBody>
            <a:bodyPr wrap="none" rtlCol="0">
              <a:spAutoFit/>
            </a:bodyPr>
            <a:lstStyle/>
            <a:p>
              <a:r>
                <a:rPr lang="zh-CN" altLang="en-US" sz="1800" b="1" dirty="0">
                  <a:solidFill>
                    <a:srgbClr val="525252"/>
                  </a:solidFill>
                  <a:latin typeface="微软雅黑" panose="020B0503020204020204" pitchFamily="34" charset="-122"/>
                  <a:ea typeface="微软雅黑" panose="020B0503020204020204" pitchFamily="34" charset="-122"/>
                </a:rPr>
                <a:t>例</a:t>
              </a:r>
            </a:p>
          </p:txBody>
        </p:sp>
      </p:grpSp>
      <p:sp>
        <p:nvSpPr>
          <p:cNvPr id="30"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34/42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 presetClass="entr" presetSubtype="0" fill="hold" grpId="0" nodeType="withEffect">
                                  <p:stCondLst>
                                    <p:cond delay="0"/>
                                  </p:stCondLst>
                                  <p:childTnLst>
                                    <p:set>
                                      <p:cBhvr>
                                        <p:cTn id="21" dur="1" fill="hold">
                                          <p:stCondLst>
                                            <p:cond delay="499"/>
                                          </p:stCondLst>
                                        </p:cTn>
                                        <p:tgtEl>
                                          <p:spTgt spid="24"/>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childTnLst>
                          </p:cTn>
                        </p:par>
                        <p:par>
                          <p:cTn id="29" fill="hold">
                            <p:stCondLst>
                              <p:cond delay="2500"/>
                            </p:stCondLst>
                            <p:childTnLst>
                              <p:par>
                                <p:cTn id="30" presetID="1"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par>
                          <p:cTn id="32" fill="hold">
                            <p:stCondLst>
                              <p:cond delay="2500"/>
                            </p:stCondLst>
                            <p:childTnLst>
                              <p:par>
                                <p:cTn id="33" presetID="1" presetClass="entr" presetSubtype="0"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bldLvl="0" animBg="1"/>
      <p:bldP spid="22" grpId="0"/>
      <p:bldP spid="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3074" y="147761"/>
            <a:ext cx="27844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6.1.6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树的存储结构</a:t>
            </a:r>
          </a:p>
        </p:txBody>
      </p:sp>
      <p:grpSp>
        <p:nvGrpSpPr>
          <p:cNvPr id="3" name="组合 2"/>
          <p:cNvGrpSpPr/>
          <p:nvPr/>
        </p:nvGrpSpPr>
        <p:grpSpPr>
          <a:xfrm>
            <a:off x="936317" y="1026701"/>
            <a:ext cx="2164069" cy="517274"/>
            <a:chOff x="1382236" y="2304668"/>
            <a:chExt cx="2121004" cy="480002"/>
          </a:xfrm>
        </p:grpSpPr>
        <p:sp>
          <p:nvSpPr>
            <p:cNvPr id="4" name="矩形: 圆角 3"/>
            <p:cNvSpPr/>
            <p:nvPr/>
          </p:nvSpPr>
          <p:spPr>
            <a:xfrm>
              <a:off x="1396240" y="2304668"/>
              <a:ext cx="2107000" cy="480002"/>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382236" y="2371967"/>
              <a:ext cx="2069946" cy="341762"/>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 </a:t>
              </a:r>
              <a:r>
                <a:rPr lang="zh-CN" altLang="en-US" b="1" dirty="0">
                  <a:solidFill>
                    <a:schemeClr val="bg1"/>
                  </a:solidFill>
                  <a:latin typeface="微软雅黑" panose="020B0503020204020204" pitchFamily="34" charset="-122"/>
                  <a:ea typeface="微软雅黑" panose="020B0503020204020204" pitchFamily="34" charset="-122"/>
                </a:rPr>
                <a:t>孩子链存储结构</a:t>
              </a:r>
            </a:p>
          </p:txBody>
        </p:sp>
      </p:grpSp>
      <p:sp>
        <p:nvSpPr>
          <p:cNvPr id="8" name="Text Box 3"/>
          <p:cNvSpPr txBox="1">
            <a:spLocks noChangeArrowheads="1"/>
          </p:cNvSpPr>
          <p:nvPr/>
        </p:nvSpPr>
        <p:spPr bwMode="auto">
          <a:xfrm>
            <a:off x="1464447" y="1691199"/>
            <a:ext cx="8215370" cy="808990"/>
          </a:xfrm>
          <a:prstGeom prst="rect">
            <a:avLst/>
          </a:prstGeom>
          <a:noFill/>
          <a:ln w="9525">
            <a:noFill/>
            <a:miter lim="800000"/>
          </a:ln>
        </p:spPr>
        <p:txBody>
          <a:bodyPr wrap="square">
            <a:spAutoFit/>
          </a:bodyPr>
          <a:lstStyle/>
          <a:p>
            <a:pPr algn="just">
              <a:lnSpc>
                <a:spcPts val="2800"/>
              </a:lnSpc>
              <a:spcBef>
                <a:spcPts val="0"/>
              </a:spcBef>
            </a:pP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每个结点包含结点值和所有孩子结点指针，可按一个结点的度设计结点的孩子结点指针个数。 </a:t>
            </a:r>
            <a:r>
              <a:rPr kumimoji="1" lang="en-US" altLang="zh-CN" sz="20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Python</a:t>
            </a:r>
            <a:r>
              <a:rPr kumimoji="1" lang="zh-CN" altLang="en-US" sz="20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中所有孩子结点指针用列表表示</a:t>
            </a: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p>
        </p:txBody>
      </p:sp>
      <p:grpSp>
        <p:nvGrpSpPr>
          <p:cNvPr id="5" name="组合 86"/>
          <p:cNvGrpSpPr/>
          <p:nvPr/>
        </p:nvGrpSpPr>
        <p:grpSpPr>
          <a:xfrm>
            <a:off x="1828801" y="2789037"/>
            <a:ext cx="2278852" cy="1781354"/>
            <a:chOff x="2010635" y="2660694"/>
            <a:chExt cx="1346919" cy="1709306"/>
          </a:xfrm>
          <a:solidFill>
            <a:srgbClr val="F6B69B"/>
          </a:solidFill>
        </p:grpSpPr>
        <p:sp>
          <p:nvSpPr>
            <p:cNvPr id="6" name="Freeform 78"/>
            <p:cNvSpPr/>
            <p:nvPr/>
          </p:nvSpPr>
          <p:spPr bwMode="auto">
            <a:xfrm>
              <a:off x="2196765" y="3342032"/>
              <a:ext cx="283321" cy="290692"/>
            </a:xfrm>
            <a:custGeom>
              <a:avLst/>
              <a:gdLst/>
              <a:ahLst/>
              <a:cxnLst>
                <a:cxn ang="0">
                  <a:pos x="309" y="0"/>
                </a:cxn>
                <a:cxn ang="0">
                  <a:pos x="0" y="317"/>
                </a:cxn>
              </a:cxnLst>
              <a:rect l="0" t="0" r="r" b="b"/>
              <a:pathLst>
                <a:path w="309" h="317">
                  <a:moveTo>
                    <a:pt x="309" y="0"/>
                  </a:moveTo>
                  <a:lnTo>
                    <a:pt x="0" y="317"/>
                  </a:lnTo>
                </a:path>
              </a:pathLst>
            </a:custGeom>
            <a:grpFill/>
            <a:ln w="12700">
              <a:solidFill>
                <a:srgbClr val="C0262E"/>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 name="Freeform 77"/>
            <p:cNvSpPr/>
            <p:nvPr/>
          </p:nvSpPr>
          <p:spPr bwMode="auto">
            <a:xfrm>
              <a:off x="2589196" y="3898657"/>
              <a:ext cx="1834" cy="178817"/>
            </a:xfrm>
            <a:custGeom>
              <a:avLst/>
              <a:gdLst/>
              <a:ahLst/>
              <a:cxnLst>
                <a:cxn ang="0">
                  <a:pos x="2" y="0"/>
                </a:cxn>
                <a:cxn ang="0">
                  <a:pos x="0" y="219"/>
                </a:cxn>
              </a:cxnLst>
              <a:rect l="0" t="0" r="r" b="b"/>
              <a:pathLst>
                <a:path w="2" h="219">
                  <a:moveTo>
                    <a:pt x="2" y="0"/>
                  </a:moveTo>
                  <a:lnTo>
                    <a:pt x="0" y="219"/>
                  </a:lnTo>
                </a:path>
              </a:pathLst>
            </a:custGeom>
            <a:grpFill/>
            <a:ln w="12700">
              <a:solidFill>
                <a:srgbClr val="C0262E"/>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8" name="Freeform 76"/>
            <p:cNvSpPr/>
            <p:nvPr/>
          </p:nvSpPr>
          <p:spPr bwMode="auto">
            <a:xfrm>
              <a:off x="2620371" y="2879859"/>
              <a:ext cx="208135" cy="274186"/>
            </a:xfrm>
            <a:custGeom>
              <a:avLst/>
              <a:gdLst/>
              <a:ahLst/>
              <a:cxnLst>
                <a:cxn ang="0">
                  <a:pos x="252" y="0"/>
                </a:cxn>
                <a:cxn ang="0">
                  <a:pos x="0" y="333"/>
                </a:cxn>
              </a:cxnLst>
              <a:rect l="0" t="0" r="r" b="b"/>
              <a:pathLst>
                <a:path w="252" h="333">
                  <a:moveTo>
                    <a:pt x="252" y="0"/>
                  </a:moveTo>
                  <a:lnTo>
                    <a:pt x="0" y="333"/>
                  </a:lnTo>
                </a:path>
              </a:pathLst>
            </a:custGeom>
            <a:grpFill/>
            <a:ln w="12700">
              <a:solidFill>
                <a:srgbClr val="C0262E"/>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9" name="Freeform 75"/>
            <p:cNvSpPr/>
            <p:nvPr/>
          </p:nvSpPr>
          <p:spPr bwMode="auto">
            <a:xfrm>
              <a:off x="3023805" y="2913789"/>
              <a:ext cx="176044" cy="256763"/>
            </a:xfrm>
            <a:custGeom>
              <a:avLst/>
              <a:gdLst/>
              <a:ahLst/>
              <a:cxnLst>
                <a:cxn ang="0">
                  <a:pos x="0" y="0"/>
                </a:cxn>
                <a:cxn ang="0">
                  <a:pos x="192" y="280"/>
                </a:cxn>
              </a:cxnLst>
              <a:rect l="0" t="0" r="r" b="b"/>
              <a:pathLst>
                <a:path w="192" h="280">
                  <a:moveTo>
                    <a:pt x="0" y="0"/>
                  </a:moveTo>
                  <a:lnTo>
                    <a:pt x="192" y="280"/>
                  </a:lnTo>
                </a:path>
              </a:pathLst>
            </a:custGeom>
            <a:grpFill/>
            <a:ln w="12700">
              <a:solidFill>
                <a:srgbClr val="C0262E"/>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0" name="Freeform 74"/>
            <p:cNvSpPr/>
            <p:nvPr/>
          </p:nvSpPr>
          <p:spPr bwMode="auto">
            <a:xfrm>
              <a:off x="2582778" y="3428231"/>
              <a:ext cx="917" cy="182485"/>
            </a:xfrm>
            <a:custGeom>
              <a:avLst/>
              <a:gdLst/>
              <a:ahLst/>
              <a:cxnLst>
                <a:cxn ang="0">
                  <a:pos x="0" y="0"/>
                </a:cxn>
                <a:cxn ang="0">
                  <a:pos x="16" y="199"/>
                </a:cxn>
              </a:cxnLst>
              <a:rect l="0" t="0" r="r" b="b"/>
              <a:pathLst>
                <a:path w="16" h="199">
                  <a:moveTo>
                    <a:pt x="0" y="0"/>
                  </a:moveTo>
                  <a:lnTo>
                    <a:pt x="16" y="199"/>
                  </a:lnTo>
                </a:path>
              </a:pathLst>
            </a:custGeom>
            <a:grpFill/>
            <a:ln w="12700">
              <a:solidFill>
                <a:srgbClr val="C0262E"/>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1" name="Line 73"/>
            <p:cNvSpPr>
              <a:spLocks noChangeShapeType="1"/>
            </p:cNvSpPr>
            <p:nvPr/>
          </p:nvSpPr>
          <p:spPr bwMode="auto">
            <a:xfrm>
              <a:off x="2711143" y="3341115"/>
              <a:ext cx="259481" cy="284273"/>
            </a:xfrm>
            <a:prstGeom prst="line">
              <a:avLst/>
            </a:prstGeom>
            <a:grpFill/>
            <a:ln w="12700">
              <a:solidFill>
                <a:srgbClr val="C0262E"/>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2" name="Oval 72"/>
            <p:cNvSpPr>
              <a:spLocks noChangeArrowheads="1"/>
            </p:cNvSpPr>
            <p:nvPr/>
          </p:nvSpPr>
          <p:spPr bwMode="auto">
            <a:xfrm>
              <a:off x="2812002" y="2660694"/>
              <a:ext cx="259481" cy="286107"/>
            </a:xfrm>
            <a:prstGeom prst="ellipse">
              <a:avLst/>
            </a:prstGeom>
            <a:grp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A</a:t>
              </a:r>
            </a:p>
          </p:txBody>
        </p:sp>
        <p:sp>
          <p:nvSpPr>
            <p:cNvPr id="33" name="Oval 71"/>
            <p:cNvSpPr>
              <a:spLocks noChangeArrowheads="1"/>
            </p:cNvSpPr>
            <p:nvPr/>
          </p:nvSpPr>
          <p:spPr bwMode="auto">
            <a:xfrm>
              <a:off x="2455330" y="3145792"/>
              <a:ext cx="259481" cy="286107"/>
            </a:xfrm>
            <a:prstGeom prst="ellipse">
              <a:avLst/>
            </a:prstGeom>
            <a:grp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B</a:t>
              </a:r>
            </a:p>
          </p:txBody>
        </p:sp>
        <p:sp>
          <p:nvSpPr>
            <p:cNvPr id="34" name="Oval 70"/>
            <p:cNvSpPr>
              <a:spLocks noChangeArrowheads="1"/>
            </p:cNvSpPr>
            <p:nvPr/>
          </p:nvSpPr>
          <p:spPr bwMode="auto">
            <a:xfrm>
              <a:off x="3098073" y="3176053"/>
              <a:ext cx="259481" cy="286107"/>
            </a:xfrm>
            <a:prstGeom prst="ellipse">
              <a:avLst/>
            </a:prstGeom>
            <a:grp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C</a:t>
              </a:r>
            </a:p>
          </p:txBody>
        </p:sp>
        <p:sp>
          <p:nvSpPr>
            <p:cNvPr id="35" name="Oval 69"/>
            <p:cNvSpPr>
              <a:spLocks noChangeArrowheads="1"/>
            </p:cNvSpPr>
            <p:nvPr/>
          </p:nvSpPr>
          <p:spPr bwMode="auto">
            <a:xfrm>
              <a:off x="2912860" y="3618052"/>
              <a:ext cx="259481" cy="286107"/>
            </a:xfrm>
            <a:prstGeom prst="ellipse">
              <a:avLst/>
            </a:prstGeom>
            <a:grp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F</a:t>
              </a:r>
            </a:p>
          </p:txBody>
        </p:sp>
        <p:sp>
          <p:nvSpPr>
            <p:cNvPr id="36" name="Oval 68"/>
            <p:cNvSpPr>
              <a:spLocks noChangeArrowheads="1"/>
            </p:cNvSpPr>
            <p:nvPr/>
          </p:nvSpPr>
          <p:spPr bwMode="auto">
            <a:xfrm>
              <a:off x="2010635" y="3625388"/>
              <a:ext cx="259481" cy="286107"/>
            </a:xfrm>
            <a:prstGeom prst="ellipse">
              <a:avLst/>
            </a:prstGeom>
            <a:grp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D</a:t>
              </a:r>
            </a:p>
          </p:txBody>
        </p:sp>
        <p:sp>
          <p:nvSpPr>
            <p:cNvPr id="37" name="Oval 67"/>
            <p:cNvSpPr>
              <a:spLocks noChangeArrowheads="1"/>
            </p:cNvSpPr>
            <p:nvPr/>
          </p:nvSpPr>
          <p:spPr bwMode="auto">
            <a:xfrm>
              <a:off x="2455330" y="3610716"/>
              <a:ext cx="259481" cy="286107"/>
            </a:xfrm>
            <a:prstGeom prst="ellipse">
              <a:avLst/>
            </a:prstGeom>
            <a:grp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E</a:t>
              </a:r>
            </a:p>
          </p:txBody>
        </p:sp>
        <p:sp>
          <p:nvSpPr>
            <p:cNvPr id="38" name="Oval 65"/>
            <p:cNvSpPr>
              <a:spLocks noChangeArrowheads="1"/>
            </p:cNvSpPr>
            <p:nvPr/>
          </p:nvSpPr>
          <p:spPr bwMode="auto">
            <a:xfrm>
              <a:off x="2455330" y="4083893"/>
              <a:ext cx="259481" cy="286107"/>
            </a:xfrm>
            <a:prstGeom prst="ellipse">
              <a:avLst/>
            </a:prstGeom>
            <a:grp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G</a:t>
              </a:r>
            </a:p>
          </p:txBody>
        </p:sp>
      </p:grpSp>
      <p:grpSp>
        <p:nvGrpSpPr>
          <p:cNvPr id="39" name="组合 87"/>
          <p:cNvGrpSpPr/>
          <p:nvPr/>
        </p:nvGrpSpPr>
        <p:grpSpPr>
          <a:xfrm>
            <a:off x="5359749" y="2797083"/>
            <a:ext cx="3289926" cy="2067106"/>
            <a:chOff x="5150195" y="2579080"/>
            <a:chExt cx="2363478" cy="1789085"/>
          </a:xfrm>
        </p:grpSpPr>
        <p:sp>
          <p:nvSpPr>
            <p:cNvPr id="40" name="Text Box 62"/>
            <p:cNvSpPr txBox="1">
              <a:spLocks noChangeArrowheads="1"/>
            </p:cNvSpPr>
            <p:nvPr/>
          </p:nvSpPr>
          <p:spPr bwMode="auto">
            <a:xfrm>
              <a:off x="6329929" y="2579080"/>
              <a:ext cx="259481" cy="233837"/>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A</a:t>
              </a:r>
            </a:p>
          </p:txBody>
        </p:sp>
        <p:sp>
          <p:nvSpPr>
            <p:cNvPr id="41" name="Text Box 61"/>
            <p:cNvSpPr txBox="1">
              <a:spLocks noChangeArrowheads="1"/>
            </p:cNvSpPr>
            <p:nvPr/>
          </p:nvSpPr>
          <p:spPr bwMode="auto">
            <a:xfrm>
              <a:off x="6589410" y="2579080"/>
              <a:ext cx="259481" cy="233837"/>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ts val="2200"/>
                </a:lnSpc>
                <a:spcBef>
                  <a:spcPct val="0"/>
                </a:spcBef>
                <a:spcAft>
                  <a:spcPct val="0"/>
                </a:spcAft>
                <a:buClrTx/>
                <a:buSzTx/>
                <a:buFontTx/>
                <a:buNone/>
              </a:pPr>
              <a:endParaRPr kumimoji="0" lang="zh-CN"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42" name="Text Box 60"/>
            <p:cNvSpPr txBox="1">
              <a:spLocks noChangeArrowheads="1"/>
            </p:cNvSpPr>
            <p:nvPr/>
          </p:nvSpPr>
          <p:spPr bwMode="auto">
            <a:xfrm>
              <a:off x="6833304" y="2579080"/>
              <a:ext cx="259481" cy="233837"/>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ts val="2200"/>
                </a:lnSpc>
                <a:spcBef>
                  <a:spcPct val="0"/>
                </a:spcBef>
                <a:spcAft>
                  <a:spcPct val="0"/>
                </a:spcAft>
                <a:buClrTx/>
                <a:buSzTx/>
                <a:buFontTx/>
                <a:buNone/>
              </a:pPr>
              <a:endParaRPr kumimoji="0" lang="zh-CN"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43" name="Text Box 55"/>
            <p:cNvSpPr txBox="1">
              <a:spLocks noChangeArrowheads="1"/>
            </p:cNvSpPr>
            <p:nvPr/>
          </p:nvSpPr>
          <p:spPr bwMode="auto">
            <a:xfrm>
              <a:off x="5552401" y="3107278"/>
              <a:ext cx="259481" cy="232920"/>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B</a:t>
              </a:r>
            </a:p>
          </p:txBody>
        </p:sp>
        <p:sp>
          <p:nvSpPr>
            <p:cNvPr id="44" name="Text Box 54"/>
            <p:cNvSpPr txBox="1">
              <a:spLocks noChangeArrowheads="1"/>
            </p:cNvSpPr>
            <p:nvPr/>
          </p:nvSpPr>
          <p:spPr bwMode="auto">
            <a:xfrm>
              <a:off x="5811883" y="3107278"/>
              <a:ext cx="259481" cy="232920"/>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ts val="2200"/>
                </a:lnSpc>
                <a:spcBef>
                  <a:spcPct val="0"/>
                </a:spcBef>
                <a:spcAft>
                  <a:spcPct val="0"/>
                </a:spcAft>
                <a:buClrTx/>
                <a:buSzTx/>
                <a:buFontTx/>
                <a:buNone/>
              </a:pPr>
              <a:endParaRPr kumimoji="0" lang="zh-CN"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45" name="Text Box 53"/>
            <p:cNvSpPr txBox="1">
              <a:spLocks noChangeArrowheads="1"/>
            </p:cNvSpPr>
            <p:nvPr/>
          </p:nvSpPr>
          <p:spPr bwMode="auto">
            <a:xfrm>
              <a:off x="6054860" y="3107278"/>
              <a:ext cx="259481" cy="232920"/>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ts val="2200"/>
                </a:lnSpc>
                <a:spcBef>
                  <a:spcPct val="0"/>
                </a:spcBef>
                <a:spcAft>
                  <a:spcPct val="0"/>
                </a:spcAft>
                <a:buClrTx/>
                <a:buSzTx/>
                <a:buFontTx/>
                <a:buNone/>
              </a:pPr>
              <a:endParaRPr kumimoji="0" lang="zh-CN"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46" name="Text Box 52"/>
            <p:cNvSpPr txBox="1">
              <a:spLocks noChangeArrowheads="1"/>
            </p:cNvSpPr>
            <p:nvPr/>
          </p:nvSpPr>
          <p:spPr bwMode="auto">
            <a:xfrm>
              <a:off x="6314342" y="3107278"/>
              <a:ext cx="259481" cy="232920"/>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ts val="2200"/>
                </a:lnSpc>
                <a:spcBef>
                  <a:spcPct val="0"/>
                </a:spcBef>
                <a:spcAft>
                  <a:spcPct val="0"/>
                </a:spcAft>
                <a:buClrTx/>
                <a:buSzTx/>
                <a:buFontTx/>
                <a:buNone/>
              </a:pPr>
              <a:endParaRPr kumimoji="0" lang="zh-CN"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47" name="Text Box 51"/>
            <p:cNvSpPr txBox="1">
              <a:spLocks noChangeArrowheads="1"/>
            </p:cNvSpPr>
            <p:nvPr/>
          </p:nvSpPr>
          <p:spPr bwMode="auto">
            <a:xfrm>
              <a:off x="7254192" y="3107278"/>
              <a:ext cx="259481" cy="232920"/>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C</a:t>
              </a:r>
            </a:p>
          </p:txBody>
        </p:sp>
        <p:sp>
          <p:nvSpPr>
            <p:cNvPr id="48" name="Text Box 47"/>
            <p:cNvSpPr txBox="1">
              <a:spLocks noChangeArrowheads="1"/>
            </p:cNvSpPr>
            <p:nvPr/>
          </p:nvSpPr>
          <p:spPr bwMode="auto">
            <a:xfrm>
              <a:off x="5150195" y="3621720"/>
              <a:ext cx="259481" cy="232920"/>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D</a:t>
              </a:r>
            </a:p>
          </p:txBody>
        </p:sp>
        <p:sp>
          <p:nvSpPr>
            <p:cNvPr id="49" name="Text Box 43"/>
            <p:cNvSpPr txBox="1">
              <a:spLocks noChangeArrowheads="1"/>
            </p:cNvSpPr>
            <p:nvPr/>
          </p:nvSpPr>
          <p:spPr bwMode="auto">
            <a:xfrm>
              <a:off x="5876048" y="3621720"/>
              <a:ext cx="259481" cy="232920"/>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E</a:t>
              </a:r>
            </a:p>
          </p:txBody>
        </p:sp>
        <p:sp>
          <p:nvSpPr>
            <p:cNvPr id="50" name="Text Box 42"/>
            <p:cNvSpPr txBox="1">
              <a:spLocks noChangeArrowheads="1"/>
            </p:cNvSpPr>
            <p:nvPr/>
          </p:nvSpPr>
          <p:spPr bwMode="auto">
            <a:xfrm>
              <a:off x="6135530" y="3621720"/>
              <a:ext cx="260398" cy="232920"/>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ts val="2200"/>
                </a:lnSpc>
                <a:spcBef>
                  <a:spcPct val="0"/>
                </a:spcBef>
                <a:spcAft>
                  <a:spcPct val="0"/>
                </a:spcAft>
                <a:buClrTx/>
                <a:buSzTx/>
                <a:buFontTx/>
                <a:buNone/>
              </a:pPr>
              <a:endParaRPr kumimoji="0" lang="zh-CN"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51" name="Text Box 39"/>
            <p:cNvSpPr txBox="1">
              <a:spLocks noChangeArrowheads="1"/>
            </p:cNvSpPr>
            <p:nvPr/>
          </p:nvSpPr>
          <p:spPr bwMode="auto">
            <a:xfrm>
              <a:off x="6119692" y="4135245"/>
              <a:ext cx="259481" cy="232920"/>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G</a:t>
              </a:r>
            </a:p>
          </p:txBody>
        </p:sp>
        <p:sp>
          <p:nvSpPr>
            <p:cNvPr id="52" name="Text Box 35"/>
            <p:cNvSpPr txBox="1">
              <a:spLocks noChangeArrowheads="1"/>
            </p:cNvSpPr>
            <p:nvPr/>
          </p:nvSpPr>
          <p:spPr bwMode="auto">
            <a:xfrm>
              <a:off x="6793944" y="3621720"/>
              <a:ext cx="259481" cy="232920"/>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F</a:t>
              </a:r>
            </a:p>
          </p:txBody>
        </p:sp>
        <p:sp>
          <p:nvSpPr>
            <p:cNvPr id="53" name="Line 31"/>
            <p:cNvSpPr>
              <a:spLocks noChangeShapeType="1"/>
            </p:cNvSpPr>
            <p:nvPr/>
          </p:nvSpPr>
          <p:spPr bwMode="auto">
            <a:xfrm flipH="1">
              <a:off x="6241907" y="2833663"/>
              <a:ext cx="310835" cy="277283"/>
            </a:xfrm>
            <a:prstGeom prst="line">
              <a:avLst/>
            </a:prstGeom>
            <a:ln w="12700">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200"/>
                </a:lnSpc>
              </a:pPr>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4" name="Freeform 30"/>
            <p:cNvSpPr/>
            <p:nvPr/>
          </p:nvSpPr>
          <p:spPr bwMode="auto">
            <a:xfrm>
              <a:off x="7023135" y="2809106"/>
              <a:ext cx="340828" cy="298172"/>
            </a:xfrm>
            <a:custGeom>
              <a:avLst/>
              <a:gdLst/>
              <a:ahLst/>
              <a:cxnLst>
                <a:cxn ang="0">
                  <a:pos x="0" y="0"/>
                </a:cxn>
                <a:cxn ang="0">
                  <a:pos x="525" y="458"/>
                </a:cxn>
              </a:cxnLst>
              <a:rect l="0" t="0" r="r" b="b"/>
              <a:pathLst>
                <a:path w="525" h="458">
                  <a:moveTo>
                    <a:pt x="0" y="0"/>
                  </a:moveTo>
                  <a:lnTo>
                    <a:pt x="525" y="458"/>
                  </a:lnTo>
                </a:path>
              </a:pathLst>
            </a:custGeom>
            <a:ln w="12700">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200"/>
                </a:lnSpc>
              </a:pPr>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5" name="Freeform 29"/>
            <p:cNvSpPr/>
            <p:nvPr/>
          </p:nvSpPr>
          <p:spPr bwMode="auto">
            <a:xfrm>
              <a:off x="5275209" y="3314951"/>
              <a:ext cx="570495" cy="293014"/>
            </a:xfrm>
            <a:custGeom>
              <a:avLst/>
              <a:gdLst/>
              <a:ahLst/>
              <a:cxnLst>
                <a:cxn ang="0">
                  <a:pos x="862" y="0"/>
                </a:cxn>
                <a:cxn ang="0">
                  <a:pos x="0" y="442"/>
                </a:cxn>
              </a:cxnLst>
              <a:rect l="0" t="0" r="r" b="b"/>
              <a:pathLst>
                <a:path w="862" h="442">
                  <a:moveTo>
                    <a:pt x="862" y="0"/>
                  </a:moveTo>
                  <a:lnTo>
                    <a:pt x="0" y="442"/>
                  </a:lnTo>
                </a:path>
              </a:pathLst>
            </a:custGeom>
            <a:ln w="12700">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200"/>
                </a:lnSpc>
              </a:pPr>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6" name="Line 28"/>
            <p:cNvSpPr>
              <a:spLocks noChangeShapeType="1"/>
            </p:cNvSpPr>
            <p:nvPr/>
          </p:nvSpPr>
          <p:spPr bwMode="auto">
            <a:xfrm>
              <a:off x="6259311" y="3862781"/>
              <a:ext cx="0" cy="273380"/>
            </a:xfrm>
            <a:prstGeom prst="line">
              <a:avLst/>
            </a:prstGeom>
            <a:ln w="12700">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200"/>
                </a:lnSpc>
              </a:pPr>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7" name="Line 27"/>
            <p:cNvSpPr>
              <a:spLocks noChangeShapeType="1"/>
            </p:cNvSpPr>
            <p:nvPr/>
          </p:nvSpPr>
          <p:spPr bwMode="auto">
            <a:xfrm>
              <a:off x="6156636" y="3340198"/>
              <a:ext cx="0" cy="283357"/>
            </a:xfrm>
            <a:prstGeom prst="line">
              <a:avLst/>
            </a:prstGeom>
            <a:ln w="12700">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200"/>
                </a:lnSpc>
              </a:pPr>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8" name="Line 26"/>
            <p:cNvSpPr>
              <a:spLocks noChangeShapeType="1"/>
            </p:cNvSpPr>
            <p:nvPr/>
          </p:nvSpPr>
          <p:spPr bwMode="auto">
            <a:xfrm>
              <a:off x="6552742" y="3359110"/>
              <a:ext cx="356956" cy="264445"/>
            </a:xfrm>
            <a:prstGeom prst="line">
              <a:avLst/>
            </a:prstGeom>
            <a:ln w="12700">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200"/>
                </a:lnSpc>
              </a:pPr>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59" name="右箭头 88"/>
          <p:cNvSpPr/>
          <p:nvPr/>
        </p:nvSpPr>
        <p:spPr>
          <a:xfrm>
            <a:off x="4393405" y="3498821"/>
            <a:ext cx="500066" cy="285752"/>
          </a:xfrm>
          <a:prstGeom prst="rightArrow">
            <a:avLst/>
          </a:prstGeom>
          <a:solidFill>
            <a:srgbClr val="C0262E"/>
          </a:solidFill>
          <a:ln>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latin typeface="微软雅黑" panose="020B0503020204020204" pitchFamily="34" charset="-122"/>
              <a:ea typeface="微软雅黑" panose="020B0503020204020204" pitchFamily="34" charset="-122"/>
            </a:endParaRPr>
          </a:p>
        </p:txBody>
      </p:sp>
      <p:sp>
        <p:nvSpPr>
          <p:cNvPr id="60" name="TextBox 42"/>
          <p:cNvSpPr txBox="1"/>
          <p:nvPr/>
        </p:nvSpPr>
        <p:spPr>
          <a:xfrm>
            <a:off x="2178827" y="5157987"/>
            <a:ext cx="7500990" cy="1344295"/>
          </a:xfrm>
          <a:prstGeom prst="rect">
            <a:avLst/>
          </a:prstGeom>
          <a:ln>
            <a:solidFill>
              <a:schemeClr val="accent6">
                <a:lumMod val="20000"/>
                <a:lumOff val="8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ts val="2200"/>
              </a:lnSpc>
              <a:spcBef>
                <a:spcPts val="0"/>
              </a:spcBef>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class </a:t>
            </a:r>
            <a:r>
              <a:rPr lang="en-US" altLang="zh-CN" sz="1800" dirty="0" err="1">
                <a:solidFill>
                  <a:srgbClr val="C0262E"/>
                </a:solidFill>
                <a:latin typeface="微软雅黑" panose="020B0503020204020204" pitchFamily="34" charset="-122"/>
                <a:ea typeface="微软雅黑" panose="020B0503020204020204" pitchFamily="34" charset="-122"/>
                <a:cs typeface="Consolas" panose="020B0609020204030204" pitchFamily="49" charset="0"/>
              </a:rPr>
              <a:t>SonNode</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孩子链存储结构结点类</a:t>
            </a:r>
          </a:p>
          <a:p>
            <a:pPr algn="l">
              <a:lnSpc>
                <a:spcPts val="2200"/>
              </a:lnSpc>
              <a:spcBef>
                <a:spcPts val="0"/>
              </a:spcBef>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def __</a:t>
            </a:r>
            <a:r>
              <a:rPr lang="en-US" altLang="zh-CN" sz="18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init</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__(</a:t>
            </a:r>
            <a:r>
              <a:rPr lang="en-US" altLang="zh-CN" sz="18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self,d</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=None):    	#</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构造方法</a:t>
            </a:r>
          </a:p>
          <a:p>
            <a:pPr algn="l">
              <a:lnSpc>
                <a:spcPts val="2200"/>
              </a:lnSpc>
              <a:spcBef>
                <a:spcPts val="0"/>
              </a:spcBef>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self.data</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=d             	             #</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结点的值</a:t>
            </a:r>
          </a:p>
          <a:p>
            <a:pPr algn="l">
              <a:lnSpc>
                <a:spcPts val="2200"/>
              </a:lnSpc>
              <a:spcBef>
                <a:spcPts val="0"/>
              </a:spcBef>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self.sons</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指向孩子结点的指针列表</a:t>
            </a:r>
            <a:endParaRPr lang="zh-CN" altLang="en-US"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61" name="直接箭头连接符 60"/>
          <p:cNvCxnSpPr/>
          <p:nvPr/>
        </p:nvCxnSpPr>
        <p:spPr>
          <a:xfrm flipV="1">
            <a:off x="4272292" y="4325626"/>
            <a:ext cx="1009511" cy="771031"/>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65"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35/42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wipe(left)">
                                      <p:cBhvr>
                                        <p:cTn id="23" dur="500"/>
                                        <p:tgtEl>
                                          <p:spTgt spid="5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3000"/>
                            </p:stCondLst>
                            <p:childTnLst>
                              <p:par>
                                <p:cTn id="29" presetID="1" presetClass="entr" presetSubtype="0" fill="hold" nodeType="afterEffect">
                                  <p:stCondLst>
                                    <p:cond delay="0"/>
                                  </p:stCondLst>
                                  <p:childTnLst>
                                    <p:set>
                                      <p:cBhvr>
                                        <p:cTn id="30" dur="1" fill="hold">
                                          <p:stCondLst>
                                            <p:cond delay="499"/>
                                          </p:stCondLst>
                                        </p:cTn>
                                        <p:tgtEl>
                                          <p:spTgt spid="61"/>
                                        </p:tgtEl>
                                        <p:attrNameLst>
                                          <p:attrName>style.visibility</p:attrName>
                                        </p:attrNameLst>
                                      </p:cBhvr>
                                      <p:to>
                                        <p:strVal val="visible"/>
                                      </p:to>
                                    </p:set>
                                  </p:childTnLst>
                                </p:cTn>
                              </p:par>
                            </p:childTnLst>
                          </p:cTn>
                        </p:par>
                        <p:par>
                          <p:cTn id="31" fill="hold">
                            <p:stCondLst>
                              <p:cond delay="3500"/>
                            </p:stCondLst>
                            <p:childTnLst>
                              <p:par>
                                <p:cTn id="32" presetID="1" presetClass="entr" presetSubtype="0" fill="hold" grpId="0" nodeType="afterEffect">
                                  <p:stCondLst>
                                    <p:cond delay="500"/>
                                  </p:stCondLst>
                                  <p:childTnLst>
                                    <p:set>
                                      <p:cBhvr>
                                        <p:cTn id="33"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59" grpId="0" animBg="1"/>
      <p:bldP spid="60"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848705" y="1570738"/>
            <a:ext cx="2221432" cy="517274"/>
            <a:chOff x="1396240" y="2304668"/>
            <a:chExt cx="2107000" cy="480002"/>
          </a:xfrm>
        </p:grpSpPr>
        <p:sp>
          <p:nvSpPr>
            <p:cNvPr id="9" name="矩形: 圆角 8"/>
            <p:cNvSpPr/>
            <p:nvPr/>
          </p:nvSpPr>
          <p:spPr>
            <a:xfrm>
              <a:off x="1396240" y="2304668"/>
              <a:ext cx="2107000" cy="480002"/>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433295" y="2360437"/>
              <a:ext cx="2069945" cy="34176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孩子链存储结构</a:t>
              </a:r>
            </a:p>
          </p:txBody>
        </p:sp>
      </p:gr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4916" y="2100262"/>
            <a:ext cx="4006624" cy="4000363"/>
          </a:xfrm>
          <a:prstGeom prst="rect">
            <a:avLst/>
          </a:prstGeom>
        </p:spPr>
      </p:pic>
      <p:sp>
        <p:nvSpPr>
          <p:cNvPr id="3" name="文本框 2"/>
          <p:cNvSpPr txBox="1"/>
          <p:nvPr/>
        </p:nvSpPr>
        <p:spPr>
          <a:xfrm>
            <a:off x="1053074" y="147761"/>
            <a:ext cx="27844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6.1.6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树的存储结构</a:t>
            </a:r>
          </a:p>
        </p:txBody>
      </p:sp>
      <p:sp>
        <p:nvSpPr>
          <p:cNvPr id="11" name="TextBox 7"/>
          <p:cNvSpPr txBox="1"/>
          <p:nvPr/>
        </p:nvSpPr>
        <p:spPr>
          <a:xfrm>
            <a:off x="1692005" y="4100443"/>
            <a:ext cx="4968582" cy="88646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a:lnSpc>
                <a:spcPts val="2800"/>
              </a:lnSpc>
              <a:spcBef>
                <a:spcPts val="600"/>
              </a:spcBef>
              <a:buBlip>
                <a:blip r:embed="rId3"/>
              </a:buBlip>
            </a:pP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优点是查找某结点的孩子结点十分方便。</a:t>
            </a:r>
            <a:endPar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nSpc>
                <a:spcPts val="2800"/>
              </a:lnSpc>
              <a:spcBef>
                <a:spcPts val="600"/>
              </a:spcBef>
              <a:buBlip>
                <a:blip r:embed="rId3"/>
              </a:buBlip>
            </a:pP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缺点是查找某结点的双亲结点比较费时。</a:t>
            </a:r>
          </a:p>
        </p:txBody>
      </p:sp>
      <p:grpSp>
        <p:nvGrpSpPr>
          <p:cNvPr id="17" name="组合 16"/>
          <p:cNvGrpSpPr/>
          <p:nvPr/>
        </p:nvGrpSpPr>
        <p:grpSpPr>
          <a:xfrm>
            <a:off x="3453523" y="2529621"/>
            <a:ext cx="1011795" cy="1032711"/>
            <a:chOff x="729999" y="3168197"/>
            <a:chExt cx="1011795" cy="1032711"/>
          </a:xfrm>
        </p:grpSpPr>
        <p:sp>
          <p:nvSpPr>
            <p:cNvPr id="14" name="椭圆 13"/>
            <p:cNvSpPr/>
            <p:nvPr/>
          </p:nvSpPr>
          <p:spPr>
            <a:xfrm>
              <a:off x="729999" y="3168197"/>
              <a:ext cx="1011795" cy="1032711"/>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525252"/>
                </a:solidFill>
                <a:latin typeface="微软雅黑" panose="020B0503020204020204" pitchFamily="34" charset="-122"/>
                <a:ea typeface="微软雅黑" panose="020B0503020204020204" pitchFamily="34" charset="-122"/>
              </a:endParaRPr>
            </a:p>
          </p:txBody>
        </p:sp>
        <p:sp>
          <p:nvSpPr>
            <p:cNvPr id="15" name="椭圆 14"/>
            <p:cNvSpPr/>
            <p:nvPr/>
          </p:nvSpPr>
          <p:spPr>
            <a:xfrm>
              <a:off x="820985" y="3269232"/>
              <a:ext cx="805893" cy="822552"/>
            </a:xfrm>
            <a:prstGeom prst="ellipse">
              <a:avLst/>
            </a:prstGeom>
            <a:solidFill>
              <a:srgbClr val="F6B69B"/>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525252"/>
                </a:solidFill>
                <a:latin typeface="微软雅黑" panose="020B0503020204020204" pitchFamily="34" charset="-122"/>
                <a:ea typeface="微软雅黑" panose="020B0503020204020204" pitchFamily="34" charset="-122"/>
              </a:endParaRPr>
            </a:p>
          </p:txBody>
        </p:sp>
        <p:sp>
          <p:nvSpPr>
            <p:cNvPr id="16" name="文本框 14"/>
            <p:cNvSpPr txBox="1"/>
            <p:nvPr/>
          </p:nvSpPr>
          <p:spPr>
            <a:xfrm>
              <a:off x="787150" y="3513791"/>
              <a:ext cx="868680" cy="368300"/>
            </a:xfrm>
            <a:prstGeom prst="rect">
              <a:avLst/>
            </a:prstGeom>
            <a:noFill/>
          </p:spPr>
          <p:txBody>
            <a:bodyPr wrap="non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Consolas" panose="020B0609020204030204" pitchFamily="49" charset="0"/>
                </a:rPr>
                <a:t>优缺点</a:t>
              </a:r>
            </a:p>
          </p:txBody>
        </p:sp>
      </p:grpSp>
      <p:sp>
        <p:nvSpPr>
          <p:cNvPr id="4"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36/42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3074" y="147761"/>
            <a:ext cx="27844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6.1.6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树的存储结构</a:t>
            </a:r>
          </a:p>
        </p:txBody>
      </p:sp>
      <p:sp>
        <p:nvSpPr>
          <p:cNvPr id="5" name="Text Box 2"/>
          <p:cNvSpPr txBox="1">
            <a:spLocks noChangeArrowheads="1"/>
          </p:cNvSpPr>
          <p:nvPr/>
        </p:nvSpPr>
        <p:spPr bwMode="auto">
          <a:xfrm>
            <a:off x="1053074" y="1153098"/>
            <a:ext cx="8962464" cy="450215"/>
          </a:xfrm>
          <a:prstGeom prst="rect">
            <a:avLst/>
          </a:prstGeom>
          <a:ln>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pPr>
              <a:lnSpc>
                <a:spcPts val="2800"/>
              </a:lnSpc>
            </a:pP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6.3】</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若一棵树采用孩子链存储结构</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t</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存储，设计一个算法求其高度。</a:t>
            </a:r>
          </a:p>
        </p:txBody>
      </p:sp>
      <p:sp>
        <p:nvSpPr>
          <p:cNvPr id="6" name="Text Box 3"/>
          <p:cNvSpPr txBox="1">
            <a:spLocks noChangeArrowheads="1"/>
          </p:cNvSpPr>
          <p:nvPr/>
        </p:nvSpPr>
        <p:spPr bwMode="auto">
          <a:xfrm>
            <a:off x="1167374" y="1764792"/>
            <a:ext cx="9162488" cy="1168400"/>
          </a:xfrm>
          <a:prstGeom prst="rect">
            <a:avLst/>
          </a:prstGeom>
          <a:noFill/>
          <a:ln w="9525">
            <a:noFill/>
            <a:miter lim="800000"/>
          </a:ln>
        </p:spPr>
        <p:txBody>
          <a:bodyPr wrap="square">
            <a:spAutoFit/>
          </a:bodyPr>
          <a:lstStyle/>
          <a:p>
            <a:pPr>
              <a:lnSpc>
                <a:spcPts val="2800"/>
              </a:lnSpc>
              <a:spcBef>
                <a:spcPts val="600"/>
              </a:spcBef>
            </a:pP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解</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：一棵树的高度为根的所有子树高度的最大值加</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。求整棵树的高度为“大问题”，求每棵子树高度为“小问题”。设</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f(t)</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为求树</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t</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的高度，对应的递归模型如下：</a:t>
            </a:r>
          </a:p>
        </p:txBody>
      </p:sp>
      <p:sp>
        <p:nvSpPr>
          <p:cNvPr id="3" name="TextBox 8"/>
          <p:cNvSpPr txBox="1"/>
          <p:nvPr/>
        </p:nvSpPr>
        <p:spPr>
          <a:xfrm>
            <a:off x="1971646" y="4166198"/>
            <a:ext cx="8143932" cy="247269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ts val="2200"/>
              </a:lnSpc>
              <a:spcBef>
                <a:spcPts val="0"/>
              </a:spcBef>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def </a:t>
            </a:r>
            <a:r>
              <a:rPr lang="en-US" altLang="zh-CN" sz="18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Height</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(t):                  	                                  #</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求</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的高度</a:t>
            </a:r>
          </a:p>
          <a:p>
            <a:pPr algn="l">
              <a:lnSpc>
                <a:spcPts val="2200"/>
              </a:lnSpc>
              <a:spcBef>
                <a:spcPts val="0"/>
              </a:spcBef>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if t==None: return 0;          	                    #</a:t>
            </a:r>
            <a:r>
              <a:rPr lang="zh-CN" altLang="en-US"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空树</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高度为</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endPar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18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len</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t.sons</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)==0: return 1       	                    #</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叶子结点的高度为</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maxsh</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endPar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for </a:t>
            </a:r>
            <a:r>
              <a:rPr lang="en-US" altLang="zh-CN" sz="18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in range(</a:t>
            </a:r>
            <a:r>
              <a:rPr lang="en-US" altLang="zh-CN" sz="18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len</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t.sons</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遍历所有子树</a:t>
            </a:r>
          </a:p>
          <a:p>
            <a:pPr algn="l">
              <a:lnSpc>
                <a:spcPts val="2200"/>
              </a:lnSpc>
              <a:spcBef>
                <a:spcPts val="0"/>
              </a:spcBef>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sh</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Height</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t.sons</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求子树</a:t>
            </a:r>
            <a:r>
              <a:rPr lang="en-US" altLang="zh-CN" sz="18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t.sons</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的高度</a:t>
            </a:r>
          </a:p>
          <a:p>
            <a:pPr algn="l">
              <a:lnSpc>
                <a:spcPts val="2200"/>
              </a:lnSpc>
              <a:spcBef>
                <a:spcPts val="0"/>
              </a:spcBef>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maxsh</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=max(</a:t>
            </a:r>
            <a:r>
              <a:rPr lang="en-US" altLang="zh-CN" sz="18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maxsh,sh</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求所有子树的最大高度</a:t>
            </a:r>
          </a:p>
          <a:p>
            <a:pPr algn="l">
              <a:lnSpc>
                <a:spcPts val="2200"/>
              </a:lnSpc>
              <a:spcBef>
                <a:spcPts val="0"/>
              </a:spcBef>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return maxsh+1         </a:t>
            </a:r>
            <a:endPar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下箭头 9"/>
          <p:cNvSpPr/>
          <p:nvPr/>
        </p:nvSpPr>
        <p:spPr>
          <a:xfrm>
            <a:off x="5614984" y="3809008"/>
            <a:ext cx="214314" cy="285752"/>
          </a:xfrm>
          <a:prstGeom prst="downArrow">
            <a:avLst/>
          </a:prstGeom>
          <a:solidFill>
            <a:srgbClr val="C0262E"/>
          </a:solidFill>
          <a:ln>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latin typeface="微软雅黑" panose="020B0503020204020204" pitchFamily="34" charset="-122"/>
              <a:ea typeface="微软雅黑" panose="020B0503020204020204" pitchFamily="34" charset="-122"/>
            </a:endParaRPr>
          </a:p>
        </p:txBody>
      </p:sp>
      <p:pic>
        <p:nvPicPr>
          <p:cNvPr id="7" name="Picture 3"/>
          <p:cNvPicPr>
            <a:picLocks noChangeAspect="1" noChangeArrowheads="1"/>
          </p:cNvPicPr>
          <p:nvPr/>
        </p:nvPicPr>
        <p:blipFill>
          <a:blip r:embed="rId2" cstate="print"/>
          <a:srcRect/>
          <a:stretch>
            <a:fillRect/>
          </a:stretch>
        </p:blipFill>
        <p:spPr bwMode="auto">
          <a:xfrm>
            <a:off x="3419473" y="2836359"/>
            <a:ext cx="4819650" cy="85725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37/42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500"/>
                                        <p:tgtEl>
                                          <p:spTgt spid="4"/>
                                        </p:tgtEl>
                                      </p:cBhvr>
                                    </p:animEffect>
                                  </p:childTnLst>
                                </p:cTn>
                              </p:par>
                            </p:childTnLst>
                          </p:cTn>
                        </p:par>
                        <p:par>
                          <p:cTn id="24" fill="hold">
                            <p:stCondLst>
                              <p:cond delay="2500"/>
                            </p:stCondLst>
                            <p:childTnLst>
                              <p:par>
                                <p:cTn id="25" presetID="1" presetClass="entr" presetSubtype="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ldLvl="0" animBg="1"/>
      <p:bldP spid="6" grpId="0"/>
      <p:bldP spid="3" grpId="0" bldLvl="0" animBg="1"/>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3074" y="147761"/>
            <a:ext cx="27844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6.1.6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树的存储结构</a:t>
            </a:r>
          </a:p>
        </p:txBody>
      </p:sp>
      <p:grpSp>
        <p:nvGrpSpPr>
          <p:cNvPr id="3" name="组合 2"/>
          <p:cNvGrpSpPr/>
          <p:nvPr/>
        </p:nvGrpSpPr>
        <p:grpSpPr>
          <a:xfrm>
            <a:off x="936317" y="1026701"/>
            <a:ext cx="2732320" cy="517274"/>
            <a:chOff x="1382236" y="2304668"/>
            <a:chExt cx="2121004" cy="480002"/>
          </a:xfrm>
        </p:grpSpPr>
        <p:sp>
          <p:nvSpPr>
            <p:cNvPr id="4" name="矩形: 圆角 3"/>
            <p:cNvSpPr/>
            <p:nvPr/>
          </p:nvSpPr>
          <p:spPr>
            <a:xfrm>
              <a:off x="1396240" y="2304668"/>
              <a:ext cx="2107000" cy="480002"/>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382236" y="2371967"/>
              <a:ext cx="2069946" cy="341762"/>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 </a:t>
              </a:r>
              <a:r>
                <a:rPr lang="zh-CN" altLang="en-US" b="1" dirty="0">
                  <a:solidFill>
                    <a:schemeClr val="bg1"/>
                  </a:solidFill>
                  <a:latin typeface="微软雅黑" panose="020B0503020204020204" pitchFamily="34" charset="-122"/>
                  <a:ea typeface="微软雅黑" panose="020B0503020204020204" pitchFamily="34" charset="-122"/>
                </a:rPr>
                <a:t>长子兄弟链存储结构</a:t>
              </a:r>
            </a:p>
          </p:txBody>
        </p:sp>
      </p:grpSp>
      <p:sp>
        <p:nvSpPr>
          <p:cNvPr id="8" name="Text Box 3"/>
          <p:cNvSpPr txBox="1">
            <a:spLocks noChangeArrowheads="1"/>
          </p:cNvSpPr>
          <p:nvPr/>
        </p:nvSpPr>
        <p:spPr bwMode="auto">
          <a:xfrm>
            <a:off x="1464447" y="1691199"/>
            <a:ext cx="8908278" cy="808990"/>
          </a:xfrm>
          <a:prstGeom prst="rect">
            <a:avLst/>
          </a:prstGeom>
          <a:noFill/>
          <a:ln w="9525">
            <a:noFill/>
            <a:miter lim="800000"/>
          </a:ln>
        </p:spPr>
        <p:txBody>
          <a:bodyPr wrap="square">
            <a:spAutoFit/>
          </a:bodyPr>
          <a:lstStyle/>
          <a:p>
            <a:pPr algn="just">
              <a:lnSpc>
                <a:spcPts val="2800"/>
              </a:lnSpc>
              <a:spcBef>
                <a:spcPts val="0"/>
              </a:spcBef>
            </a:pP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长子兄弟链存储结构是为每个结点设计三个域：一个数据元素域，一个指向该结点的长子的指针域，一个指向该结点的下一个兄弟结点指针域。</a:t>
            </a:r>
          </a:p>
        </p:txBody>
      </p:sp>
      <p:grpSp>
        <p:nvGrpSpPr>
          <p:cNvPr id="5" name="组合 86"/>
          <p:cNvGrpSpPr/>
          <p:nvPr/>
        </p:nvGrpSpPr>
        <p:grpSpPr>
          <a:xfrm>
            <a:off x="1828801" y="2789037"/>
            <a:ext cx="2278852" cy="1781354"/>
            <a:chOff x="2010635" y="2660694"/>
            <a:chExt cx="1346919" cy="1709306"/>
          </a:xfrm>
          <a:solidFill>
            <a:srgbClr val="F6B69B"/>
          </a:solidFill>
        </p:grpSpPr>
        <p:sp>
          <p:nvSpPr>
            <p:cNvPr id="6" name="Freeform 78"/>
            <p:cNvSpPr/>
            <p:nvPr/>
          </p:nvSpPr>
          <p:spPr bwMode="auto">
            <a:xfrm>
              <a:off x="2196765" y="3342032"/>
              <a:ext cx="283321" cy="290692"/>
            </a:xfrm>
            <a:custGeom>
              <a:avLst/>
              <a:gdLst/>
              <a:ahLst/>
              <a:cxnLst>
                <a:cxn ang="0">
                  <a:pos x="309" y="0"/>
                </a:cxn>
                <a:cxn ang="0">
                  <a:pos x="0" y="317"/>
                </a:cxn>
              </a:cxnLst>
              <a:rect l="0" t="0" r="r" b="b"/>
              <a:pathLst>
                <a:path w="309" h="317">
                  <a:moveTo>
                    <a:pt x="309" y="0"/>
                  </a:moveTo>
                  <a:lnTo>
                    <a:pt x="0" y="317"/>
                  </a:lnTo>
                </a:path>
              </a:pathLst>
            </a:custGeom>
            <a:grpFill/>
            <a:ln w="12700">
              <a:solidFill>
                <a:srgbClr val="C0262E"/>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 name="Freeform 77"/>
            <p:cNvSpPr/>
            <p:nvPr/>
          </p:nvSpPr>
          <p:spPr bwMode="auto">
            <a:xfrm>
              <a:off x="2589196" y="3898657"/>
              <a:ext cx="1834" cy="178817"/>
            </a:xfrm>
            <a:custGeom>
              <a:avLst/>
              <a:gdLst/>
              <a:ahLst/>
              <a:cxnLst>
                <a:cxn ang="0">
                  <a:pos x="2" y="0"/>
                </a:cxn>
                <a:cxn ang="0">
                  <a:pos x="0" y="219"/>
                </a:cxn>
              </a:cxnLst>
              <a:rect l="0" t="0" r="r" b="b"/>
              <a:pathLst>
                <a:path w="2" h="219">
                  <a:moveTo>
                    <a:pt x="2" y="0"/>
                  </a:moveTo>
                  <a:lnTo>
                    <a:pt x="0" y="219"/>
                  </a:lnTo>
                </a:path>
              </a:pathLst>
            </a:custGeom>
            <a:grpFill/>
            <a:ln w="12700">
              <a:solidFill>
                <a:srgbClr val="C0262E"/>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8" name="Freeform 76"/>
            <p:cNvSpPr/>
            <p:nvPr/>
          </p:nvSpPr>
          <p:spPr bwMode="auto">
            <a:xfrm>
              <a:off x="2620371" y="2879859"/>
              <a:ext cx="208135" cy="274186"/>
            </a:xfrm>
            <a:custGeom>
              <a:avLst/>
              <a:gdLst/>
              <a:ahLst/>
              <a:cxnLst>
                <a:cxn ang="0">
                  <a:pos x="252" y="0"/>
                </a:cxn>
                <a:cxn ang="0">
                  <a:pos x="0" y="333"/>
                </a:cxn>
              </a:cxnLst>
              <a:rect l="0" t="0" r="r" b="b"/>
              <a:pathLst>
                <a:path w="252" h="333">
                  <a:moveTo>
                    <a:pt x="252" y="0"/>
                  </a:moveTo>
                  <a:lnTo>
                    <a:pt x="0" y="333"/>
                  </a:lnTo>
                </a:path>
              </a:pathLst>
            </a:custGeom>
            <a:grpFill/>
            <a:ln w="12700">
              <a:solidFill>
                <a:srgbClr val="C0262E"/>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9" name="Freeform 75"/>
            <p:cNvSpPr/>
            <p:nvPr/>
          </p:nvSpPr>
          <p:spPr bwMode="auto">
            <a:xfrm>
              <a:off x="3023805" y="2913789"/>
              <a:ext cx="176044" cy="256763"/>
            </a:xfrm>
            <a:custGeom>
              <a:avLst/>
              <a:gdLst/>
              <a:ahLst/>
              <a:cxnLst>
                <a:cxn ang="0">
                  <a:pos x="0" y="0"/>
                </a:cxn>
                <a:cxn ang="0">
                  <a:pos x="192" y="280"/>
                </a:cxn>
              </a:cxnLst>
              <a:rect l="0" t="0" r="r" b="b"/>
              <a:pathLst>
                <a:path w="192" h="280">
                  <a:moveTo>
                    <a:pt x="0" y="0"/>
                  </a:moveTo>
                  <a:lnTo>
                    <a:pt x="192" y="280"/>
                  </a:lnTo>
                </a:path>
              </a:pathLst>
            </a:custGeom>
            <a:grpFill/>
            <a:ln w="12700">
              <a:solidFill>
                <a:srgbClr val="C0262E"/>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0" name="Freeform 74"/>
            <p:cNvSpPr/>
            <p:nvPr/>
          </p:nvSpPr>
          <p:spPr bwMode="auto">
            <a:xfrm>
              <a:off x="2582778" y="3428231"/>
              <a:ext cx="917" cy="182485"/>
            </a:xfrm>
            <a:custGeom>
              <a:avLst/>
              <a:gdLst/>
              <a:ahLst/>
              <a:cxnLst>
                <a:cxn ang="0">
                  <a:pos x="0" y="0"/>
                </a:cxn>
                <a:cxn ang="0">
                  <a:pos x="16" y="199"/>
                </a:cxn>
              </a:cxnLst>
              <a:rect l="0" t="0" r="r" b="b"/>
              <a:pathLst>
                <a:path w="16" h="199">
                  <a:moveTo>
                    <a:pt x="0" y="0"/>
                  </a:moveTo>
                  <a:lnTo>
                    <a:pt x="16" y="199"/>
                  </a:lnTo>
                </a:path>
              </a:pathLst>
            </a:custGeom>
            <a:grpFill/>
            <a:ln w="12700">
              <a:solidFill>
                <a:srgbClr val="C0262E"/>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1" name="Line 73"/>
            <p:cNvSpPr>
              <a:spLocks noChangeShapeType="1"/>
            </p:cNvSpPr>
            <p:nvPr/>
          </p:nvSpPr>
          <p:spPr bwMode="auto">
            <a:xfrm>
              <a:off x="2711143" y="3341115"/>
              <a:ext cx="259481" cy="284273"/>
            </a:xfrm>
            <a:prstGeom prst="line">
              <a:avLst/>
            </a:prstGeom>
            <a:grpFill/>
            <a:ln w="12700">
              <a:solidFill>
                <a:srgbClr val="C0262E"/>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2" name="Oval 72"/>
            <p:cNvSpPr>
              <a:spLocks noChangeArrowheads="1"/>
            </p:cNvSpPr>
            <p:nvPr/>
          </p:nvSpPr>
          <p:spPr bwMode="auto">
            <a:xfrm>
              <a:off x="2812002" y="2660694"/>
              <a:ext cx="259481" cy="286107"/>
            </a:xfrm>
            <a:prstGeom prst="ellipse">
              <a:avLst/>
            </a:prstGeom>
            <a:grp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A</a:t>
              </a:r>
            </a:p>
          </p:txBody>
        </p:sp>
        <p:sp>
          <p:nvSpPr>
            <p:cNvPr id="33" name="Oval 71"/>
            <p:cNvSpPr>
              <a:spLocks noChangeArrowheads="1"/>
            </p:cNvSpPr>
            <p:nvPr/>
          </p:nvSpPr>
          <p:spPr bwMode="auto">
            <a:xfrm>
              <a:off x="2455330" y="3145792"/>
              <a:ext cx="259481" cy="286107"/>
            </a:xfrm>
            <a:prstGeom prst="ellipse">
              <a:avLst/>
            </a:prstGeom>
            <a:grp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B</a:t>
              </a:r>
            </a:p>
          </p:txBody>
        </p:sp>
        <p:sp>
          <p:nvSpPr>
            <p:cNvPr id="34" name="Oval 70"/>
            <p:cNvSpPr>
              <a:spLocks noChangeArrowheads="1"/>
            </p:cNvSpPr>
            <p:nvPr/>
          </p:nvSpPr>
          <p:spPr bwMode="auto">
            <a:xfrm>
              <a:off x="3098073" y="3176053"/>
              <a:ext cx="259481" cy="286107"/>
            </a:xfrm>
            <a:prstGeom prst="ellipse">
              <a:avLst/>
            </a:prstGeom>
            <a:grp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C</a:t>
              </a:r>
            </a:p>
          </p:txBody>
        </p:sp>
        <p:sp>
          <p:nvSpPr>
            <p:cNvPr id="35" name="Oval 69"/>
            <p:cNvSpPr>
              <a:spLocks noChangeArrowheads="1"/>
            </p:cNvSpPr>
            <p:nvPr/>
          </p:nvSpPr>
          <p:spPr bwMode="auto">
            <a:xfrm>
              <a:off x="2912860" y="3618052"/>
              <a:ext cx="259481" cy="286107"/>
            </a:xfrm>
            <a:prstGeom prst="ellipse">
              <a:avLst/>
            </a:prstGeom>
            <a:grp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F</a:t>
              </a:r>
            </a:p>
          </p:txBody>
        </p:sp>
        <p:sp>
          <p:nvSpPr>
            <p:cNvPr id="36" name="Oval 68"/>
            <p:cNvSpPr>
              <a:spLocks noChangeArrowheads="1"/>
            </p:cNvSpPr>
            <p:nvPr/>
          </p:nvSpPr>
          <p:spPr bwMode="auto">
            <a:xfrm>
              <a:off x="2010635" y="3625388"/>
              <a:ext cx="259481" cy="286107"/>
            </a:xfrm>
            <a:prstGeom prst="ellipse">
              <a:avLst/>
            </a:prstGeom>
            <a:grp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D</a:t>
              </a:r>
            </a:p>
          </p:txBody>
        </p:sp>
        <p:sp>
          <p:nvSpPr>
            <p:cNvPr id="37" name="Oval 67"/>
            <p:cNvSpPr>
              <a:spLocks noChangeArrowheads="1"/>
            </p:cNvSpPr>
            <p:nvPr/>
          </p:nvSpPr>
          <p:spPr bwMode="auto">
            <a:xfrm>
              <a:off x="2455330" y="3610716"/>
              <a:ext cx="259481" cy="286107"/>
            </a:xfrm>
            <a:prstGeom prst="ellipse">
              <a:avLst/>
            </a:prstGeom>
            <a:grp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E</a:t>
              </a:r>
            </a:p>
          </p:txBody>
        </p:sp>
        <p:sp>
          <p:nvSpPr>
            <p:cNvPr id="38" name="Oval 65"/>
            <p:cNvSpPr>
              <a:spLocks noChangeArrowheads="1"/>
            </p:cNvSpPr>
            <p:nvPr/>
          </p:nvSpPr>
          <p:spPr bwMode="auto">
            <a:xfrm>
              <a:off x="2455330" y="4083893"/>
              <a:ext cx="259481" cy="286107"/>
            </a:xfrm>
            <a:prstGeom prst="ellipse">
              <a:avLst/>
            </a:prstGeom>
            <a:grp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G</a:t>
              </a:r>
            </a:p>
          </p:txBody>
        </p:sp>
      </p:grpSp>
      <p:sp>
        <p:nvSpPr>
          <p:cNvPr id="59" name="右箭头 88"/>
          <p:cNvSpPr/>
          <p:nvPr/>
        </p:nvSpPr>
        <p:spPr>
          <a:xfrm>
            <a:off x="4393405" y="3498821"/>
            <a:ext cx="500066" cy="285752"/>
          </a:xfrm>
          <a:prstGeom prst="rightArrow">
            <a:avLst/>
          </a:prstGeom>
          <a:solidFill>
            <a:srgbClr val="C0262E"/>
          </a:solidFill>
          <a:ln>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latin typeface="微软雅黑" panose="020B0503020204020204" pitchFamily="34" charset="-122"/>
              <a:ea typeface="微软雅黑" panose="020B0503020204020204" pitchFamily="34" charset="-122"/>
            </a:endParaRPr>
          </a:p>
        </p:txBody>
      </p:sp>
      <p:sp>
        <p:nvSpPr>
          <p:cNvPr id="60" name="TextBox 42"/>
          <p:cNvSpPr txBox="1"/>
          <p:nvPr/>
        </p:nvSpPr>
        <p:spPr>
          <a:xfrm>
            <a:off x="2143714" y="4970032"/>
            <a:ext cx="7500990" cy="1626235"/>
          </a:xfrm>
          <a:prstGeom prst="rect">
            <a:avLst/>
          </a:prstGeom>
          <a:ln>
            <a:solidFill>
              <a:schemeClr val="accent6">
                <a:lumMod val="20000"/>
                <a:lumOff val="8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nSpc>
                <a:spcPts val="2200"/>
              </a:lnSpc>
            </a:pP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class </a:t>
            </a:r>
            <a:r>
              <a:rPr lang="en-US" altLang="zh-CN" dirty="0" err="1">
                <a:solidFill>
                  <a:srgbClr val="C0262E"/>
                </a:solidFill>
                <a:latin typeface="微软雅黑" panose="020B0503020204020204" pitchFamily="34" charset="-122"/>
                <a:ea typeface="微软雅黑" panose="020B0503020204020204" pitchFamily="34" charset="-122"/>
                <a:cs typeface="Consolas" panose="020B0609020204030204" pitchFamily="49" charset="0"/>
              </a:rPr>
              <a:t>EBNode</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长子兄弟链中结点类</a:t>
            </a:r>
          </a:p>
          <a:p>
            <a:pPr>
              <a:lnSpc>
                <a:spcPts val="2200"/>
              </a:lnSpc>
            </a:pP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def __</a:t>
            </a:r>
            <a:r>
              <a:rPr lang="en-US" altLang="zh-CN"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init</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__(</a:t>
            </a:r>
            <a:r>
              <a:rPr lang="en-US" altLang="zh-CN"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self,d</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=None):      	             #</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构造方法</a:t>
            </a:r>
          </a:p>
          <a:p>
            <a:pPr>
              <a:lnSpc>
                <a:spcPts val="2200"/>
              </a:lnSpc>
            </a:pP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self.data</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=d			             #</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结点的值</a:t>
            </a:r>
          </a:p>
          <a:p>
            <a:pPr>
              <a:lnSpc>
                <a:spcPts val="2200"/>
              </a:lnSpc>
            </a:pP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self.brother</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=None		             #</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指向兄弟</a:t>
            </a:r>
          </a:p>
          <a:p>
            <a:pPr>
              <a:lnSpc>
                <a:spcPts val="2200"/>
              </a:lnSpc>
            </a:pP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self.eson</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=None			#</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指向长子结点   </a:t>
            </a:r>
          </a:p>
        </p:txBody>
      </p:sp>
      <p:cxnSp>
        <p:nvCxnSpPr>
          <p:cNvPr id="61" name="直接箭头连接符 60"/>
          <p:cNvCxnSpPr/>
          <p:nvPr/>
        </p:nvCxnSpPr>
        <p:spPr>
          <a:xfrm flipV="1">
            <a:off x="4497237" y="4325626"/>
            <a:ext cx="784566" cy="599226"/>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grpSp>
        <p:nvGrpSpPr>
          <p:cNvPr id="11" name="组合 206"/>
          <p:cNvGrpSpPr/>
          <p:nvPr/>
        </p:nvGrpSpPr>
        <p:grpSpPr>
          <a:xfrm>
            <a:off x="5425079" y="2648901"/>
            <a:ext cx="3544367" cy="2194404"/>
            <a:chOff x="4643438" y="2591918"/>
            <a:chExt cx="2642492" cy="1767077"/>
          </a:xfrm>
        </p:grpSpPr>
        <p:sp>
          <p:nvSpPr>
            <p:cNvPr id="12" name="Text Box 58"/>
            <p:cNvSpPr txBox="1">
              <a:spLocks noChangeArrowheads="1"/>
            </p:cNvSpPr>
            <p:nvPr/>
          </p:nvSpPr>
          <p:spPr bwMode="auto">
            <a:xfrm>
              <a:off x="4899252" y="2591918"/>
              <a:ext cx="260398" cy="232920"/>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3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3" name="Text Box 57"/>
            <p:cNvSpPr txBox="1">
              <a:spLocks noChangeArrowheads="1"/>
            </p:cNvSpPr>
            <p:nvPr/>
          </p:nvSpPr>
          <p:spPr bwMode="auto">
            <a:xfrm>
              <a:off x="4650773" y="2591918"/>
              <a:ext cx="259481" cy="232920"/>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ts val="2300"/>
                </a:lnSpc>
                <a:spcBef>
                  <a:spcPct val="0"/>
                </a:spcBef>
                <a:spcAft>
                  <a:spcPct val="0"/>
                </a:spcAft>
                <a:buClrTx/>
                <a:buSzTx/>
                <a:buFontTx/>
                <a:buNone/>
              </a:pPr>
              <a:endParaRPr kumimoji="0" lang="zh-CN"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Text Box 56"/>
            <p:cNvSpPr txBox="1">
              <a:spLocks noChangeArrowheads="1"/>
            </p:cNvSpPr>
            <p:nvPr/>
          </p:nvSpPr>
          <p:spPr bwMode="auto">
            <a:xfrm>
              <a:off x="5148647" y="2591918"/>
              <a:ext cx="259481" cy="232920"/>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zh-CN"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a:t>
              </a:r>
            </a:p>
          </p:txBody>
        </p:sp>
        <p:sp>
          <p:nvSpPr>
            <p:cNvPr id="15" name="Text Box 25"/>
            <p:cNvSpPr txBox="1">
              <a:spLocks noChangeArrowheads="1"/>
            </p:cNvSpPr>
            <p:nvPr/>
          </p:nvSpPr>
          <p:spPr bwMode="auto">
            <a:xfrm>
              <a:off x="4892833" y="3092605"/>
              <a:ext cx="259481" cy="233837"/>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3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6" name="Text Box 24"/>
            <p:cNvSpPr txBox="1">
              <a:spLocks noChangeArrowheads="1"/>
            </p:cNvSpPr>
            <p:nvPr/>
          </p:nvSpPr>
          <p:spPr bwMode="auto">
            <a:xfrm>
              <a:off x="4643438" y="3092605"/>
              <a:ext cx="260398" cy="233837"/>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ts val="2300"/>
                </a:lnSpc>
                <a:spcBef>
                  <a:spcPct val="0"/>
                </a:spcBef>
                <a:spcAft>
                  <a:spcPct val="0"/>
                </a:spcAft>
                <a:buClrTx/>
                <a:buSzTx/>
                <a:buFontTx/>
                <a:buNone/>
              </a:pPr>
              <a:endParaRPr kumimoji="0" lang="zh-CN"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17" name="Text Box 23"/>
            <p:cNvSpPr txBox="1">
              <a:spLocks noChangeArrowheads="1"/>
            </p:cNvSpPr>
            <p:nvPr/>
          </p:nvSpPr>
          <p:spPr bwMode="auto">
            <a:xfrm>
              <a:off x="5142229" y="3092605"/>
              <a:ext cx="259481" cy="233837"/>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ts val="2300"/>
                </a:lnSpc>
                <a:spcBef>
                  <a:spcPct val="0"/>
                </a:spcBef>
                <a:spcAft>
                  <a:spcPct val="0"/>
                </a:spcAft>
                <a:buClrTx/>
                <a:buSzTx/>
                <a:buFontTx/>
                <a:buNone/>
              </a:pPr>
              <a:endParaRPr kumimoji="0" lang="zh-CN"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18" name="Text Box 22"/>
            <p:cNvSpPr txBox="1">
              <a:spLocks noChangeArrowheads="1"/>
            </p:cNvSpPr>
            <p:nvPr/>
          </p:nvSpPr>
          <p:spPr bwMode="auto">
            <a:xfrm>
              <a:off x="4892833" y="3607965"/>
              <a:ext cx="259481" cy="232920"/>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3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D</a:t>
              </a:r>
            </a:p>
          </p:txBody>
        </p:sp>
        <p:sp>
          <p:nvSpPr>
            <p:cNvPr id="19" name="Text Box 21"/>
            <p:cNvSpPr txBox="1">
              <a:spLocks noChangeArrowheads="1"/>
            </p:cNvSpPr>
            <p:nvPr/>
          </p:nvSpPr>
          <p:spPr bwMode="auto">
            <a:xfrm>
              <a:off x="4643438" y="3607965"/>
              <a:ext cx="260398" cy="232920"/>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zh-CN"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a:t>
              </a:r>
            </a:p>
            <a:p>
              <a:pPr marL="0" marR="0" lvl="0" indent="0" algn="l" defTabSz="914400" rtl="0" eaLnBrk="0" fontAlgn="base" latinLnBrk="0" hangingPunct="0">
                <a:lnSpc>
                  <a:spcPts val="2200"/>
                </a:lnSpc>
                <a:spcBef>
                  <a:spcPct val="0"/>
                </a:spcBef>
                <a:spcAft>
                  <a:spcPct val="0"/>
                </a:spcAft>
                <a:buClrTx/>
                <a:buSzTx/>
                <a:buFontTx/>
                <a:buNone/>
              </a:pPr>
              <a:endParaRPr kumimoji="0" lang="zh-CN"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20" name="Text Box 20"/>
            <p:cNvSpPr txBox="1">
              <a:spLocks noChangeArrowheads="1"/>
            </p:cNvSpPr>
            <p:nvPr/>
          </p:nvSpPr>
          <p:spPr bwMode="auto">
            <a:xfrm>
              <a:off x="5142229" y="3607965"/>
              <a:ext cx="259481" cy="232920"/>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ts val="2300"/>
                </a:lnSpc>
                <a:spcBef>
                  <a:spcPct val="0"/>
                </a:spcBef>
                <a:spcAft>
                  <a:spcPct val="0"/>
                </a:spcAft>
                <a:buClrTx/>
                <a:buSzTx/>
                <a:buFontTx/>
                <a:buNone/>
              </a:pPr>
              <a:endParaRPr kumimoji="0" lang="zh-CN"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21" name="Text Box 19"/>
            <p:cNvSpPr txBox="1">
              <a:spLocks noChangeArrowheads="1"/>
            </p:cNvSpPr>
            <p:nvPr/>
          </p:nvSpPr>
          <p:spPr bwMode="auto">
            <a:xfrm>
              <a:off x="5844571" y="4126075"/>
              <a:ext cx="259481" cy="232920"/>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3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G</a:t>
              </a:r>
            </a:p>
          </p:txBody>
        </p:sp>
        <p:sp>
          <p:nvSpPr>
            <p:cNvPr id="22" name="Text Box 18"/>
            <p:cNvSpPr txBox="1">
              <a:spLocks noChangeArrowheads="1"/>
            </p:cNvSpPr>
            <p:nvPr/>
          </p:nvSpPr>
          <p:spPr bwMode="auto">
            <a:xfrm>
              <a:off x="5594258" y="4126075"/>
              <a:ext cx="260398" cy="232920"/>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ts val="2300"/>
                </a:lnSpc>
                <a:spcBef>
                  <a:spcPct val="0"/>
                </a:spcBef>
                <a:spcAft>
                  <a:spcPct val="0"/>
                </a:spcAft>
                <a:buClrTx/>
                <a:buSzTx/>
                <a:buFontTx/>
                <a:buNone/>
              </a:pPr>
              <a:endParaRPr kumimoji="0" lang="zh-CN"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23" name="Text Box 17"/>
            <p:cNvSpPr txBox="1">
              <a:spLocks noChangeArrowheads="1"/>
            </p:cNvSpPr>
            <p:nvPr/>
          </p:nvSpPr>
          <p:spPr bwMode="auto">
            <a:xfrm>
              <a:off x="6093967" y="4126075"/>
              <a:ext cx="259481" cy="232920"/>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zh-CN"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a:t>
              </a:r>
            </a:p>
          </p:txBody>
        </p:sp>
        <p:sp>
          <p:nvSpPr>
            <p:cNvPr id="24" name="Text Box 16"/>
            <p:cNvSpPr txBox="1">
              <a:spLocks noChangeArrowheads="1"/>
            </p:cNvSpPr>
            <p:nvPr/>
          </p:nvSpPr>
          <p:spPr bwMode="auto">
            <a:xfrm>
              <a:off x="5844571" y="3092605"/>
              <a:ext cx="259481" cy="233837"/>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3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C</a:t>
              </a:r>
            </a:p>
          </p:txBody>
        </p:sp>
        <p:sp>
          <p:nvSpPr>
            <p:cNvPr id="25" name="Text Box 15"/>
            <p:cNvSpPr txBox="1">
              <a:spLocks noChangeArrowheads="1"/>
            </p:cNvSpPr>
            <p:nvPr/>
          </p:nvSpPr>
          <p:spPr bwMode="auto">
            <a:xfrm>
              <a:off x="5594258" y="3092605"/>
              <a:ext cx="260398" cy="233837"/>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zh-CN"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a:t>
              </a:r>
            </a:p>
            <a:p>
              <a:pPr marL="0" marR="0" lvl="0" indent="0" algn="l" defTabSz="914400" rtl="0" eaLnBrk="0" fontAlgn="base" latinLnBrk="0" hangingPunct="0">
                <a:lnSpc>
                  <a:spcPts val="2200"/>
                </a:lnSpc>
                <a:spcBef>
                  <a:spcPct val="0"/>
                </a:spcBef>
                <a:spcAft>
                  <a:spcPct val="0"/>
                </a:spcAft>
                <a:buClrTx/>
                <a:buSzTx/>
                <a:buFontTx/>
                <a:buNone/>
              </a:pPr>
              <a:endParaRPr kumimoji="0" lang="zh-CN"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26" name="Text Box 14"/>
            <p:cNvSpPr txBox="1">
              <a:spLocks noChangeArrowheads="1"/>
            </p:cNvSpPr>
            <p:nvPr/>
          </p:nvSpPr>
          <p:spPr bwMode="auto">
            <a:xfrm>
              <a:off x="6093967" y="3092605"/>
              <a:ext cx="259481" cy="233837"/>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zh-CN"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a:t>
              </a:r>
            </a:p>
          </p:txBody>
        </p:sp>
        <p:sp>
          <p:nvSpPr>
            <p:cNvPr id="62" name="Text Box 13"/>
            <p:cNvSpPr txBox="1">
              <a:spLocks noChangeArrowheads="1"/>
            </p:cNvSpPr>
            <p:nvPr/>
          </p:nvSpPr>
          <p:spPr bwMode="auto">
            <a:xfrm>
              <a:off x="5844571" y="3607965"/>
              <a:ext cx="259481" cy="232920"/>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3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E</a:t>
              </a:r>
            </a:p>
          </p:txBody>
        </p:sp>
        <p:sp>
          <p:nvSpPr>
            <p:cNvPr id="63" name="Text Box 12"/>
            <p:cNvSpPr txBox="1">
              <a:spLocks noChangeArrowheads="1"/>
            </p:cNvSpPr>
            <p:nvPr/>
          </p:nvSpPr>
          <p:spPr bwMode="auto">
            <a:xfrm>
              <a:off x="5594258" y="3607965"/>
              <a:ext cx="260398" cy="232920"/>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ts val="2300"/>
                </a:lnSpc>
                <a:spcBef>
                  <a:spcPct val="0"/>
                </a:spcBef>
                <a:spcAft>
                  <a:spcPct val="0"/>
                </a:spcAft>
                <a:buClrTx/>
                <a:buSzTx/>
                <a:buFontTx/>
                <a:buNone/>
              </a:pPr>
              <a:endParaRPr kumimoji="0" lang="zh-CN"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64" name="Text Box 11"/>
            <p:cNvSpPr txBox="1">
              <a:spLocks noChangeArrowheads="1"/>
            </p:cNvSpPr>
            <p:nvPr/>
          </p:nvSpPr>
          <p:spPr bwMode="auto">
            <a:xfrm>
              <a:off x="6093967" y="3607965"/>
              <a:ext cx="259481" cy="232920"/>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ts val="2300"/>
                </a:lnSpc>
                <a:spcBef>
                  <a:spcPct val="0"/>
                </a:spcBef>
                <a:spcAft>
                  <a:spcPct val="0"/>
                </a:spcAft>
                <a:buClrTx/>
                <a:buSzTx/>
                <a:buFontTx/>
                <a:buNone/>
              </a:pPr>
              <a:endParaRPr kumimoji="0" lang="zh-CN"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65" name="Text Box 10"/>
            <p:cNvSpPr txBox="1">
              <a:spLocks noChangeArrowheads="1"/>
            </p:cNvSpPr>
            <p:nvPr/>
          </p:nvSpPr>
          <p:spPr bwMode="auto">
            <a:xfrm>
              <a:off x="6776137" y="3607965"/>
              <a:ext cx="259481" cy="232920"/>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3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F</a:t>
              </a:r>
            </a:p>
          </p:txBody>
        </p:sp>
        <p:sp>
          <p:nvSpPr>
            <p:cNvPr id="66" name="Text Box 9"/>
            <p:cNvSpPr txBox="1">
              <a:spLocks noChangeArrowheads="1"/>
            </p:cNvSpPr>
            <p:nvPr/>
          </p:nvSpPr>
          <p:spPr bwMode="auto">
            <a:xfrm>
              <a:off x="6526741" y="3607965"/>
              <a:ext cx="259481" cy="232920"/>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zh-CN"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a:t>
              </a:r>
            </a:p>
            <a:p>
              <a:pPr marL="0" marR="0" lvl="0" indent="0" algn="l" defTabSz="914400" rtl="0" eaLnBrk="0" fontAlgn="base" latinLnBrk="0" hangingPunct="0">
                <a:lnSpc>
                  <a:spcPts val="2200"/>
                </a:lnSpc>
                <a:spcBef>
                  <a:spcPct val="0"/>
                </a:spcBef>
                <a:spcAft>
                  <a:spcPct val="0"/>
                </a:spcAft>
                <a:buClrTx/>
                <a:buSzTx/>
                <a:buFontTx/>
                <a:buNone/>
              </a:pPr>
              <a:endParaRPr kumimoji="0" lang="zh-CN"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67" name="Text Box 8"/>
            <p:cNvSpPr txBox="1">
              <a:spLocks noChangeArrowheads="1"/>
            </p:cNvSpPr>
            <p:nvPr/>
          </p:nvSpPr>
          <p:spPr bwMode="auto">
            <a:xfrm>
              <a:off x="7026449" y="3607965"/>
              <a:ext cx="259481" cy="232920"/>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zh-CN" altLang="zh-CN" sz="14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a:t>
              </a:r>
            </a:p>
          </p:txBody>
        </p:sp>
        <p:sp>
          <p:nvSpPr>
            <p:cNvPr id="68" name="Line 7"/>
            <p:cNvSpPr>
              <a:spLocks noChangeShapeType="1"/>
            </p:cNvSpPr>
            <p:nvPr/>
          </p:nvSpPr>
          <p:spPr bwMode="auto">
            <a:xfrm>
              <a:off x="4797476" y="2824816"/>
              <a:ext cx="0" cy="267788"/>
            </a:xfrm>
            <a:prstGeom prst="line">
              <a:avLst/>
            </a:prstGeom>
            <a:ln w="12700">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300"/>
                </a:lnSpc>
              </a:pPr>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9" name="Line 6"/>
            <p:cNvSpPr>
              <a:spLocks noChangeShapeType="1"/>
            </p:cNvSpPr>
            <p:nvPr/>
          </p:nvSpPr>
          <p:spPr bwMode="auto">
            <a:xfrm>
              <a:off x="4797476" y="3348887"/>
              <a:ext cx="0" cy="265497"/>
            </a:xfrm>
            <a:prstGeom prst="line">
              <a:avLst/>
            </a:prstGeom>
            <a:ln w="12700">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300"/>
                </a:lnSpc>
              </a:pPr>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0" name="Line 5"/>
            <p:cNvSpPr>
              <a:spLocks noChangeShapeType="1"/>
            </p:cNvSpPr>
            <p:nvPr/>
          </p:nvSpPr>
          <p:spPr bwMode="auto">
            <a:xfrm>
              <a:off x="5748297" y="3840885"/>
              <a:ext cx="0" cy="280605"/>
            </a:xfrm>
            <a:prstGeom prst="line">
              <a:avLst/>
            </a:prstGeom>
            <a:ln w="12700">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300"/>
                </a:lnSpc>
              </a:pPr>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1" name="Line 4"/>
            <p:cNvSpPr>
              <a:spLocks noChangeShapeType="1"/>
            </p:cNvSpPr>
            <p:nvPr/>
          </p:nvSpPr>
          <p:spPr bwMode="auto">
            <a:xfrm>
              <a:off x="5408128" y="3221904"/>
              <a:ext cx="182464" cy="0"/>
            </a:xfrm>
            <a:prstGeom prst="line">
              <a:avLst/>
            </a:prstGeom>
            <a:ln w="1270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300"/>
                </a:lnSpc>
              </a:pPr>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2" name="Line 3"/>
            <p:cNvSpPr>
              <a:spLocks noChangeShapeType="1"/>
            </p:cNvSpPr>
            <p:nvPr/>
          </p:nvSpPr>
          <p:spPr bwMode="auto">
            <a:xfrm>
              <a:off x="5408128" y="3735429"/>
              <a:ext cx="169627" cy="0"/>
            </a:xfrm>
            <a:prstGeom prst="line">
              <a:avLst/>
            </a:prstGeom>
            <a:ln w="1270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300"/>
                </a:lnSpc>
              </a:pPr>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3" name="Line 2"/>
            <p:cNvSpPr>
              <a:spLocks noChangeShapeType="1"/>
            </p:cNvSpPr>
            <p:nvPr/>
          </p:nvSpPr>
          <p:spPr bwMode="auto">
            <a:xfrm>
              <a:off x="6353448" y="3735429"/>
              <a:ext cx="176045" cy="0"/>
            </a:xfrm>
            <a:prstGeom prst="line">
              <a:avLst/>
            </a:prstGeom>
            <a:ln w="1270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300"/>
                </a:lnSpc>
              </a:pPr>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76"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38/42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wipe(left)">
                                      <p:cBhvr>
                                        <p:cTn id="23" dur="500"/>
                                        <p:tgtEl>
                                          <p:spTgt spid="5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000"/>
                            </p:stCondLst>
                            <p:childTnLst>
                              <p:par>
                                <p:cTn id="29" presetID="1" presetClass="entr" presetSubtype="0" fill="hold" nodeType="afterEffect">
                                  <p:stCondLst>
                                    <p:cond delay="0"/>
                                  </p:stCondLst>
                                  <p:childTnLst>
                                    <p:set>
                                      <p:cBhvr>
                                        <p:cTn id="30" dur="1" fill="hold">
                                          <p:stCondLst>
                                            <p:cond delay="499"/>
                                          </p:stCondLst>
                                        </p:cTn>
                                        <p:tgtEl>
                                          <p:spTgt spid="61"/>
                                        </p:tgtEl>
                                        <p:attrNameLst>
                                          <p:attrName>style.visibility</p:attrName>
                                        </p:attrNameLst>
                                      </p:cBhvr>
                                      <p:to>
                                        <p:strVal val="visible"/>
                                      </p:to>
                                    </p:set>
                                  </p:childTnLst>
                                </p:cTn>
                              </p:par>
                            </p:childTnLst>
                          </p:cTn>
                        </p:par>
                        <p:par>
                          <p:cTn id="31" fill="hold">
                            <p:stCondLst>
                              <p:cond delay="3500"/>
                            </p:stCondLst>
                            <p:childTnLst>
                              <p:par>
                                <p:cTn id="32" presetID="1" presetClass="entr" presetSubtype="0" fill="hold" grpId="0" nodeType="afterEffect">
                                  <p:stCondLst>
                                    <p:cond delay="500"/>
                                  </p:stCondLst>
                                  <p:childTnLst>
                                    <p:set>
                                      <p:cBhvr>
                                        <p:cTn id="33"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59" grpId="0" animBg="1"/>
      <p:bldP spid="60"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728" y="1413808"/>
            <a:ext cx="5486400" cy="5114925"/>
          </a:xfrm>
          <a:prstGeom prst="rect">
            <a:avLst/>
          </a:prstGeom>
        </p:spPr>
      </p:pic>
      <p:grpSp>
        <p:nvGrpSpPr>
          <p:cNvPr id="8" name="组合 7"/>
          <p:cNvGrpSpPr/>
          <p:nvPr/>
        </p:nvGrpSpPr>
        <p:grpSpPr>
          <a:xfrm>
            <a:off x="7217358" y="2660463"/>
            <a:ext cx="2640703" cy="517274"/>
            <a:chOff x="1396240" y="2304668"/>
            <a:chExt cx="2107000" cy="480002"/>
          </a:xfrm>
        </p:grpSpPr>
        <p:sp>
          <p:nvSpPr>
            <p:cNvPr id="9" name="矩形: 圆角 8"/>
            <p:cNvSpPr/>
            <p:nvPr/>
          </p:nvSpPr>
          <p:spPr>
            <a:xfrm>
              <a:off x="1396240" y="2304668"/>
              <a:ext cx="2107000" cy="480002"/>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433295" y="2360437"/>
              <a:ext cx="2069945" cy="34176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长子兄弟链存储结构</a:t>
              </a:r>
            </a:p>
          </p:txBody>
        </p:sp>
      </p:grpSp>
      <p:sp>
        <p:nvSpPr>
          <p:cNvPr id="3" name="文本框 2"/>
          <p:cNvSpPr txBox="1"/>
          <p:nvPr/>
        </p:nvSpPr>
        <p:spPr>
          <a:xfrm>
            <a:off x="1053074" y="147761"/>
            <a:ext cx="27844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6.1.6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树的存储结构</a:t>
            </a:r>
          </a:p>
        </p:txBody>
      </p:sp>
      <p:sp>
        <p:nvSpPr>
          <p:cNvPr id="11" name="TextBox 7"/>
          <p:cNvSpPr txBox="1"/>
          <p:nvPr/>
        </p:nvSpPr>
        <p:spPr>
          <a:xfrm>
            <a:off x="6322873" y="3829585"/>
            <a:ext cx="4968582" cy="88646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a:lnSpc>
                <a:spcPts val="2800"/>
              </a:lnSpc>
              <a:spcBef>
                <a:spcPts val="600"/>
              </a:spcBef>
              <a:buBlip>
                <a:blip r:embed="rId3"/>
              </a:buBlip>
            </a:pP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优点是查找某结点的孩子结点十分方便。</a:t>
            </a:r>
            <a:endPar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nSpc>
                <a:spcPts val="2800"/>
              </a:lnSpc>
              <a:spcBef>
                <a:spcPts val="600"/>
              </a:spcBef>
              <a:buBlip>
                <a:blip r:embed="rId3"/>
              </a:buBlip>
            </a:pP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缺点是查找某结点的双亲结点比较费时。</a:t>
            </a:r>
          </a:p>
        </p:txBody>
      </p:sp>
      <p:grpSp>
        <p:nvGrpSpPr>
          <p:cNvPr id="17" name="组合 16"/>
          <p:cNvGrpSpPr/>
          <p:nvPr/>
        </p:nvGrpSpPr>
        <p:grpSpPr>
          <a:xfrm>
            <a:off x="3195949" y="2402744"/>
            <a:ext cx="1011795" cy="1032711"/>
            <a:chOff x="729999" y="3168197"/>
            <a:chExt cx="1011795" cy="1032711"/>
          </a:xfrm>
        </p:grpSpPr>
        <p:sp>
          <p:nvSpPr>
            <p:cNvPr id="14" name="椭圆 13"/>
            <p:cNvSpPr/>
            <p:nvPr/>
          </p:nvSpPr>
          <p:spPr>
            <a:xfrm>
              <a:off x="729999" y="3168197"/>
              <a:ext cx="1011795" cy="1032711"/>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525252"/>
                </a:solidFill>
                <a:latin typeface="微软雅黑" panose="020B0503020204020204" pitchFamily="34" charset="-122"/>
                <a:ea typeface="微软雅黑" panose="020B0503020204020204" pitchFamily="34" charset="-122"/>
              </a:endParaRPr>
            </a:p>
          </p:txBody>
        </p:sp>
        <p:sp>
          <p:nvSpPr>
            <p:cNvPr id="15" name="椭圆 14"/>
            <p:cNvSpPr/>
            <p:nvPr/>
          </p:nvSpPr>
          <p:spPr>
            <a:xfrm>
              <a:off x="820985" y="3269232"/>
              <a:ext cx="805893" cy="822552"/>
            </a:xfrm>
            <a:prstGeom prst="ellipse">
              <a:avLst/>
            </a:prstGeom>
            <a:solidFill>
              <a:srgbClr val="F6B69B"/>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525252"/>
                </a:solidFill>
                <a:latin typeface="微软雅黑" panose="020B0503020204020204" pitchFamily="34" charset="-122"/>
                <a:ea typeface="微软雅黑" panose="020B0503020204020204" pitchFamily="34" charset="-122"/>
              </a:endParaRPr>
            </a:p>
          </p:txBody>
        </p:sp>
        <p:sp>
          <p:nvSpPr>
            <p:cNvPr id="16" name="文本框 14"/>
            <p:cNvSpPr txBox="1"/>
            <p:nvPr/>
          </p:nvSpPr>
          <p:spPr>
            <a:xfrm>
              <a:off x="787150" y="3513791"/>
              <a:ext cx="868680" cy="368300"/>
            </a:xfrm>
            <a:prstGeom prst="rect">
              <a:avLst/>
            </a:prstGeom>
            <a:noFill/>
          </p:spPr>
          <p:txBody>
            <a:bodyPr wrap="non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Consolas" panose="020B0609020204030204" pitchFamily="49" charset="0"/>
                </a:rPr>
                <a:t>优缺点</a:t>
              </a:r>
            </a:p>
          </p:txBody>
        </p:sp>
      </p:grpSp>
      <p:sp>
        <p:nvSpPr>
          <p:cNvPr id="4"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39/42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3074" y="147761"/>
            <a:ext cx="27844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6.1.6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树的存储结构</a:t>
            </a:r>
          </a:p>
        </p:txBody>
      </p:sp>
      <p:sp>
        <p:nvSpPr>
          <p:cNvPr id="5" name="Text Box 2"/>
          <p:cNvSpPr txBox="1">
            <a:spLocks noChangeArrowheads="1"/>
          </p:cNvSpPr>
          <p:nvPr/>
        </p:nvSpPr>
        <p:spPr bwMode="auto">
          <a:xfrm>
            <a:off x="1053074" y="947029"/>
            <a:ext cx="9476814" cy="450215"/>
          </a:xfrm>
          <a:prstGeom prst="rect">
            <a:avLst/>
          </a:prstGeom>
          <a:ln>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pPr>
              <a:lnSpc>
                <a:spcPts val="2800"/>
              </a:lnSpc>
            </a:pP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6.4】</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若一棵树采用长子兄弟链存储结构</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t</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存储，设计一个算法求其高度。</a:t>
            </a:r>
          </a:p>
        </p:txBody>
      </p:sp>
      <p:sp>
        <p:nvSpPr>
          <p:cNvPr id="6" name="Text Box 3"/>
          <p:cNvSpPr txBox="1">
            <a:spLocks noChangeArrowheads="1"/>
          </p:cNvSpPr>
          <p:nvPr/>
        </p:nvSpPr>
        <p:spPr bwMode="auto">
          <a:xfrm>
            <a:off x="1212633" y="1474679"/>
            <a:ext cx="9162488" cy="1168400"/>
          </a:xfrm>
          <a:prstGeom prst="rect">
            <a:avLst/>
          </a:prstGeom>
          <a:noFill/>
          <a:ln w="9525">
            <a:noFill/>
            <a:miter lim="800000"/>
          </a:ln>
        </p:spPr>
        <p:txBody>
          <a:bodyPr wrap="square">
            <a:spAutoFit/>
          </a:bodyPr>
          <a:lstStyle/>
          <a:p>
            <a:pPr>
              <a:lnSpc>
                <a:spcPts val="2800"/>
              </a:lnSpc>
              <a:spcBef>
                <a:spcPts val="600"/>
              </a:spcBef>
            </a:pP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解</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：一棵树的高度为根的所有子树高度的最大值加</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。求整棵树的高度为“大问题”，求每棵子树高度为“小问题”。设</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f(t)</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为求树</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t</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的高度，对应的递归模型如下：</a:t>
            </a:r>
          </a:p>
        </p:txBody>
      </p:sp>
      <p:sp>
        <p:nvSpPr>
          <p:cNvPr id="3" name="TextBox 8"/>
          <p:cNvSpPr txBox="1"/>
          <p:nvPr/>
        </p:nvSpPr>
        <p:spPr>
          <a:xfrm>
            <a:off x="1788585" y="3750131"/>
            <a:ext cx="8558242" cy="303720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nSpc>
                <a:spcPts val="2200"/>
              </a:lnSpc>
            </a:pP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def </a:t>
            </a:r>
            <a:r>
              <a:rPr lang="en-US" altLang="zh-CN"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Height</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(t):				#</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求</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t</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的高度</a:t>
            </a:r>
          </a:p>
          <a:p>
            <a:pPr>
              <a:lnSpc>
                <a:spcPts val="2200"/>
              </a:lnSpc>
            </a:pP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if t==None: return 0           	             #</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空树返回</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p>
          <a:p>
            <a:pPr>
              <a:lnSpc>
                <a:spcPts val="2200"/>
              </a:lnSpc>
            </a:pP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maxsh</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p>
          <a:p>
            <a:pPr>
              <a:lnSpc>
                <a:spcPts val="2200"/>
              </a:lnSpc>
            </a:pP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p=</a:t>
            </a:r>
            <a:r>
              <a:rPr lang="en-US" altLang="zh-CN"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t.eson</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#p</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指向</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t</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结点的长子</a:t>
            </a:r>
          </a:p>
          <a:p>
            <a:pPr>
              <a:lnSpc>
                <a:spcPts val="2200"/>
              </a:lnSpc>
            </a:pP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while p!=None:</a:t>
            </a:r>
          </a:p>
          <a:p>
            <a:pPr>
              <a:lnSpc>
                <a:spcPts val="2200"/>
              </a:lnSpc>
            </a:pP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q=</a:t>
            </a:r>
            <a:r>
              <a:rPr lang="en-US" altLang="zh-CN"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p.brother</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#q</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临时保存结点</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p</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的后继结点</a:t>
            </a:r>
          </a:p>
          <a:p>
            <a:pPr>
              <a:lnSpc>
                <a:spcPts val="2200"/>
              </a:lnSpc>
            </a:pP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sh</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Height</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(p)                	            #</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递归求结点</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p</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的子树的高度</a:t>
            </a:r>
          </a:p>
          <a:p>
            <a:pPr>
              <a:lnSpc>
                <a:spcPts val="2200"/>
              </a:lnSpc>
            </a:pP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maxsh</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=max(</a:t>
            </a:r>
            <a:r>
              <a:rPr lang="en-US" altLang="zh-CN"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maxsh,sh</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求结点</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t</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的所有子树的最大高度</a:t>
            </a:r>
          </a:p>
          <a:p>
            <a:pPr>
              <a:lnSpc>
                <a:spcPts val="2200"/>
              </a:lnSpc>
            </a:pP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p=q</a:t>
            </a:r>
          </a:p>
          <a:p>
            <a:pPr>
              <a:lnSpc>
                <a:spcPts val="2200"/>
              </a:lnSpc>
            </a:pP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return maxsh+1                	            #</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返回</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maxsh+1 </a:t>
            </a:r>
          </a:p>
        </p:txBody>
      </p:sp>
      <p:sp>
        <p:nvSpPr>
          <p:cNvPr id="4" name="下箭头 9"/>
          <p:cNvSpPr/>
          <p:nvPr/>
        </p:nvSpPr>
        <p:spPr>
          <a:xfrm>
            <a:off x="5639360" y="3464379"/>
            <a:ext cx="214314" cy="285752"/>
          </a:xfrm>
          <a:prstGeom prst="downArrow">
            <a:avLst/>
          </a:prstGeom>
          <a:solidFill>
            <a:srgbClr val="C0262E"/>
          </a:solidFill>
          <a:ln>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latin typeface="微软雅黑" panose="020B0503020204020204" pitchFamily="34" charset="-122"/>
              <a:ea typeface="微软雅黑" panose="020B0503020204020204" pitchFamily="34" charset="-122"/>
            </a:endParaRPr>
          </a:p>
        </p:txBody>
      </p:sp>
      <p:pic>
        <p:nvPicPr>
          <p:cNvPr id="7" name="Picture 3"/>
          <p:cNvPicPr>
            <a:picLocks noChangeAspect="1" noChangeArrowheads="1"/>
          </p:cNvPicPr>
          <p:nvPr/>
        </p:nvPicPr>
        <p:blipFill>
          <a:blip r:embed="rId2" cstate="print"/>
          <a:srcRect/>
          <a:stretch>
            <a:fillRect/>
          </a:stretch>
        </p:blipFill>
        <p:spPr bwMode="auto">
          <a:xfrm>
            <a:off x="3381656" y="2466430"/>
            <a:ext cx="4819650" cy="85725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40/42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500"/>
                                        <p:tgtEl>
                                          <p:spTgt spid="4"/>
                                        </p:tgtEl>
                                      </p:cBhvr>
                                    </p:animEffect>
                                  </p:childTnLst>
                                </p:cTn>
                              </p:par>
                            </p:childTnLst>
                          </p:cTn>
                        </p:par>
                        <p:par>
                          <p:cTn id="24" fill="hold">
                            <p:stCondLst>
                              <p:cond delay="2500"/>
                            </p:stCondLst>
                            <p:childTnLst>
                              <p:par>
                                <p:cTn id="25" presetID="1" presetClass="entr" presetSubtype="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ldLvl="0" animBg="1"/>
      <p:bldP spid="6" grpId="0"/>
      <p:bldP spid="3" grpId="0" bldLvl="0" animBg="1"/>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79257" y="1279198"/>
            <a:ext cx="5486400" cy="5114925"/>
          </a:xfrm>
          <a:prstGeom prst="rect">
            <a:avLst/>
          </a:prstGeom>
        </p:spPr>
      </p:pic>
      <p:sp>
        <p:nvSpPr>
          <p:cNvPr id="2" name="文本框 1"/>
          <p:cNvSpPr txBox="1"/>
          <p:nvPr/>
        </p:nvSpPr>
        <p:spPr>
          <a:xfrm>
            <a:off x="1053074" y="147761"/>
            <a:ext cx="27844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6.1.6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树的存储结构</a:t>
            </a:r>
          </a:p>
        </p:txBody>
      </p:sp>
      <p:sp>
        <p:nvSpPr>
          <p:cNvPr id="7" name="文本框 6"/>
          <p:cNvSpPr txBox="1"/>
          <p:nvPr/>
        </p:nvSpPr>
        <p:spPr>
          <a:xfrm>
            <a:off x="7593272" y="2524564"/>
            <a:ext cx="2666546" cy="368300"/>
          </a:xfrm>
          <a:prstGeom prst="rect">
            <a:avLst/>
          </a:prstGeom>
          <a:noFill/>
        </p:spPr>
        <p:txBody>
          <a:bodyPr wrap="square" rtlCol="0">
            <a:spAutoFit/>
          </a:bodyPr>
          <a:lstStyle/>
          <a:p>
            <a:pPr algn="ctr"/>
            <a:r>
              <a:rPr lang="en-US" altLang="zh-CN" b="1" dirty="0">
                <a:solidFill>
                  <a:srgbClr val="C0262E"/>
                </a:solidFill>
                <a:latin typeface="微软雅黑" panose="020B0503020204020204" pitchFamily="34" charset="-122"/>
                <a:ea typeface="微软雅黑" panose="020B0503020204020204" pitchFamily="34" charset="-122"/>
              </a:rPr>
              <a:t>4. </a:t>
            </a:r>
            <a:r>
              <a:rPr lang="zh-CN" altLang="en-US" b="1" dirty="0">
                <a:solidFill>
                  <a:srgbClr val="C0262E"/>
                </a:solidFill>
                <a:latin typeface="微软雅黑" panose="020B0503020204020204" pitchFamily="34" charset="-122"/>
                <a:ea typeface="微软雅黑" panose="020B0503020204020204" pitchFamily="34" charset="-122"/>
              </a:rPr>
              <a:t>列表存储结构</a:t>
            </a:r>
          </a:p>
        </p:txBody>
      </p:sp>
      <p:sp>
        <p:nvSpPr>
          <p:cNvPr id="8" name="Text Box 3"/>
          <p:cNvSpPr txBox="1">
            <a:spLocks noChangeArrowheads="1"/>
          </p:cNvSpPr>
          <p:nvPr/>
        </p:nvSpPr>
        <p:spPr bwMode="auto">
          <a:xfrm>
            <a:off x="568178" y="1332151"/>
            <a:ext cx="6389893" cy="808990"/>
          </a:xfrm>
          <a:prstGeom prst="rect">
            <a:avLst/>
          </a:prstGeom>
          <a:noFill/>
          <a:ln w="9525">
            <a:noFill/>
            <a:miter lim="800000"/>
          </a:ln>
        </p:spPr>
        <p:txBody>
          <a:bodyPr wrap="square">
            <a:spAutoFit/>
          </a:bodyPr>
          <a:lstStyle/>
          <a:p>
            <a:pPr algn="just">
              <a:lnSpc>
                <a:spcPts val="2800"/>
              </a:lnSpc>
              <a:spcBef>
                <a:spcPts val="0"/>
              </a:spcBef>
            </a:pP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将树的列表表示（树的逻辑表示法之一）直接采用</a:t>
            </a:r>
            <a:r>
              <a:rPr kumimoji="1"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Python</a:t>
            </a: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中的列表数据类型表示，称为树的</a:t>
            </a:r>
            <a:r>
              <a:rPr kumimoji="1" lang="zh-CN" altLang="en-US" sz="20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列表存储结构</a:t>
            </a:r>
            <a:r>
              <a:rPr kumimoji="1"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p>
        </p:txBody>
      </p:sp>
      <p:grpSp>
        <p:nvGrpSpPr>
          <p:cNvPr id="5" name="组合 86"/>
          <p:cNvGrpSpPr/>
          <p:nvPr/>
        </p:nvGrpSpPr>
        <p:grpSpPr>
          <a:xfrm>
            <a:off x="689375" y="2893896"/>
            <a:ext cx="2278852" cy="1781354"/>
            <a:chOff x="2010635" y="2660694"/>
            <a:chExt cx="1346919" cy="1709306"/>
          </a:xfrm>
          <a:solidFill>
            <a:srgbClr val="F6B69B"/>
          </a:solidFill>
        </p:grpSpPr>
        <p:sp>
          <p:nvSpPr>
            <p:cNvPr id="6" name="Freeform 78"/>
            <p:cNvSpPr/>
            <p:nvPr/>
          </p:nvSpPr>
          <p:spPr bwMode="auto">
            <a:xfrm>
              <a:off x="2196765" y="3342032"/>
              <a:ext cx="283321" cy="290692"/>
            </a:xfrm>
            <a:custGeom>
              <a:avLst/>
              <a:gdLst/>
              <a:ahLst/>
              <a:cxnLst>
                <a:cxn ang="0">
                  <a:pos x="309" y="0"/>
                </a:cxn>
                <a:cxn ang="0">
                  <a:pos x="0" y="317"/>
                </a:cxn>
              </a:cxnLst>
              <a:rect l="0" t="0" r="r" b="b"/>
              <a:pathLst>
                <a:path w="309" h="317">
                  <a:moveTo>
                    <a:pt x="309" y="0"/>
                  </a:moveTo>
                  <a:lnTo>
                    <a:pt x="0" y="317"/>
                  </a:lnTo>
                </a:path>
              </a:pathLst>
            </a:custGeom>
            <a:grpFill/>
            <a:ln w="12700">
              <a:solidFill>
                <a:srgbClr val="C0262E"/>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 name="Freeform 77"/>
            <p:cNvSpPr/>
            <p:nvPr/>
          </p:nvSpPr>
          <p:spPr bwMode="auto">
            <a:xfrm>
              <a:off x="2589196" y="3898657"/>
              <a:ext cx="1834" cy="178817"/>
            </a:xfrm>
            <a:custGeom>
              <a:avLst/>
              <a:gdLst/>
              <a:ahLst/>
              <a:cxnLst>
                <a:cxn ang="0">
                  <a:pos x="2" y="0"/>
                </a:cxn>
                <a:cxn ang="0">
                  <a:pos x="0" y="219"/>
                </a:cxn>
              </a:cxnLst>
              <a:rect l="0" t="0" r="r" b="b"/>
              <a:pathLst>
                <a:path w="2" h="219">
                  <a:moveTo>
                    <a:pt x="2" y="0"/>
                  </a:moveTo>
                  <a:lnTo>
                    <a:pt x="0" y="219"/>
                  </a:lnTo>
                </a:path>
              </a:pathLst>
            </a:custGeom>
            <a:grpFill/>
            <a:ln w="12700">
              <a:solidFill>
                <a:srgbClr val="C0262E"/>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8" name="Freeform 76"/>
            <p:cNvSpPr/>
            <p:nvPr/>
          </p:nvSpPr>
          <p:spPr bwMode="auto">
            <a:xfrm>
              <a:off x="2620371" y="2879859"/>
              <a:ext cx="208135" cy="274186"/>
            </a:xfrm>
            <a:custGeom>
              <a:avLst/>
              <a:gdLst/>
              <a:ahLst/>
              <a:cxnLst>
                <a:cxn ang="0">
                  <a:pos x="252" y="0"/>
                </a:cxn>
                <a:cxn ang="0">
                  <a:pos x="0" y="333"/>
                </a:cxn>
              </a:cxnLst>
              <a:rect l="0" t="0" r="r" b="b"/>
              <a:pathLst>
                <a:path w="252" h="333">
                  <a:moveTo>
                    <a:pt x="252" y="0"/>
                  </a:moveTo>
                  <a:lnTo>
                    <a:pt x="0" y="333"/>
                  </a:lnTo>
                </a:path>
              </a:pathLst>
            </a:custGeom>
            <a:grpFill/>
            <a:ln w="12700">
              <a:solidFill>
                <a:srgbClr val="C0262E"/>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9" name="Freeform 75"/>
            <p:cNvSpPr/>
            <p:nvPr/>
          </p:nvSpPr>
          <p:spPr bwMode="auto">
            <a:xfrm>
              <a:off x="3023805" y="2913789"/>
              <a:ext cx="176044" cy="256763"/>
            </a:xfrm>
            <a:custGeom>
              <a:avLst/>
              <a:gdLst/>
              <a:ahLst/>
              <a:cxnLst>
                <a:cxn ang="0">
                  <a:pos x="0" y="0"/>
                </a:cxn>
                <a:cxn ang="0">
                  <a:pos x="192" y="280"/>
                </a:cxn>
              </a:cxnLst>
              <a:rect l="0" t="0" r="r" b="b"/>
              <a:pathLst>
                <a:path w="192" h="280">
                  <a:moveTo>
                    <a:pt x="0" y="0"/>
                  </a:moveTo>
                  <a:lnTo>
                    <a:pt x="192" y="280"/>
                  </a:lnTo>
                </a:path>
              </a:pathLst>
            </a:custGeom>
            <a:grpFill/>
            <a:ln w="12700">
              <a:solidFill>
                <a:srgbClr val="C0262E"/>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0" name="Freeform 74"/>
            <p:cNvSpPr/>
            <p:nvPr/>
          </p:nvSpPr>
          <p:spPr bwMode="auto">
            <a:xfrm>
              <a:off x="2582778" y="3428231"/>
              <a:ext cx="917" cy="182485"/>
            </a:xfrm>
            <a:custGeom>
              <a:avLst/>
              <a:gdLst/>
              <a:ahLst/>
              <a:cxnLst>
                <a:cxn ang="0">
                  <a:pos x="0" y="0"/>
                </a:cxn>
                <a:cxn ang="0">
                  <a:pos x="16" y="199"/>
                </a:cxn>
              </a:cxnLst>
              <a:rect l="0" t="0" r="r" b="b"/>
              <a:pathLst>
                <a:path w="16" h="199">
                  <a:moveTo>
                    <a:pt x="0" y="0"/>
                  </a:moveTo>
                  <a:lnTo>
                    <a:pt x="16" y="199"/>
                  </a:lnTo>
                </a:path>
              </a:pathLst>
            </a:custGeom>
            <a:grpFill/>
            <a:ln w="12700">
              <a:solidFill>
                <a:srgbClr val="C0262E"/>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1" name="Line 73"/>
            <p:cNvSpPr>
              <a:spLocks noChangeShapeType="1"/>
            </p:cNvSpPr>
            <p:nvPr/>
          </p:nvSpPr>
          <p:spPr bwMode="auto">
            <a:xfrm>
              <a:off x="2711143" y="3341115"/>
              <a:ext cx="259481" cy="284273"/>
            </a:xfrm>
            <a:prstGeom prst="line">
              <a:avLst/>
            </a:prstGeom>
            <a:grpFill/>
            <a:ln w="12700">
              <a:solidFill>
                <a:srgbClr val="C0262E"/>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2" name="Oval 72"/>
            <p:cNvSpPr>
              <a:spLocks noChangeArrowheads="1"/>
            </p:cNvSpPr>
            <p:nvPr/>
          </p:nvSpPr>
          <p:spPr bwMode="auto">
            <a:xfrm>
              <a:off x="2812002" y="2660694"/>
              <a:ext cx="259481" cy="286107"/>
            </a:xfrm>
            <a:prstGeom prst="ellipse">
              <a:avLst/>
            </a:prstGeom>
            <a:grp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A</a:t>
              </a:r>
            </a:p>
          </p:txBody>
        </p:sp>
        <p:sp>
          <p:nvSpPr>
            <p:cNvPr id="33" name="Oval 71"/>
            <p:cNvSpPr>
              <a:spLocks noChangeArrowheads="1"/>
            </p:cNvSpPr>
            <p:nvPr/>
          </p:nvSpPr>
          <p:spPr bwMode="auto">
            <a:xfrm>
              <a:off x="2455330" y="3145792"/>
              <a:ext cx="259481" cy="286107"/>
            </a:xfrm>
            <a:prstGeom prst="ellipse">
              <a:avLst/>
            </a:prstGeom>
            <a:grp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B</a:t>
              </a:r>
            </a:p>
          </p:txBody>
        </p:sp>
        <p:sp>
          <p:nvSpPr>
            <p:cNvPr id="34" name="Oval 70"/>
            <p:cNvSpPr>
              <a:spLocks noChangeArrowheads="1"/>
            </p:cNvSpPr>
            <p:nvPr/>
          </p:nvSpPr>
          <p:spPr bwMode="auto">
            <a:xfrm>
              <a:off x="3098073" y="3176053"/>
              <a:ext cx="259481" cy="286107"/>
            </a:xfrm>
            <a:prstGeom prst="ellipse">
              <a:avLst/>
            </a:prstGeom>
            <a:grp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C</a:t>
              </a:r>
            </a:p>
          </p:txBody>
        </p:sp>
        <p:sp>
          <p:nvSpPr>
            <p:cNvPr id="35" name="Oval 69"/>
            <p:cNvSpPr>
              <a:spLocks noChangeArrowheads="1"/>
            </p:cNvSpPr>
            <p:nvPr/>
          </p:nvSpPr>
          <p:spPr bwMode="auto">
            <a:xfrm>
              <a:off x="2912860" y="3618052"/>
              <a:ext cx="259481" cy="286107"/>
            </a:xfrm>
            <a:prstGeom prst="ellipse">
              <a:avLst/>
            </a:prstGeom>
            <a:grp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F</a:t>
              </a:r>
            </a:p>
          </p:txBody>
        </p:sp>
        <p:sp>
          <p:nvSpPr>
            <p:cNvPr id="36" name="Oval 68"/>
            <p:cNvSpPr>
              <a:spLocks noChangeArrowheads="1"/>
            </p:cNvSpPr>
            <p:nvPr/>
          </p:nvSpPr>
          <p:spPr bwMode="auto">
            <a:xfrm>
              <a:off x="2010635" y="3625388"/>
              <a:ext cx="259481" cy="286107"/>
            </a:xfrm>
            <a:prstGeom prst="ellipse">
              <a:avLst/>
            </a:prstGeom>
            <a:grp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D</a:t>
              </a:r>
            </a:p>
          </p:txBody>
        </p:sp>
        <p:sp>
          <p:nvSpPr>
            <p:cNvPr id="37" name="Oval 67"/>
            <p:cNvSpPr>
              <a:spLocks noChangeArrowheads="1"/>
            </p:cNvSpPr>
            <p:nvPr/>
          </p:nvSpPr>
          <p:spPr bwMode="auto">
            <a:xfrm>
              <a:off x="2455330" y="3610716"/>
              <a:ext cx="259481" cy="286107"/>
            </a:xfrm>
            <a:prstGeom prst="ellipse">
              <a:avLst/>
            </a:prstGeom>
            <a:grp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E</a:t>
              </a:r>
            </a:p>
          </p:txBody>
        </p:sp>
        <p:sp>
          <p:nvSpPr>
            <p:cNvPr id="38" name="Oval 65"/>
            <p:cNvSpPr>
              <a:spLocks noChangeArrowheads="1"/>
            </p:cNvSpPr>
            <p:nvPr/>
          </p:nvSpPr>
          <p:spPr bwMode="auto">
            <a:xfrm>
              <a:off x="2455330" y="4083893"/>
              <a:ext cx="259481" cy="286107"/>
            </a:xfrm>
            <a:prstGeom prst="ellipse">
              <a:avLst/>
            </a:prstGeom>
            <a:grpFill/>
            <a:ln>
              <a:solidFill>
                <a:srgbClr val="C0262E"/>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525252"/>
                  </a:solidFill>
                  <a:effectLst/>
                  <a:latin typeface="微软雅黑" panose="020B0503020204020204" pitchFamily="34" charset="-122"/>
                  <a:ea typeface="微软雅黑" panose="020B0503020204020204" pitchFamily="34" charset="-122"/>
                  <a:cs typeface="Consolas" panose="020B0609020204030204" pitchFamily="49" charset="0"/>
                </a:rPr>
                <a:t>G</a:t>
              </a:r>
            </a:p>
          </p:txBody>
        </p:sp>
      </p:grpSp>
      <p:sp>
        <p:nvSpPr>
          <p:cNvPr id="59" name="右箭头 88"/>
          <p:cNvSpPr/>
          <p:nvPr/>
        </p:nvSpPr>
        <p:spPr>
          <a:xfrm>
            <a:off x="3267152" y="3693785"/>
            <a:ext cx="500066" cy="285752"/>
          </a:xfrm>
          <a:prstGeom prst="rightArrow">
            <a:avLst/>
          </a:prstGeom>
          <a:solidFill>
            <a:srgbClr val="C0262E"/>
          </a:solidFill>
          <a:ln>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latin typeface="微软雅黑" panose="020B0503020204020204" pitchFamily="34" charset="-122"/>
              <a:ea typeface="微软雅黑" panose="020B0503020204020204" pitchFamily="34" charset="-122"/>
            </a:endParaRPr>
          </a:p>
        </p:txBody>
      </p:sp>
      <p:sp>
        <p:nvSpPr>
          <p:cNvPr id="9" name="TextBox 21"/>
          <p:cNvSpPr txBox="1"/>
          <p:nvPr/>
        </p:nvSpPr>
        <p:spPr>
          <a:xfrm>
            <a:off x="3767218" y="3700884"/>
            <a:ext cx="3644235" cy="337185"/>
          </a:xfrm>
          <a:prstGeom prst="rect">
            <a:avLst/>
          </a:prstGeom>
          <a:noFill/>
        </p:spPr>
        <p:txBody>
          <a:bodyPr wrap="square" rtlCol="0">
            <a:spAutoFit/>
          </a:bodyPr>
          <a:lstStyle/>
          <a:p>
            <a:pPr algn="l">
              <a:lnSpc>
                <a:spcPct val="100000"/>
              </a:lnSpc>
              <a:spcBef>
                <a:spcPts val="0"/>
              </a:spcBef>
            </a:pPr>
            <a:r>
              <a:rPr lang="en-US" altLang="zh-CN" sz="16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t=['A',</a:t>
            </a:r>
            <a:r>
              <a:rPr lang="en-US" altLang="zh-CN" sz="1600" dirty="0">
                <a:solidFill>
                  <a:srgbClr val="92D050"/>
                </a:solidFill>
                <a:latin typeface="微软雅黑" panose="020B0503020204020204" pitchFamily="34" charset="-122"/>
                <a:ea typeface="微软雅黑" panose="020B0503020204020204" pitchFamily="34" charset="-122"/>
                <a:cs typeface="Consolas" panose="020B0609020204030204" pitchFamily="49" charset="0"/>
              </a:rPr>
              <a:t>['B',['D'],['E',['G']],['F']</a:t>
            </a:r>
            <a:r>
              <a:rPr lang="en-US" altLang="zh-CN" sz="16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['C']</a:t>
            </a:r>
            <a:r>
              <a:rPr lang="en-US" altLang="zh-CN" sz="16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9"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41/42</a:t>
            </a:r>
          </a:p>
        </p:txBody>
      </p:sp>
      <p:sp>
        <p:nvSpPr>
          <p:cNvPr id="13" name="TextBox 42"/>
          <p:cNvSpPr txBox="1"/>
          <p:nvPr/>
        </p:nvSpPr>
        <p:spPr>
          <a:xfrm>
            <a:off x="542861" y="5210594"/>
            <a:ext cx="6647608" cy="492760"/>
          </a:xfrm>
          <a:prstGeom prst="rect">
            <a:avLst/>
          </a:prstGeom>
          <a:ln>
            <a:solidFill>
              <a:schemeClr val="accent6">
                <a:lumMod val="20000"/>
                <a:lumOff val="8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r>
              <a:rPr lang="zh-CN"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树的列表存储结构简单直观，其优缺点与孩子链存储结构相同。</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wipe(left)">
                                      <p:cBhvr>
                                        <p:cTn id="27" dur="500"/>
                                        <p:tgtEl>
                                          <p:spTgt spid="59"/>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par>
                          <p:cTn id="32" fill="hold">
                            <p:stCondLst>
                              <p:cond delay="3500"/>
                            </p:stCondLst>
                            <p:childTnLst>
                              <p:par>
                                <p:cTn id="33" presetID="1"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59" grpId="0" animBg="1"/>
      <p:bldP spid="9" grpId="0"/>
      <p:bldP spid="13"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3074" y="147761"/>
            <a:ext cx="2784475"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6.1.6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树的存储结构</a:t>
            </a:r>
          </a:p>
        </p:txBody>
      </p:sp>
      <p:sp>
        <p:nvSpPr>
          <p:cNvPr id="5" name="Text Box 2"/>
          <p:cNvSpPr txBox="1">
            <a:spLocks noChangeArrowheads="1"/>
          </p:cNvSpPr>
          <p:nvPr/>
        </p:nvSpPr>
        <p:spPr bwMode="auto">
          <a:xfrm>
            <a:off x="1053074" y="947029"/>
            <a:ext cx="9476814" cy="450215"/>
          </a:xfrm>
          <a:prstGeom prst="rect">
            <a:avLst/>
          </a:prstGeom>
          <a:ln>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pPr>
              <a:lnSpc>
                <a:spcPts val="2800"/>
              </a:lnSpc>
            </a:pP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6.5】</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若一棵树采用列表存储结构</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t</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存储，设计一个算法求其高度。</a:t>
            </a:r>
          </a:p>
        </p:txBody>
      </p:sp>
      <p:sp>
        <p:nvSpPr>
          <p:cNvPr id="6" name="Text Box 3"/>
          <p:cNvSpPr txBox="1">
            <a:spLocks noChangeArrowheads="1"/>
          </p:cNvSpPr>
          <p:nvPr/>
        </p:nvSpPr>
        <p:spPr bwMode="auto">
          <a:xfrm>
            <a:off x="1212633" y="1474679"/>
            <a:ext cx="9162488" cy="1168400"/>
          </a:xfrm>
          <a:prstGeom prst="rect">
            <a:avLst/>
          </a:prstGeom>
          <a:noFill/>
          <a:ln w="9525">
            <a:noFill/>
            <a:miter lim="800000"/>
          </a:ln>
        </p:spPr>
        <p:txBody>
          <a:bodyPr wrap="square">
            <a:spAutoFit/>
          </a:bodyPr>
          <a:lstStyle/>
          <a:p>
            <a:pPr>
              <a:lnSpc>
                <a:spcPts val="2800"/>
              </a:lnSpc>
              <a:spcBef>
                <a:spcPts val="600"/>
              </a:spcBef>
            </a:pP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解</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：一棵树的高度为根的所有子树高度的最大值加</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。求整棵树的高度为“大问题”，求每棵子树高度为“小问题”。设</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f(t)</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为求树</a:t>
            </a:r>
            <a:r>
              <a:rPr lang="en-US" altLang="zh-CN"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t</a:t>
            </a:r>
            <a:r>
              <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的高度，对应的递归模型如下：</a:t>
            </a:r>
          </a:p>
        </p:txBody>
      </p:sp>
      <p:sp>
        <p:nvSpPr>
          <p:cNvPr id="3" name="TextBox 8"/>
          <p:cNvSpPr txBox="1"/>
          <p:nvPr/>
        </p:nvSpPr>
        <p:spPr>
          <a:xfrm>
            <a:off x="1816879" y="3940498"/>
            <a:ext cx="8558242" cy="247269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nSpc>
                <a:spcPts val="2200"/>
              </a:lnSpc>
            </a:pP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def </a:t>
            </a:r>
            <a:r>
              <a:rPr lang="en-US" altLang="zh-CN"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Height</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(t):                  	                          #</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求</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t</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的高度</a:t>
            </a:r>
          </a:p>
          <a:p>
            <a:pPr>
              <a:lnSpc>
                <a:spcPts val="2200"/>
              </a:lnSpc>
            </a:pP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if </a:t>
            </a:r>
            <a:r>
              <a:rPr lang="en-US" altLang="zh-CN"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len</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(t)==1: return 1         	             #</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叶子结点高度为</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p>
          <a:p>
            <a:pPr>
              <a:lnSpc>
                <a:spcPts val="2200"/>
              </a:lnSpc>
            </a:pP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m=</a:t>
            </a:r>
            <a:r>
              <a:rPr lang="en-US" altLang="zh-CN"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len</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(t)</a:t>
            </a:r>
          </a:p>
          <a:p>
            <a:pPr>
              <a:lnSpc>
                <a:spcPts val="2200"/>
              </a:lnSpc>
            </a:pP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maxsh</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p>
          <a:p>
            <a:pPr>
              <a:lnSpc>
                <a:spcPts val="2200"/>
              </a:lnSpc>
            </a:pP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for </a:t>
            </a:r>
            <a:r>
              <a:rPr lang="en-US" altLang="zh-CN"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in range(1,m):        	                          #</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遍历所有子树</a:t>
            </a:r>
          </a:p>
          <a:p>
            <a:pPr>
              <a:lnSpc>
                <a:spcPts val="2200"/>
              </a:lnSpc>
            </a:pP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sh</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Height</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求子树</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的高度</a:t>
            </a:r>
          </a:p>
          <a:p>
            <a:pPr>
              <a:lnSpc>
                <a:spcPts val="2200"/>
              </a:lnSpc>
            </a:pP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maxsh</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=max(</a:t>
            </a:r>
            <a:r>
              <a:rPr lang="en-US" altLang="zh-CN"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maxsh,sh</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求所有子树的最大高度</a:t>
            </a:r>
          </a:p>
          <a:p>
            <a:pPr>
              <a:lnSpc>
                <a:spcPts val="2200"/>
              </a:lnSpc>
            </a:pPr>
            <a:r>
              <a:rPr lang="zh-CN" altLang="en-US"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return maxsh+1</a:t>
            </a:r>
          </a:p>
        </p:txBody>
      </p:sp>
      <p:sp>
        <p:nvSpPr>
          <p:cNvPr id="4" name="下箭头 9"/>
          <p:cNvSpPr/>
          <p:nvPr/>
        </p:nvSpPr>
        <p:spPr>
          <a:xfrm>
            <a:off x="5639360" y="3613453"/>
            <a:ext cx="214314" cy="285752"/>
          </a:xfrm>
          <a:prstGeom prst="downArrow">
            <a:avLst/>
          </a:prstGeom>
          <a:solidFill>
            <a:srgbClr val="C0262E"/>
          </a:solidFill>
          <a:ln>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525252"/>
              </a:solidFill>
              <a:latin typeface="微软雅黑" panose="020B0503020204020204" pitchFamily="34" charset="-122"/>
              <a:ea typeface="微软雅黑" panose="020B0503020204020204" pitchFamily="34" charset="-122"/>
            </a:endParaRPr>
          </a:p>
        </p:txBody>
      </p:sp>
      <p:pic>
        <p:nvPicPr>
          <p:cNvPr id="7" name="Picture 3"/>
          <p:cNvPicPr>
            <a:picLocks noChangeAspect="1" noChangeArrowheads="1"/>
          </p:cNvPicPr>
          <p:nvPr/>
        </p:nvPicPr>
        <p:blipFill>
          <a:blip r:embed="rId2" cstate="print"/>
          <a:srcRect/>
          <a:stretch>
            <a:fillRect/>
          </a:stretch>
        </p:blipFill>
        <p:spPr bwMode="auto">
          <a:xfrm>
            <a:off x="3381656" y="2615504"/>
            <a:ext cx="4819650" cy="85725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42/42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500"/>
                                        <p:tgtEl>
                                          <p:spTgt spid="4"/>
                                        </p:tgtEl>
                                      </p:cBhvr>
                                    </p:animEffect>
                                  </p:childTnLst>
                                </p:cTn>
                              </p:par>
                            </p:childTnLst>
                          </p:cTn>
                        </p:par>
                        <p:par>
                          <p:cTn id="24" fill="hold">
                            <p:stCondLst>
                              <p:cond delay="2500"/>
                            </p:stCondLst>
                            <p:childTnLst>
                              <p:par>
                                <p:cTn id="25" presetID="1" presetClass="entr" presetSubtype="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ldLvl="0" animBg="1"/>
      <p:bldP spid="6" grpId="0"/>
      <p:bldP spid="3" grpId="0" bldLvl="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itchFamily="2" charset="-122"/>
              <a:ea typeface="华文行楷" pitchFamily="2" charset="-122"/>
            </a:endParaRPr>
          </a:p>
        </p:txBody>
      </p:sp>
      <p:sp>
        <p:nvSpPr>
          <p:cNvPr id="66563" name="Rectangle 3"/>
          <p:cNvSpPr>
            <a:spLocks noChangeArrowheads="1"/>
          </p:cNvSpPr>
          <p:nvPr/>
        </p:nvSpPr>
        <p:spPr bwMode="auto">
          <a:xfrm>
            <a:off x="1524001" y="511175"/>
            <a:ext cx="615632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eaLnBrk="0" fontAlgn="base" hangingPunct="0">
              <a:lnSpc>
                <a:spcPct val="100000"/>
              </a:lnSpc>
              <a:spcBef>
                <a:spcPct val="0"/>
              </a:spcBef>
              <a:spcAft>
                <a:spcPct val="0"/>
              </a:spcAft>
              <a:buClrTx/>
              <a:buSzPct val="100000"/>
              <a:buNone/>
            </a:pPr>
            <a:r>
              <a:rPr lang="zh-CN" altLang="en-US" sz="4000" b="1" dirty="0" smtClean="0">
                <a:solidFill>
                  <a:srgbClr val="CC00CC"/>
                </a:solidFill>
                <a:latin typeface="楷体_GB2312" pitchFamily="49" charset="-122"/>
                <a:ea typeface="楷体_GB2312" pitchFamily="49" charset="-122"/>
              </a:rPr>
              <a:t>树型结构：</a:t>
            </a:r>
            <a:r>
              <a:rPr lang="zh-CN" altLang="zh-CN" sz="4000" b="1" dirty="0" smtClean="0">
                <a:solidFill>
                  <a:srgbClr val="CC00CC"/>
                </a:solidFill>
                <a:latin typeface="楷体_GB2312" pitchFamily="49" charset="-122"/>
                <a:ea typeface="楷体_GB2312" pitchFamily="49" charset="-122"/>
              </a:rPr>
              <a:t> </a:t>
            </a:r>
            <a:r>
              <a:rPr lang="zh-CN" altLang="zh-CN" sz="4000" b="1" dirty="0">
                <a:solidFill>
                  <a:srgbClr val="CC00CC"/>
                </a:solidFill>
                <a:latin typeface="楷体_GB2312" pitchFamily="49" charset="-122"/>
                <a:ea typeface="楷体_GB2312" pitchFamily="49" charset="-122"/>
              </a:rPr>
              <a:t>案例引入</a:t>
            </a:r>
          </a:p>
        </p:txBody>
      </p:sp>
      <p:sp>
        <p:nvSpPr>
          <p:cNvPr id="66564" name="Line 4"/>
          <p:cNvSpPr>
            <a:spLocks noChangeShapeType="1"/>
          </p:cNvSpPr>
          <p:nvPr/>
        </p:nvSpPr>
        <p:spPr bwMode="auto">
          <a:xfrm>
            <a:off x="1524000" y="1268413"/>
            <a:ext cx="9144000"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itchFamily="18" charset="0"/>
              <a:ea typeface="仿宋_GB2312" pitchFamily="49" charset="-122"/>
            </a:endParaRPr>
          </a:p>
        </p:txBody>
      </p:sp>
      <p:pic>
        <p:nvPicPr>
          <p:cNvPr id="66565" name="Picture 5" descr="9363015091429595678343.wmf"/>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74188" y="509589"/>
            <a:ext cx="811212"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6566" name="Text Box 6"/>
          <p:cNvSpPr txBox="1">
            <a:spLocks noChangeArrowheads="1"/>
          </p:cNvSpPr>
          <p:nvPr/>
        </p:nvSpPr>
        <p:spPr bwMode="auto">
          <a:xfrm>
            <a:off x="1524000" y="1444625"/>
            <a:ext cx="4933950" cy="609600"/>
          </a:xfrm>
          <a:prstGeom prst="rect">
            <a:avLst/>
          </a:prstGeom>
          <a:solidFill>
            <a:srgbClr val="92D05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eaLnBrk="0" fontAlgn="base" hangingPunct="0">
              <a:lnSpc>
                <a:spcPct val="100000"/>
              </a:lnSpc>
              <a:spcBef>
                <a:spcPct val="20000"/>
              </a:spcBef>
              <a:spcAft>
                <a:spcPct val="0"/>
              </a:spcAft>
              <a:buClrTx/>
              <a:buSzPct val="100000"/>
              <a:buNone/>
            </a:pPr>
            <a:r>
              <a:rPr lang="zh-CN" altLang="zh-CN" sz="2800" b="1" dirty="0" smtClean="0">
                <a:solidFill>
                  <a:srgbClr val="6D6F71"/>
                </a:solidFill>
                <a:latin typeface="华文楷体" pitchFamily="2" charset="-122"/>
                <a:ea typeface="华文楷体" pitchFamily="2" charset="-122"/>
              </a:rPr>
              <a:t>案例</a:t>
            </a:r>
            <a:r>
              <a:rPr lang="en-US" altLang="zh-CN" sz="2800" b="1" dirty="0" smtClean="0">
                <a:solidFill>
                  <a:srgbClr val="6D6F71"/>
                </a:solidFill>
                <a:latin typeface="华文楷体" pitchFamily="2" charset="-122"/>
                <a:ea typeface="华文楷体" pitchFamily="2" charset="-122"/>
              </a:rPr>
              <a:t>6</a:t>
            </a:r>
            <a:r>
              <a:rPr lang="zh-CN" altLang="zh-CN" sz="2800" b="1" dirty="0" smtClean="0">
                <a:solidFill>
                  <a:srgbClr val="6D6F71"/>
                </a:solidFill>
                <a:latin typeface="华文楷体" pitchFamily="2" charset="-122"/>
                <a:ea typeface="华文楷体" pitchFamily="2" charset="-122"/>
              </a:rPr>
              <a:t>.</a:t>
            </a:r>
            <a:r>
              <a:rPr lang="zh-CN" altLang="zh-CN" sz="2800" b="1" dirty="0">
                <a:solidFill>
                  <a:srgbClr val="6D6F71"/>
                </a:solidFill>
                <a:latin typeface="华文楷体" pitchFamily="2" charset="-122"/>
                <a:ea typeface="华文楷体" pitchFamily="2" charset="-122"/>
              </a:rPr>
              <a:t>1 ：数据压缩问题</a:t>
            </a:r>
          </a:p>
        </p:txBody>
      </p:sp>
      <p:sp>
        <p:nvSpPr>
          <p:cNvPr id="66567" name="Rectangle 7"/>
          <p:cNvSpPr>
            <a:spLocks noChangeArrowheads="1"/>
          </p:cNvSpPr>
          <p:nvPr/>
        </p:nvSpPr>
        <p:spPr bwMode="auto">
          <a:xfrm>
            <a:off x="1446212" y="2373314"/>
            <a:ext cx="792797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eaLnBrk="0" fontAlgn="base" hangingPunct="0">
              <a:lnSpc>
                <a:spcPct val="100000"/>
              </a:lnSpc>
              <a:spcBef>
                <a:spcPct val="20000"/>
              </a:spcBef>
              <a:spcAft>
                <a:spcPct val="0"/>
              </a:spcAft>
              <a:buClrTx/>
              <a:buSzPct val="100000"/>
              <a:buNone/>
            </a:pPr>
            <a:r>
              <a:rPr lang="zh-CN" altLang="zh-CN" b="1">
                <a:solidFill>
                  <a:srgbClr val="6D6F71"/>
                </a:solidFill>
                <a:latin typeface="华文楷体" pitchFamily="2" charset="-122"/>
                <a:ea typeface="华文楷体" pitchFamily="2" charset="-122"/>
              </a:rPr>
              <a:t>将数据文件转换成由0、1组成的二进制串，称之为编码。</a:t>
            </a:r>
          </a:p>
        </p:txBody>
      </p:sp>
      <p:graphicFrame>
        <p:nvGraphicFramePr>
          <p:cNvPr id="30728" name="Group 8"/>
          <p:cNvGraphicFramePr>
            <a:graphicFrameLocks noGrp="1"/>
          </p:cNvGraphicFramePr>
          <p:nvPr/>
        </p:nvGraphicFramePr>
        <p:xfrm>
          <a:off x="1995488" y="3571876"/>
          <a:ext cx="8456612" cy="2212977"/>
        </p:xfrm>
        <a:graphic>
          <a:graphicData uri="http://schemas.openxmlformats.org/drawingml/2006/table">
            <a:tbl>
              <a:tblPr/>
              <a:tblGrid>
                <a:gridCol w="1222375">
                  <a:extLst>
                    <a:ext uri="{9D8B030D-6E8A-4147-A177-3AD203B41FA5}">
                      <a16:colId xmlns:a16="http://schemas.microsoft.com/office/drawing/2014/main" val="20000"/>
                    </a:ext>
                  </a:extLst>
                </a:gridCol>
                <a:gridCol w="1223962">
                  <a:extLst>
                    <a:ext uri="{9D8B030D-6E8A-4147-A177-3AD203B41FA5}">
                      <a16:colId xmlns:a16="http://schemas.microsoft.com/office/drawing/2014/main" val="20001"/>
                    </a:ext>
                  </a:extLst>
                </a:gridCol>
                <a:gridCol w="454025">
                  <a:extLst>
                    <a:ext uri="{9D8B030D-6E8A-4147-A177-3AD203B41FA5}">
                      <a16:colId xmlns:a16="http://schemas.microsoft.com/office/drawing/2014/main" val="20002"/>
                    </a:ext>
                  </a:extLst>
                </a:gridCol>
                <a:gridCol w="1263650">
                  <a:extLst>
                    <a:ext uri="{9D8B030D-6E8A-4147-A177-3AD203B41FA5}">
                      <a16:colId xmlns:a16="http://schemas.microsoft.com/office/drawing/2014/main" val="20003"/>
                    </a:ext>
                  </a:extLst>
                </a:gridCol>
                <a:gridCol w="1263650">
                  <a:extLst>
                    <a:ext uri="{9D8B030D-6E8A-4147-A177-3AD203B41FA5}">
                      <a16:colId xmlns:a16="http://schemas.microsoft.com/office/drawing/2014/main" val="20004"/>
                    </a:ext>
                  </a:extLst>
                </a:gridCol>
                <a:gridCol w="528638">
                  <a:extLst>
                    <a:ext uri="{9D8B030D-6E8A-4147-A177-3AD203B41FA5}">
                      <a16:colId xmlns:a16="http://schemas.microsoft.com/office/drawing/2014/main" val="20005"/>
                    </a:ext>
                  </a:extLst>
                </a:gridCol>
                <a:gridCol w="1249362">
                  <a:extLst>
                    <a:ext uri="{9D8B030D-6E8A-4147-A177-3AD203B41FA5}">
                      <a16:colId xmlns:a16="http://schemas.microsoft.com/office/drawing/2014/main" val="20006"/>
                    </a:ext>
                  </a:extLst>
                </a:gridCol>
                <a:gridCol w="1250950">
                  <a:extLst>
                    <a:ext uri="{9D8B030D-6E8A-4147-A177-3AD203B41FA5}">
                      <a16:colId xmlns:a16="http://schemas.microsoft.com/office/drawing/2014/main" val="20007"/>
                    </a:ext>
                  </a:extLst>
                </a:gridCol>
              </a:tblGrid>
              <a:tr h="493713">
                <a:tc>
                  <a:txBody>
                    <a:bodyPr/>
                    <a:lstStyle>
                      <a:lvl1pPr indent="127000"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127000" algn="ctr" defTabSz="685800" rtl="0" eaLnBrk="1" fontAlgn="base" latinLnBrk="0" hangingPunct="1">
                        <a:lnSpc>
                          <a:spcPct val="90000"/>
                        </a:lnSpc>
                        <a:spcBef>
                          <a:spcPct val="0"/>
                        </a:spcBef>
                        <a:spcAft>
                          <a:spcPct val="0"/>
                        </a:spcAft>
                        <a:buClr>
                          <a:schemeClr val="accent1"/>
                        </a:buClr>
                        <a:buSzPct val="60000"/>
                        <a:buFont typeface="Wingdings 2" pitchFamily="18" charset="2"/>
                        <a:buNone/>
                        <a:tabLst/>
                      </a:pPr>
                      <a:r>
                        <a:rPr kumimoji="0" lang="zh-CN" altLang="zh-CN" sz="2400" b="1" i="0" u="none" strike="noStrike" cap="none" normalizeH="0" baseline="0" smtClean="0">
                          <a:ln>
                            <a:noFill/>
                          </a:ln>
                          <a:solidFill>
                            <a:srgbClr val="B88723"/>
                          </a:solidFill>
                          <a:effectLst/>
                          <a:latin typeface="Times New Roman" pitchFamily="18" charset="0"/>
                          <a:ea typeface="方正书宋简体" charset="-122"/>
                        </a:rPr>
                        <a:t>字符</a:t>
                      </a: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127000"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127000" algn="ctr" defTabSz="685800" rtl="0" eaLnBrk="1" fontAlgn="base" latinLnBrk="0" hangingPunct="1">
                        <a:lnSpc>
                          <a:spcPct val="90000"/>
                        </a:lnSpc>
                        <a:spcBef>
                          <a:spcPct val="0"/>
                        </a:spcBef>
                        <a:spcAft>
                          <a:spcPct val="0"/>
                        </a:spcAft>
                        <a:buClr>
                          <a:schemeClr val="accent1"/>
                        </a:buClr>
                        <a:buSzPct val="60000"/>
                        <a:buFont typeface="Wingdings 2" pitchFamily="18" charset="2"/>
                        <a:buNone/>
                        <a:tabLst/>
                      </a:pPr>
                      <a:r>
                        <a:rPr kumimoji="0" lang="zh-CN" altLang="zh-CN" sz="2400" b="1" i="0" u="none" strike="noStrike" cap="none" normalizeH="0" baseline="0" smtClean="0">
                          <a:ln>
                            <a:noFill/>
                          </a:ln>
                          <a:solidFill>
                            <a:srgbClr val="B88723"/>
                          </a:solidFill>
                          <a:effectLst/>
                          <a:latin typeface="Times New Roman" pitchFamily="18" charset="0"/>
                          <a:ea typeface="方正书宋简体" charset="-122"/>
                        </a:rPr>
                        <a:t>编码</a:t>
                      </a: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just" defTabSz="685800" rtl="0" eaLnBrk="1" fontAlgn="base" latinLnBrk="0" hangingPunct="1">
                        <a:lnSpc>
                          <a:spcPct val="90000"/>
                        </a:lnSpc>
                        <a:spcBef>
                          <a:spcPts val="125"/>
                        </a:spcBef>
                        <a:spcAft>
                          <a:spcPts val="125"/>
                        </a:spcAft>
                        <a:buClr>
                          <a:schemeClr val="accent1"/>
                        </a:buClr>
                        <a:buSzPct val="60000"/>
                        <a:buFont typeface="Wingdings 2" pitchFamily="18" charset="2"/>
                        <a:buNone/>
                        <a:tabLst/>
                      </a:pPr>
                      <a:endParaRPr kumimoji="0" lang="zh-CN" altLang="zh-CN" sz="2400" b="1" i="0" u="none" strike="noStrike" cap="none" normalizeH="0" baseline="0" smtClean="0">
                        <a:ln>
                          <a:noFill/>
                        </a:ln>
                        <a:solidFill>
                          <a:srgbClr val="B88723"/>
                        </a:solidFill>
                        <a:effectLst/>
                        <a:latin typeface="Times New Roman" pitchFamily="18" charset="0"/>
                        <a:ea typeface="方正书宋简体" charset="-122"/>
                      </a:endParaRPr>
                    </a:p>
                  </a:txBody>
                  <a:tcPr marL="68580" marR="68580" marT="0" marB="0" anchor="ctr" horzOverflow="overflow">
                    <a:lnL>
                      <a:noFill/>
                    </a:lnL>
                    <a:lnR>
                      <a:noFill/>
                    </a:lnR>
                    <a:lnT>
                      <a:noFill/>
                    </a:lnT>
                    <a:lnB>
                      <a:noFill/>
                    </a:lnB>
                    <a:lnTlToBr>
                      <a:noFill/>
                    </a:lnTlToBr>
                    <a:lnBlToTr>
                      <a:noFill/>
                    </a:lnBlToTr>
                    <a:noFill/>
                  </a:tcPr>
                </a:tc>
                <a:tc>
                  <a:txBody>
                    <a:bodyPr/>
                    <a:lstStyle>
                      <a:lvl1pPr indent="127000"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127000" algn="ctr" defTabSz="685800" rtl="0" eaLnBrk="1" fontAlgn="base" latinLnBrk="0" hangingPunct="1">
                        <a:lnSpc>
                          <a:spcPct val="90000"/>
                        </a:lnSpc>
                        <a:spcBef>
                          <a:spcPct val="0"/>
                        </a:spcBef>
                        <a:spcAft>
                          <a:spcPct val="0"/>
                        </a:spcAft>
                        <a:buClr>
                          <a:schemeClr val="accent1"/>
                        </a:buClr>
                        <a:buSzPct val="60000"/>
                        <a:buFont typeface="Wingdings 2" pitchFamily="18" charset="2"/>
                        <a:buNone/>
                        <a:tabLst/>
                      </a:pPr>
                      <a:r>
                        <a:rPr kumimoji="0" lang="zh-CN" altLang="zh-CN" sz="2400" b="1" i="0" u="none" strike="noStrike" cap="none" normalizeH="0" baseline="0" smtClean="0">
                          <a:ln>
                            <a:noFill/>
                          </a:ln>
                          <a:solidFill>
                            <a:srgbClr val="B88723"/>
                          </a:solidFill>
                          <a:effectLst/>
                          <a:latin typeface="Times New Roman" pitchFamily="18" charset="0"/>
                          <a:ea typeface="方正书宋简体" charset="-122"/>
                        </a:rPr>
                        <a:t>字符</a:t>
                      </a: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127000"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127000" algn="ctr" defTabSz="685800" rtl="0" eaLnBrk="1" fontAlgn="base" latinLnBrk="0" hangingPunct="1">
                        <a:lnSpc>
                          <a:spcPct val="90000"/>
                        </a:lnSpc>
                        <a:spcBef>
                          <a:spcPct val="0"/>
                        </a:spcBef>
                        <a:spcAft>
                          <a:spcPct val="0"/>
                        </a:spcAft>
                        <a:buClr>
                          <a:schemeClr val="accent1"/>
                        </a:buClr>
                        <a:buSzPct val="60000"/>
                        <a:buFont typeface="Wingdings 2" pitchFamily="18" charset="2"/>
                        <a:buNone/>
                        <a:tabLst/>
                      </a:pPr>
                      <a:r>
                        <a:rPr kumimoji="0" lang="zh-CN" altLang="zh-CN" sz="2400" b="1" i="0" u="none" strike="noStrike" cap="none" normalizeH="0" baseline="0" smtClean="0">
                          <a:ln>
                            <a:noFill/>
                          </a:ln>
                          <a:solidFill>
                            <a:srgbClr val="B88723"/>
                          </a:solidFill>
                          <a:effectLst/>
                          <a:latin typeface="Times New Roman" pitchFamily="18" charset="0"/>
                          <a:ea typeface="方正书宋简体" charset="-122"/>
                        </a:rPr>
                        <a:t>编码</a:t>
                      </a: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just" defTabSz="685800" rtl="0" eaLnBrk="1" fontAlgn="base" latinLnBrk="0" hangingPunct="1">
                        <a:lnSpc>
                          <a:spcPct val="90000"/>
                        </a:lnSpc>
                        <a:spcBef>
                          <a:spcPts val="125"/>
                        </a:spcBef>
                        <a:spcAft>
                          <a:spcPts val="125"/>
                        </a:spcAft>
                        <a:buClr>
                          <a:schemeClr val="accent1"/>
                        </a:buClr>
                        <a:buSzPct val="60000"/>
                        <a:buFont typeface="Wingdings 2" pitchFamily="18" charset="2"/>
                        <a:buNone/>
                        <a:tabLst/>
                      </a:pPr>
                      <a:endParaRPr kumimoji="0" lang="zh-CN" altLang="zh-CN" sz="2400" b="1" i="0" u="none" strike="noStrike" cap="none" normalizeH="0" baseline="0" smtClean="0">
                        <a:ln>
                          <a:noFill/>
                        </a:ln>
                        <a:solidFill>
                          <a:srgbClr val="B88723"/>
                        </a:solidFill>
                        <a:effectLst/>
                        <a:latin typeface="Times New Roman" pitchFamily="18" charset="0"/>
                        <a:ea typeface="方正书宋简体" charset="-122"/>
                      </a:endParaRPr>
                    </a:p>
                  </a:txBody>
                  <a:tcPr marL="68580" marR="68580" marT="0" marB="0" anchor="ctr" horzOverflow="overflow">
                    <a:lnL>
                      <a:noFill/>
                    </a:lnL>
                    <a:lnR>
                      <a:noFill/>
                    </a:lnR>
                    <a:lnT>
                      <a:noFill/>
                    </a:lnT>
                    <a:lnB>
                      <a:noFill/>
                    </a:lnB>
                    <a:lnTlToBr>
                      <a:noFill/>
                    </a:lnTlToBr>
                    <a:lnBlToTr>
                      <a:noFill/>
                    </a:lnBlToTr>
                    <a:noFill/>
                  </a:tcPr>
                </a:tc>
                <a:tc>
                  <a:txBody>
                    <a:bodyPr/>
                    <a:lstStyle>
                      <a:lvl1pPr indent="127000"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127000" algn="ctr" defTabSz="685800" rtl="0" eaLnBrk="1" fontAlgn="base" latinLnBrk="0" hangingPunct="1">
                        <a:lnSpc>
                          <a:spcPct val="90000"/>
                        </a:lnSpc>
                        <a:spcBef>
                          <a:spcPct val="0"/>
                        </a:spcBef>
                        <a:spcAft>
                          <a:spcPct val="0"/>
                        </a:spcAft>
                        <a:buClr>
                          <a:schemeClr val="accent1"/>
                        </a:buClr>
                        <a:buSzPct val="60000"/>
                        <a:buFont typeface="Wingdings 2" pitchFamily="18" charset="2"/>
                        <a:buNone/>
                        <a:tabLst/>
                      </a:pPr>
                      <a:r>
                        <a:rPr kumimoji="0" lang="zh-CN" altLang="zh-CN" sz="2400" b="1" i="0" u="none" strike="noStrike" cap="none" normalizeH="0" baseline="0" smtClean="0">
                          <a:ln>
                            <a:noFill/>
                          </a:ln>
                          <a:solidFill>
                            <a:srgbClr val="B88723"/>
                          </a:solidFill>
                          <a:effectLst/>
                          <a:latin typeface="Times New Roman" pitchFamily="18" charset="0"/>
                          <a:ea typeface="方正书宋简体" charset="-122"/>
                        </a:rPr>
                        <a:t>字符</a:t>
                      </a: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127000"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127000" algn="ctr" defTabSz="685800" rtl="0" eaLnBrk="1" fontAlgn="base" latinLnBrk="0" hangingPunct="1">
                        <a:lnSpc>
                          <a:spcPct val="90000"/>
                        </a:lnSpc>
                        <a:spcBef>
                          <a:spcPct val="0"/>
                        </a:spcBef>
                        <a:spcAft>
                          <a:spcPct val="0"/>
                        </a:spcAft>
                        <a:buClr>
                          <a:schemeClr val="accent1"/>
                        </a:buClr>
                        <a:buSzPct val="60000"/>
                        <a:buFont typeface="Wingdings 2" pitchFamily="18" charset="2"/>
                        <a:buNone/>
                        <a:tabLst/>
                      </a:pPr>
                      <a:r>
                        <a:rPr kumimoji="0" lang="zh-CN" altLang="zh-CN" sz="2400" b="1" i="0" u="none" strike="noStrike" cap="none" normalizeH="0" baseline="0" smtClean="0">
                          <a:ln>
                            <a:noFill/>
                          </a:ln>
                          <a:solidFill>
                            <a:srgbClr val="B88723"/>
                          </a:solidFill>
                          <a:effectLst/>
                          <a:latin typeface="Times New Roman" pitchFamily="18" charset="0"/>
                          <a:ea typeface="方正书宋简体" charset="-122"/>
                        </a:rPr>
                        <a:t>编码</a:t>
                      </a: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1163">
                <a:tc>
                  <a:txBody>
                    <a:bodyPr/>
                    <a:lstStyle>
                      <a:lvl1pPr indent="127000"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127000" algn="ctr" defTabSz="685800" rtl="0" eaLnBrk="1" fontAlgn="base" latinLnBrk="0" hangingPunct="1">
                        <a:lnSpc>
                          <a:spcPct val="90000"/>
                        </a:lnSpc>
                        <a:spcBef>
                          <a:spcPct val="0"/>
                        </a:spcBef>
                        <a:spcAft>
                          <a:spcPct val="0"/>
                        </a:spcAft>
                        <a:buClr>
                          <a:schemeClr val="accent1"/>
                        </a:buClr>
                        <a:buSzPct val="60000"/>
                        <a:buFont typeface="Wingdings 2" pitchFamily="18" charset="2"/>
                        <a:buNone/>
                        <a:tabLst/>
                      </a:pPr>
                      <a:r>
                        <a:rPr kumimoji="0" lang="zh-CN" altLang="zh-CN" sz="2400" b="1" i="0" u="none" strike="noStrike" cap="none" normalizeH="0" baseline="0" smtClean="0">
                          <a:ln>
                            <a:noFill/>
                          </a:ln>
                          <a:solidFill>
                            <a:srgbClr val="B88723"/>
                          </a:solidFill>
                          <a:effectLst/>
                          <a:latin typeface="Times New Roman" pitchFamily="18" charset="0"/>
                          <a:ea typeface="方正书宋简体" charset="-122"/>
                        </a:rPr>
                        <a:t>a</a:t>
                      </a: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127000"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127000" algn="ctr" defTabSz="685800" rtl="0" eaLnBrk="1" fontAlgn="base" latinLnBrk="0" hangingPunct="1">
                        <a:lnSpc>
                          <a:spcPct val="90000"/>
                        </a:lnSpc>
                        <a:spcBef>
                          <a:spcPct val="0"/>
                        </a:spcBef>
                        <a:spcAft>
                          <a:spcPct val="0"/>
                        </a:spcAft>
                        <a:buClr>
                          <a:schemeClr val="accent1"/>
                        </a:buClr>
                        <a:buSzPct val="60000"/>
                        <a:buFont typeface="Wingdings 2" pitchFamily="18" charset="2"/>
                        <a:buNone/>
                        <a:tabLst/>
                      </a:pPr>
                      <a:r>
                        <a:rPr kumimoji="0" lang="zh-CN" altLang="zh-CN" sz="2400" b="1" i="0" u="none" strike="noStrike" cap="none" normalizeH="0" baseline="0" smtClean="0">
                          <a:ln>
                            <a:noFill/>
                          </a:ln>
                          <a:solidFill>
                            <a:srgbClr val="B88723"/>
                          </a:solidFill>
                          <a:effectLst/>
                          <a:latin typeface="Times New Roman" pitchFamily="18" charset="0"/>
                          <a:ea typeface="方正书宋简体" charset="-122"/>
                        </a:rPr>
                        <a:t>00</a:t>
                      </a: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ctr" defTabSz="685800" rtl="0" eaLnBrk="1" fontAlgn="base" latinLnBrk="0" hangingPunct="1">
                        <a:lnSpc>
                          <a:spcPct val="90000"/>
                        </a:lnSpc>
                        <a:spcBef>
                          <a:spcPts val="63"/>
                        </a:spcBef>
                        <a:spcAft>
                          <a:spcPts val="63"/>
                        </a:spcAft>
                        <a:buClr>
                          <a:schemeClr val="accent1"/>
                        </a:buClr>
                        <a:buSzPct val="60000"/>
                        <a:buFont typeface="Wingdings 2" pitchFamily="18" charset="2"/>
                        <a:buNone/>
                        <a:tabLst/>
                      </a:pPr>
                      <a:endParaRPr kumimoji="0" lang="zh-CN" altLang="zh-CN" sz="2400" b="1" i="0" u="none" strike="noStrike" cap="none" normalizeH="0" baseline="0" smtClean="0">
                        <a:ln>
                          <a:noFill/>
                        </a:ln>
                        <a:solidFill>
                          <a:srgbClr val="B88723"/>
                        </a:solidFill>
                        <a:effectLst/>
                        <a:latin typeface="Times New Roman" pitchFamily="18" charset="0"/>
                        <a:ea typeface="方正书宋简体" charset="-122"/>
                      </a:endParaRPr>
                    </a:p>
                  </a:txBody>
                  <a:tcPr marL="68580" marR="68580" marT="0" marB="0" anchor="ctr" horzOverflow="overflow">
                    <a:lnL>
                      <a:noFill/>
                    </a:lnL>
                    <a:lnR>
                      <a:noFill/>
                    </a:lnR>
                    <a:lnT>
                      <a:noFill/>
                    </a:lnT>
                    <a:lnB>
                      <a:noFill/>
                    </a:lnB>
                    <a:lnTlToBr>
                      <a:noFill/>
                    </a:lnTlToBr>
                    <a:lnBlToTr>
                      <a:noFill/>
                    </a:lnBlToTr>
                    <a:noFill/>
                  </a:tcPr>
                </a:tc>
                <a:tc>
                  <a:txBody>
                    <a:bodyPr/>
                    <a:lstStyle>
                      <a:lvl1pPr indent="127000"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127000" algn="ctr" defTabSz="685800" rtl="0" eaLnBrk="1" fontAlgn="base" latinLnBrk="0" hangingPunct="1">
                        <a:lnSpc>
                          <a:spcPct val="90000"/>
                        </a:lnSpc>
                        <a:spcBef>
                          <a:spcPct val="0"/>
                        </a:spcBef>
                        <a:spcAft>
                          <a:spcPct val="0"/>
                        </a:spcAft>
                        <a:buClr>
                          <a:schemeClr val="accent1"/>
                        </a:buClr>
                        <a:buSzPct val="60000"/>
                        <a:buFont typeface="Wingdings 2" pitchFamily="18" charset="2"/>
                        <a:buNone/>
                        <a:tabLst/>
                      </a:pPr>
                      <a:r>
                        <a:rPr kumimoji="0" lang="zh-CN" altLang="zh-CN" sz="2400" b="1" i="0" u="none" strike="noStrike" cap="none" normalizeH="0" baseline="0" smtClean="0">
                          <a:ln>
                            <a:noFill/>
                          </a:ln>
                          <a:solidFill>
                            <a:srgbClr val="B88723"/>
                          </a:solidFill>
                          <a:effectLst/>
                          <a:latin typeface="Times New Roman" pitchFamily="18" charset="0"/>
                          <a:ea typeface="方正书宋简体" charset="-122"/>
                        </a:rPr>
                        <a:t>a</a:t>
                      </a: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127000"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127000" algn="ctr" defTabSz="685800" rtl="0" eaLnBrk="1" fontAlgn="base" latinLnBrk="0" hangingPunct="1">
                        <a:lnSpc>
                          <a:spcPct val="90000"/>
                        </a:lnSpc>
                        <a:spcBef>
                          <a:spcPct val="0"/>
                        </a:spcBef>
                        <a:spcAft>
                          <a:spcPct val="0"/>
                        </a:spcAft>
                        <a:buClr>
                          <a:schemeClr val="accent1"/>
                        </a:buClr>
                        <a:buSzPct val="60000"/>
                        <a:buFont typeface="Wingdings 2" pitchFamily="18" charset="2"/>
                        <a:buNone/>
                        <a:tabLst/>
                      </a:pPr>
                      <a:r>
                        <a:rPr kumimoji="0" lang="zh-CN" altLang="zh-CN" sz="2400" b="1" i="0" u="none" strike="noStrike" cap="none" normalizeH="0" baseline="0" smtClean="0">
                          <a:ln>
                            <a:noFill/>
                          </a:ln>
                          <a:solidFill>
                            <a:srgbClr val="B88723"/>
                          </a:solidFill>
                          <a:effectLst/>
                          <a:latin typeface="Times New Roman" pitchFamily="18" charset="0"/>
                          <a:ea typeface="方正书宋简体" charset="-122"/>
                        </a:rPr>
                        <a:t>0</a:t>
                      </a: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ctr" defTabSz="685800" rtl="0" eaLnBrk="1" fontAlgn="base" latinLnBrk="0" hangingPunct="1">
                        <a:lnSpc>
                          <a:spcPct val="90000"/>
                        </a:lnSpc>
                        <a:spcBef>
                          <a:spcPts val="63"/>
                        </a:spcBef>
                        <a:spcAft>
                          <a:spcPts val="63"/>
                        </a:spcAft>
                        <a:buClr>
                          <a:schemeClr val="accent1"/>
                        </a:buClr>
                        <a:buSzPct val="60000"/>
                        <a:buFont typeface="Wingdings 2" pitchFamily="18" charset="2"/>
                        <a:buNone/>
                        <a:tabLst/>
                      </a:pPr>
                      <a:endParaRPr kumimoji="0" lang="zh-CN" altLang="zh-CN" sz="2400" b="1" i="0" u="none" strike="noStrike" cap="none" normalizeH="0" baseline="0" smtClean="0">
                        <a:ln>
                          <a:noFill/>
                        </a:ln>
                        <a:solidFill>
                          <a:srgbClr val="B88723"/>
                        </a:solidFill>
                        <a:effectLst/>
                        <a:latin typeface="Times New Roman" pitchFamily="18" charset="0"/>
                        <a:ea typeface="方正书宋简体" charset="-122"/>
                      </a:endParaRPr>
                    </a:p>
                  </a:txBody>
                  <a:tcPr marL="68580" marR="68580" marT="0" marB="0" anchor="ctr" horzOverflow="overflow">
                    <a:lnL>
                      <a:noFill/>
                    </a:lnL>
                    <a:lnR>
                      <a:noFill/>
                    </a:lnR>
                    <a:lnT>
                      <a:noFill/>
                    </a:lnT>
                    <a:lnB>
                      <a:noFill/>
                    </a:lnB>
                    <a:lnTlToBr>
                      <a:noFill/>
                    </a:lnTlToBr>
                    <a:lnBlToTr>
                      <a:noFill/>
                    </a:lnBlToTr>
                    <a:noFill/>
                  </a:tcPr>
                </a:tc>
                <a:tc>
                  <a:txBody>
                    <a:bodyPr/>
                    <a:lstStyle>
                      <a:lvl1pPr indent="127000"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127000" algn="ctr" defTabSz="685800" rtl="0" eaLnBrk="1" fontAlgn="base" latinLnBrk="0" hangingPunct="1">
                        <a:lnSpc>
                          <a:spcPct val="90000"/>
                        </a:lnSpc>
                        <a:spcBef>
                          <a:spcPct val="0"/>
                        </a:spcBef>
                        <a:spcAft>
                          <a:spcPct val="0"/>
                        </a:spcAft>
                        <a:buClr>
                          <a:schemeClr val="accent1"/>
                        </a:buClr>
                        <a:buSzPct val="60000"/>
                        <a:buFont typeface="Wingdings 2" pitchFamily="18" charset="2"/>
                        <a:buNone/>
                        <a:tabLst/>
                      </a:pPr>
                      <a:r>
                        <a:rPr kumimoji="0" lang="zh-CN" altLang="zh-CN" sz="2400" b="1" i="0" u="none" strike="noStrike" cap="none" normalizeH="0" baseline="0" smtClean="0">
                          <a:ln>
                            <a:noFill/>
                          </a:ln>
                          <a:solidFill>
                            <a:srgbClr val="B88723"/>
                          </a:solidFill>
                          <a:effectLst/>
                          <a:latin typeface="Times New Roman" pitchFamily="18" charset="0"/>
                          <a:ea typeface="方正书宋简体" charset="-122"/>
                        </a:rPr>
                        <a:t>a</a:t>
                      </a: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127000"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127000" algn="ctr" defTabSz="685800" rtl="0" eaLnBrk="1" fontAlgn="base" latinLnBrk="0" hangingPunct="1">
                        <a:lnSpc>
                          <a:spcPct val="90000"/>
                        </a:lnSpc>
                        <a:spcBef>
                          <a:spcPct val="0"/>
                        </a:spcBef>
                        <a:spcAft>
                          <a:spcPct val="0"/>
                        </a:spcAft>
                        <a:buClr>
                          <a:schemeClr val="accent1"/>
                        </a:buClr>
                        <a:buSzPct val="60000"/>
                        <a:buFont typeface="Wingdings 2" pitchFamily="18" charset="2"/>
                        <a:buNone/>
                        <a:tabLst/>
                      </a:pPr>
                      <a:r>
                        <a:rPr kumimoji="0" lang="zh-CN" altLang="zh-CN" sz="2400" b="1" i="0" u="none" strike="noStrike" cap="none" normalizeH="0" baseline="0" smtClean="0">
                          <a:ln>
                            <a:noFill/>
                          </a:ln>
                          <a:solidFill>
                            <a:srgbClr val="B88723"/>
                          </a:solidFill>
                          <a:effectLst/>
                          <a:latin typeface="Times New Roman" pitchFamily="18" charset="0"/>
                          <a:ea typeface="方正书宋简体" charset="-122"/>
                        </a:rPr>
                        <a:t>0</a:t>
                      </a: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1163">
                <a:tc>
                  <a:txBody>
                    <a:bodyPr/>
                    <a:lstStyle>
                      <a:lvl1pPr indent="127000"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127000" algn="ctr" defTabSz="685800" rtl="0" eaLnBrk="1" fontAlgn="base" latinLnBrk="0" hangingPunct="1">
                        <a:lnSpc>
                          <a:spcPct val="90000"/>
                        </a:lnSpc>
                        <a:spcBef>
                          <a:spcPct val="0"/>
                        </a:spcBef>
                        <a:spcAft>
                          <a:spcPct val="0"/>
                        </a:spcAft>
                        <a:buClr>
                          <a:schemeClr val="accent1"/>
                        </a:buClr>
                        <a:buSzPct val="60000"/>
                        <a:buFont typeface="Wingdings 2" pitchFamily="18" charset="2"/>
                        <a:buNone/>
                        <a:tabLst/>
                      </a:pPr>
                      <a:r>
                        <a:rPr kumimoji="0" lang="zh-CN" altLang="zh-CN" sz="2400" b="1" i="0" u="none" strike="noStrike" cap="none" normalizeH="0" baseline="0" smtClean="0">
                          <a:ln>
                            <a:noFill/>
                          </a:ln>
                          <a:solidFill>
                            <a:srgbClr val="B88723"/>
                          </a:solidFill>
                          <a:effectLst/>
                          <a:latin typeface="Times New Roman" pitchFamily="18" charset="0"/>
                          <a:ea typeface="方正书宋简体" charset="-122"/>
                        </a:rPr>
                        <a:t>b</a:t>
                      </a: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127000"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127000" algn="ctr" defTabSz="685800" rtl="0" eaLnBrk="1" fontAlgn="base" latinLnBrk="0" hangingPunct="1">
                        <a:lnSpc>
                          <a:spcPct val="90000"/>
                        </a:lnSpc>
                        <a:spcBef>
                          <a:spcPct val="0"/>
                        </a:spcBef>
                        <a:spcAft>
                          <a:spcPct val="0"/>
                        </a:spcAft>
                        <a:buClr>
                          <a:schemeClr val="accent1"/>
                        </a:buClr>
                        <a:buSzPct val="60000"/>
                        <a:buFont typeface="Wingdings 2" pitchFamily="18" charset="2"/>
                        <a:buNone/>
                        <a:tabLst/>
                      </a:pPr>
                      <a:r>
                        <a:rPr kumimoji="0" lang="zh-CN" altLang="zh-CN" sz="2400" b="1" i="0" u="none" strike="noStrike" cap="none" normalizeH="0" baseline="0" smtClean="0">
                          <a:ln>
                            <a:noFill/>
                          </a:ln>
                          <a:solidFill>
                            <a:srgbClr val="B88723"/>
                          </a:solidFill>
                          <a:effectLst/>
                          <a:latin typeface="Times New Roman" pitchFamily="18" charset="0"/>
                          <a:ea typeface="方正书宋简体" charset="-122"/>
                        </a:rPr>
                        <a:t>01</a:t>
                      </a: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ctr" defTabSz="685800" rtl="0" eaLnBrk="1" fontAlgn="base" latinLnBrk="0" hangingPunct="1">
                        <a:lnSpc>
                          <a:spcPct val="90000"/>
                        </a:lnSpc>
                        <a:spcBef>
                          <a:spcPts val="63"/>
                        </a:spcBef>
                        <a:spcAft>
                          <a:spcPts val="63"/>
                        </a:spcAft>
                        <a:buClr>
                          <a:schemeClr val="accent1"/>
                        </a:buClr>
                        <a:buSzPct val="60000"/>
                        <a:buFont typeface="Wingdings 2" pitchFamily="18" charset="2"/>
                        <a:buNone/>
                        <a:tabLst/>
                      </a:pPr>
                      <a:endParaRPr kumimoji="0" lang="zh-CN" altLang="zh-CN" sz="2400" b="1" i="0" u="none" strike="noStrike" cap="none" normalizeH="0" baseline="0" smtClean="0">
                        <a:ln>
                          <a:noFill/>
                        </a:ln>
                        <a:solidFill>
                          <a:srgbClr val="B88723"/>
                        </a:solidFill>
                        <a:effectLst/>
                        <a:latin typeface="Times New Roman" pitchFamily="18" charset="0"/>
                        <a:ea typeface="方正书宋简体" charset="-122"/>
                      </a:endParaRPr>
                    </a:p>
                  </a:txBody>
                  <a:tcPr marL="68580" marR="68580" marT="0" marB="0" anchor="ctr" horzOverflow="overflow">
                    <a:lnL>
                      <a:noFill/>
                    </a:lnL>
                    <a:lnR>
                      <a:noFill/>
                    </a:lnR>
                    <a:lnT>
                      <a:noFill/>
                    </a:lnT>
                    <a:lnB>
                      <a:noFill/>
                    </a:lnB>
                    <a:lnTlToBr>
                      <a:noFill/>
                    </a:lnTlToBr>
                    <a:lnBlToTr>
                      <a:noFill/>
                    </a:lnBlToTr>
                    <a:noFill/>
                  </a:tcPr>
                </a:tc>
                <a:tc>
                  <a:txBody>
                    <a:bodyPr/>
                    <a:lstStyle>
                      <a:lvl1pPr indent="127000"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127000" algn="ctr" defTabSz="685800" rtl="0" eaLnBrk="1" fontAlgn="base" latinLnBrk="0" hangingPunct="1">
                        <a:lnSpc>
                          <a:spcPct val="90000"/>
                        </a:lnSpc>
                        <a:spcBef>
                          <a:spcPct val="0"/>
                        </a:spcBef>
                        <a:spcAft>
                          <a:spcPct val="0"/>
                        </a:spcAft>
                        <a:buClr>
                          <a:schemeClr val="accent1"/>
                        </a:buClr>
                        <a:buSzPct val="60000"/>
                        <a:buFont typeface="Wingdings 2" pitchFamily="18" charset="2"/>
                        <a:buNone/>
                        <a:tabLst/>
                      </a:pPr>
                      <a:r>
                        <a:rPr kumimoji="0" lang="zh-CN" altLang="zh-CN" sz="2400" b="1" i="0" u="none" strike="noStrike" cap="none" normalizeH="0" baseline="0" smtClean="0">
                          <a:ln>
                            <a:noFill/>
                          </a:ln>
                          <a:solidFill>
                            <a:srgbClr val="B88723"/>
                          </a:solidFill>
                          <a:effectLst/>
                          <a:latin typeface="Times New Roman" pitchFamily="18" charset="0"/>
                          <a:ea typeface="方正书宋简体" charset="-122"/>
                        </a:rPr>
                        <a:t>b</a:t>
                      </a: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127000"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127000" algn="ctr" defTabSz="685800" rtl="0" eaLnBrk="1" fontAlgn="base" latinLnBrk="0" hangingPunct="1">
                        <a:lnSpc>
                          <a:spcPct val="90000"/>
                        </a:lnSpc>
                        <a:spcBef>
                          <a:spcPct val="0"/>
                        </a:spcBef>
                        <a:spcAft>
                          <a:spcPct val="0"/>
                        </a:spcAft>
                        <a:buClr>
                          <a:schemeClr val="accent1"/>
                        </a:buClr>
                        <a:buSzPct val="60000"/>
                        <a:buFont typeface="Wingdings 2" pitchFamily="18" charset="2"/>
                        <a:buNone/>
                        <a:tabLst/>
                      </a:pPr>
                      <a:r>
                        <a:rPr kumimoji="0" lang="zh-CN" altLang="zh-CN" sz="2400" b="1" i="0" u="none" strike="noStrike" cap="none" normalizeH="0" baseline="0" smtClean="0">
                          <a:ln>
                            <a:noFill/>
                          </a:ln>
                          <a:solidFill>
                            <a:srgbClr val="B88723"/>
                          </a:solidFill>
                          <a:effectLst/>
                          <a:latin typeface="Times New Roman" pitchFamily="18" charset="0"/>
                          <a:ea typeface="方正书宋简体" charset="-122"/>
                        </a:rPr>
                        <a:t>10</a:t>
                      </a: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ctr" defTabSz="685800" rtl="0" eaLnBrk="1" fontAlgn="base" latinLnBrk="0" hangingPunct="1">
                        <a:lnSpc>
                          <a:spcPct val="90000"/>
                        </a:lnSpc>
                        <a:spcBef>
                          <a:spcPts val="63"/>
                        </a:spcBef>
                        <a:spcAft>
                          <a:spcPts val="63"/>
                        </a:spcAft>
                        <a:buClr>
                          <a:schemeClr val="accent1"/>
                        </a:buClr>
                        <a:buSzPct val="60000"/>
                        <a:buFont typeface="Wingdings 2" pitchFamily="18" charset="2"/>
                        <a:buNone/>
                        <a:tabLst/>
                      </a:pPr>
                      <a:endParaRPr kumimoji="0" lang="zh-CN" altLang="zh-CN" sz="2400" b="1" i="0" u="none" strike="noStrike" cap="none" normalizeH="0" baseline="0" smtClean="0">
                        <a:ln>
                          <a:noFill/>
                        </a:ln>
                        <a:solidFill>
                          <a:srgbClr val="B88723"/>
                        </a:solidFill>
                        <a:effectLst/>
                        <a:latin typeface="Times New Roman" pitchFamily="18" charset="0"/>
                        <a:ea typeface="方正书宋简体" charset="-122"/>
                      </a:endParaRPr>
                    </a:p>
                  </a:txBody>
                  <a:tcPr marL="68580" marR="68580" marT="0" marB="0" anchor="ctr" horzOverflow="overflow">
                    <a:lnL>
                      <a:noFill/>
                    </a:lnL>
                    <a:lnR>
                      <a:noFill/>
                    </a:lnR>
                    <a:lnT>
                      <a:noFill/>
                    </a:lnT>
                    <a:lnB>
                      <a:noFill/>
                    </a:lnB>
                    <a:lnTlToBr>
                      <a:noFill/>
                    </a:lnTlToBr>
                    <a:lnBlToTr>
                      <a:noFill/>
                    </a:lnBlToTr>
                    <a:noFill/>
                  </a:tcPr>
                </a:tc>
                <a:tc>
                  <a:txBody>
                    <a:bodyPr/>
                    <a:lstStyle>
                      <a:lvl1pPr indent="127000"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127000" algn="ctr" defTabSz="685800" rtl="0" eaLnBrk="1" fontAlgn="base" latinLnBrk="0" hangingPunct="1">
                        <a:lnSpc>
                          <a:spcPct val="90000"/>
                        </a:lnSpc>
                        <a:spcBef>
                          <a:spcPct val="0"/>
                        </a:spcBef>
                        <a:spcAft>
                          <a:spcPct val="0"/>
                        </a:spcAft>
                        <a:buClr>
                          <a:schemeClr val="accent1"/>
                        </a:buClr>
                        <a:buSzPct val="60000"/>
                        <a:buFont typeface="Wingdings 2" pitchFamily="18" charset="2"/>
                        <a:buNone/>
                        <a:tabLst/>
                      </a:pPr>
                      <a:r>
                        <a:rPr kumimoji="0" lang="zh-CN" altLang="zh-CN" sz="2400" b="1" i="0" u="none" strike="noStrike" cap="none" normalizeH="0" baseline="0" smtClean="0">
                          <a:ln>
                            <a:noFill/>
                          </a:ln>
                          <a:solidFill>
                            <a:srgbClr val="B88723"/>
                          </a:solidFill>
                          <a:effectLst/>
                          <a:latin typeface="Times New Roman" pitchFamily="18" charset="0"/>
                          <a:ea typeface="方正书宋简体" charset="-122"/>
                        </a:rPr>
                        <a:t>b</a:t>
                      </a: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127000"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127000" algn="ctr" defTabSz="685800" rtl="0" eaLnBrk="1" fontAlgn="base" latinLnBrk="0" hangingPunct="1">
                        <a:lnSpc>
                          <a:spcPct val="90000"/>
                        </a:lnSpc>
                        <a:spcBef>
                          <a:spcPct val="0"/>
                        </a:spcBef>
                        <a:spcAft>
                          <a:spcPct val="0"/>
                        </a:spcAft>
                        <a:buClr>
                          <a:schemeClr val="accent1"/>
                        </a:buClr>
                        <a:buSzPct val="60000"/>
                        <a:buFont typeface="Wingdings 2" pitchFamily="18" charset="2"/>
                        <a:buNone/>
                        <a:tabLst/>
                      </a:pPr>
                      <a:r>
                        <a:rPr kumimoji="0" lang="zh-CN" altLang="zh-CN" sz="2400" b="1" i="0" u="none" strike="noStrike" cap="none" normalizeH="0" baseline="0" smtClean="0">
                          <a:ln>
                            <a:noFill/>
                          </a:ln>
                          <a:solidFill>
                            <a:srgbClr val="B88723"/>
                          </a:solidFill>
                          <a:effectLst/>
                          <a:latin typeface="Times New Roman" pitchFamily="18" charset="0"/>
                          <a:ea typeface="方正书宋简体" charset="-122"/>
                        </a:rPr>
                        <a:t>01</a:t>
                      </a: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163">
                <a:tc>
                  <a:txBody>
                    <a:bodyPr/>
                    <a:lstStyle>
                      <a:lvl1pPr indent="127000"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127000" algn="ctr" defTabSz="685800" rtl="0" eaLnBrk="1" fontAlgn="base" latinLnBrk="0" hangingPunct="1">
                        <a:lnSpc>
                          <a:spcPct val="90000"/>
                        </a:lnSpc>
                        <a:spcBef>
                          <a:spcPct val="0"/>
                        </a:spcBef>
                        <a:spcAft>
                          <a:spcPct val="0"/>
                        </a:spcAft>
                        <a:buClr>
                          <a:schemeClr val="accent1"/>
                        </a:buClr>
                        <a:buSzPct val="60000"/>
                        <a:buFont typeface="Wingdings 2" pitchFamily="18" charset="2"/>
                        <a:buNone/>
                        <a:tabLst/>
                      </a:pPr>
                      <a:r>
                        <a:rPr kumimoji="0" lang="zh-CN" altLang="zh-CN" sz="2400" b="1" i="0" u="none" strike="noStrike" cap="none" normalizeH="0" baseline="0" smtClean="0">
                          <a:ln>
                            <a:noFill/>
                          </a:ln>
                          <a:solidFill>
                            <a:srgbClr val="B88723"/>
                          </a:solidFill>
                          <a:effectLst/>
                          <a:latin typeface="Times New Roman" pitchFamily="18" charset="0"/>
                          <a:ea typeface="方正书宋简体" charset="-122"/>
                        </a:rPr>
                        <a:t>c</a:t>
                      </a: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127000"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127000" algn="ctr" defTabSz="685800" rtl="0" eaLnBrk="1" fontAlgn="base" latinLnBrk="0" hangingPunct="1">
                        <a:lnSpc>
                          <a:spcPct val="90000"/>
                        </a:lnSpc>
                        <a:spcBef>
                          <a:spcPct val="0"/>
                        </a:spcBef>
                        <a:spcAft>
                          <a:spcPct val="0"/>
                        </a:spcAft>
                        <a:buClr>
                          <a:schemeClr val="accent1"/>
                        </a:buClr>
                        <a:buSzPct val="60000"/>
                        <a:buFont typeface="Wingdings 2" pitchFamily="18" charset="2"/>
                        <a:buNone/>
                        <a:tabLst/>
                      </a:pPr>
                      <a:r>
                        <a:rPr kumimoji="0" lang="zh-CN" altLang="zh-CN" sz="2400" b="1" i="0" u="none" strike="noStrike" cap="none" normalizeH="0" baseline="0" smtClean="0">
                          <a:ln>
                            <a:noFill/>
                          </a:ln>
                          <a:solidFill>
                            <a:srgbClr val="B88723"/>
                          </a:solidFill>
                          <a:effectLst/>
                          <a:latin typeface="Times New Roman" pitchFamily="18" charset="0"/>
                          <a:ea typeface="方正书宋简体" charset="-122"/>
                        </a:rPr>
                        <a:t>10</a:t>
                      </a: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ctr" defTabSz="685800" rtl="0" eaLnBrk="1" fontAlgn="base" latinLnBrk="0" hangingPunct="1">
                        <a:lnSpc>
                          <a:spcPct val="90000"/>
                        </a:lnSpc>
                        <a:spcBef>
                          <a:spcPts val="63"/>
                        </a:spcBef>
                        <a:spcAft>
                          <a:spcPts val="63"/>
                        </a:spcAft>
                        <a:buClr>
                          <a:schemeClr val="accent1"/>
                        </a:buClr>
                        <a:buSzPct val="60000"/>
                        <a:buFont typeface="Wingdings 2" pitchFamily="18" charset="2"/>
                        <a:buNone/>
                        <a:tabLst/>
                      </a:pPr>
                      <a:endParaRPr kumimoji="0" lang="zh-CN" altLang="zh-CN" sz="2400" b="1" i="0" u="none" strike="noStrike" cap="none" normalizeH="0" baseline="0" smtClean="0">
                        <a:ln>
                          <a:noFill/>
                        </a:ln>
                        <a:solidFill>
                          <a:srgbClr val="B88723"/>
                        </a:solidFill>
                        <a:effectLst/>
                        <a:latin typeface="Times New Roman" pitchFamily="18" charset="0"/>
                        <a:ea typeface="方正书宋简体" charset="-122"/>
                      </a:endParaRPr>
                    </a:p>
                  </a:txBody>
                  <a:tcPr marL="68580" marR="68580" marT="0" marB="0" anchor="ctr" horzOverflow="overflow">
                    <a:lnL>
                      <a:noFill/>
                    </a:lnL>
                    <a:lnR>
                      <a:noFill/>
                    </a:lnR>
                    <a:lnT>
                      <a:noFill/>
                    </a:lnT>
                    <a:lnB>
                      <a:noFill/>
                    </a:lnB>
                    <a:lnTlToBr>
                      <a:noFill/>
                    </a:lnTlToBr>
                    <a:lnBlToTr>
                      <a:noFill/>
                    </a:lnBlToTr>
                    <a:noFill/>
                  </a:tcPr>
                </a:tc>
                <a:tc>
                  <a:txBody>
                    <a:bodyPr/>
                    <a:lstStyle>
                      <a:lvl1pPr indent="127000"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127000" algn="ctr" defTabSz="685800" rtl="0" eaLnBrk="1" fontAlgn="base" latinLnBrk="0" hangingPunct="1">
                        <a:lnSpc>
                          <a:spcPct val="90000"/>
                        </a:lnSpc>
                        <a:spcBef>
                          <a:spcPct val="0"/>
                        </a:spcBef>
                        <a:spcAft>
                          <a:spcPct val="0"/>
                        </a:spcAft>
                        <a:buClr>
                          <a:schemeClr val="accent1"/>
                        </a:buClr>
                        <a:buSzPct val="60000"/>
                        <a:buFont typeface="Wingdings 2" pitchFamily="18" charset="2"/>
                        <a:buNone/>
                        <a:tabLst/>
                      </a:pPr>
                      <a:r>
                        <a:rPr kumimoji="0" lang="zh-CN" altLang="zh-CN" sz="2400" b="1" i="0" u="none" strike="noStrike" cap="none" normalizeH="0" baseline="0" smtClean="0">
                          <a:ln>
                            <a:noFill/>
                          </a:ln>
                          <a:solidFill>
                            <a:srgbClr val="B88723"/>
                          </a:solidFill>
                          <a:effectLst/>
                          <a:latin typeface="Times New Roman" pitchFamily="18" charset="0"/>
                          <a:ea typeface="方正书宋简体" charset="-122"/>
                        </a:rPr>
                        <a:t>c</a:t>
                      </a: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127000"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127000" algn="ctr" defTabSz="685800" rtl="0" eaLnBrk="1" fontAlgn="base" latinLnBrk="0" hangingPunct="1">
                        <a:lnSpc>
                          <a:spcPct val="90000"/>
                        </a:lnSpc>
                        <a:spcBef>
                          <a:spcPct val="0"/>
                        </a:spcBef>
                        <a:spcAft>
                          <a:spcPct val="0"/>
                        </a:spcAft>
                        <a:buClr>
                          <a:schemeClr val="accent1"/>
                        </a:buClr>
                        <a:buSzPct val="60000"/>
                        <a:buFont typeface="Wingdings 2" pitchFamily="18" charset="2"/>
                        <a:buNone/>
                        <a:tabLst/>
                      </a:pPr>
                      <a:r>
                        <a:rPr kumimoji="0" lang="zh-CN" altLang="zh-CN" sz="2400" b="1" i="0" u="none" strike="noStrike" cap="none" normalizeH="0" baseline="0" smtClean="0">
                          <a:ln>
                            <a:noFill/>
                          </a:ln>
                          <a:solidFill>
                            <a:srgbClr val="B88723"/>
                          </a:solidFill>
                          <a:effectLst/>
                          <a:latin typeface="Times New Roman" pitchFamily="18" charset="0"/>
                          <a:ea typeface="方正书宋简体" charset="-122"/>
                        </a:rPr>
                        <a:t>110</a:t>
                      </a: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ctr" defTabSz="685800" rtl="0" eaLnBrk="1" fontAlgn="base" latinLnBrk="0" hangingPunct="1">
                        <a:lnSpc>
                          <a:spcPct val="90000"/>
                        </a:lnSpc>
                        <a:spcBef>
                          <a:spcPts val="63"/>
                        </a:spcBef>
                        <a:spcAft>
                          <a:spcPts val="63"/>
                        </a:spcAft>
                        <a:buClr>
                          <a:schemeClr val="accent1"/>
                        </a:buClr>
                        <a:buSzPct val="60000"/>
                        <a:buFont typeface="Wingdings 2" pitchFamily="18" charset="2"/>
                        <a:buNone/>
                        <a:tabLst/>
                      </a:pPr>
                      <a:endParaRPr kumimoji="0" lang="zh-CN" altLang="zh-CN" sz="2400" b="1" i="0" u="none" strike="noStrike" cap="none" normalizeH="0" baseline="0" smtClean="0">
                        <a:ln>
                          <a:noFill/>
                        </a:ln>
                        <a:solidFill>
                          <a:srgbClr val="B88723"/>
                        </a:solidFill>
                        <a:effectLst/>
                        <a:latin typeface="Times New Roman" pitchFamily="18" charset="0"/>
                        <a:ea typeface="方正书宋简体" charset="-122"/>
                      </a:endParaRPr>
                    </a:p>
                  </a:txBody>
                  <a:tcPr marL="68580" marR="68580" marT="0" marB="0" anchor="ctr" horzOverflow="overflow">
                    <a:lnL>
                      <a:noFill/>
                    </a:lnL>
                    <a:lnR>
                      <a:noFill/>
                    </a:lnR>
                    <a:lnT>
                      <a:noFill/>
                    </a:lnT>
                    <a:lnB>
                      <a:noFill/>
                    </a:lnB>
                    <a:lnTlToBr>
                      <a:noFill/>
                    </a:lnTlToBr>
                    <a:lnBlToTr>
                      <a:noFill/>
                    </a:lnBlToTr>
                    <a:noFill/>
                  </a:tcPr>
                </a:tc>
                <a:tc>
                  <a:txBody>
                    <a:bodyPr/>
                    <a:lstStyle>
                      <a:lvl1pPr indent="127000"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127000" algn="ctr" defTabSz="685800" rtl="0" eaLnBrk="1" fontAlgn="base" latinLnBrk="0" hangingPunct="1">
                        <a:lnSpc>
                          <a:spcPct val="90000"/>
                        </a:lnSpc>
                        <a:spcBef>
                          <a:spcPct val="0"/>
                        </a:spcBef>
                        <a:spcAft>
                          <a:spcPct val="0"/>
                        </a:spcAft>
                        <a:buClr>
                          <a:schemeClr val="accent1"/>
                        </a:buClr>
                        <a:buSzPct val="60000"/>
                        <a:buFont typeface="Wingdings 2" pitchFamily="18" charset="2"/>
                        <a:buNone/>
                        <a:tabLst/>
                      </a:pPr>
                      <a:r>
                        <a:rPr kumimoji="0" lang="zh-CN" altLang="zh-CN" sz="2400" b="1" i="0" u="none" strike="noStrike" cap="none" normalizeH="0" baseline="0" smtClean="0">
                          <a:ln>
                            <a:noFill/>
                          </a:ln>
                          <a:solidFill>
                            <a:srgbClr val="B88723"/>
                          </a:solidFill>
                          <a:effectLst/>
                          <a:latin typeface="Times New Roman" pitchFamily="18" charset="0"/>
                          <a:ea typeface="方正书宋简体" charset="-122"/>
                        </a:rPr>
                        <a:t>c</a:t>
                      </a: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127000"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127000" algn="ctr" defTabSz="685800" rtl="0" eaLnBrk="1" fontAlgn="base" latinLnBrk="0" hangingPunct="1">
                        <a:lnSpc>
                          <a:spcPct val="90000"/>
                        </a:lnSpc>
                        <a:spcBef>
                          <a:spcPct val="0"/>
                        </a:spcBef>
                        <a:spcAft>
                          <a:spcPct val="0"/>
                        </a:spcAft>
                        <a:buClr>
                          <a:schemeClr val="accent1"/>
                        </a:buClr>
                        <a:buSzPct val="60000"/>
                        <a:buFont typeface="Wingdings 2" pitchFamily="18" charset="2"/>
                        <a:buNone/>
                        <a:tabLst/>
                      </a:pPr>
                      <a:r>
                        <a:rPr kumimoji="0" lang="zh-CN" altLang="zh-CN" sz="2400" b="1" i="0" u="none" strike="noStrike" cap="none" normalizeH="0" baseline="0" smtClean="0">
                          <a:ln>
                            <a:noFill/>
                          </a:ln>
                          <a:solidFill>
                            <a:srgbClr val="B88723"/>
                          </a:solidFill>
                          <a:effectLst/>
                          <a:latin typeface="Times New Roman" pitchFamily="18" charset="0"/>
                          <a:ea typeface="方正书宋简体" charset="-122"/>
                        </a:rPr>
                        <a:t>010</a:t>
                      </a: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5775">
                <a:tc>
                  <a:txBody>
                    <a:bodyPr/>
                    <a:lstStyle>
                      <a:lvl1pPr indent="127000"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127000" algn="ctr" defTabSz="685800" rtl="0" eaLnBrk="1" fontAlgn="base" latinLnBrk="0" hangingPunct="1">
                        <a:lnSpc>
                          <a:spcPct val="90000"/>
                        </a:lnSpc>
                        <a:spcBef>
                          <a:spcPct val="0"/>
                        </a:spcBef>
                        <a:spcAft>
                          <a:spcPct val="0"/>
                        </a:spcAft>
                        <a:buClr>
                          <a:schemeClr val="accent1"/>
                        </a:buClr>
                        <a:buSzPct val="60000"/>
                        <a:buFont typeface="Wingdings 2" pitchFamily="18" charset="2"/>
                        <a:buNone/>
                        <a:tabLst/>
                      </a:pPr>
                      <a:r>
                        <a:rPr kumimoji="0" lang="zh-CN" altLang="zh-CN" sz="2400" b="1" i="0" u="none" strike="noStrike" cap="none" normalizeH="0" baseline="0" smtClean="0">
                          <a:ln>
                            <a:noFill/>
                          </a:ln>
                          <a:solidFill>
                            <a:srgbClr val="B88723"/>
                          </a:solidFill>
                          <a:effectLst/>
                          <a:latin typeface="Times New Roman" pitchFamily="18" charset="0"/>
                          <a:ea typeface="方正书宋简体" charset="-122"/>
                        </a:rPr>
                        <a:t>d</a:t>
                      </a: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127000"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127000" algn="ctr" defTabSz="685800" rtl="0" eaLnBrk="1" fontAlgn="base" latinLnBrk="0" hangingPunct="1">
                        <a:lnSpc>
                          <a:spcPct val="90000"/>
                        </a:lnSpc>
                        <a:spcBef>
                          <a:spcPct val="0"/>
                        </a:spcBef>
                        <a:spcAft>
                          <a:spcPct val="0"/>
                        </a:spcAft>
                        <a:buClr>
                          <a:schemeClr val="accent1"/>
                        </a:buClr>
                        <a:buSzPct val="60000"/>
                        <a:buFont typeface="Wingdings 2" pitchFamily="18" charset="2"/>
                        <a:buNone/>
                        <a:tabLst/>
                      </a:pPr>
                      <a:r>
                        <a:rPr kumimoji="0" lang="zh-CN" altLang="zh-CN" sz="2400" b="1" i="0" u="none" strike="noStrike" cap="none" normalizeH="0" baseline="0" smtClean="0">
                          <a:ln>
                            <a:noFill/>
                          </a:ln>
                          <a:solidFill>
                            <a:srgbClr val="B88723"/>
                          </a:solidFill>
                          <a:effectLst/>
                          <a:latin typeface="Times New Roman" pitchFamily="18" charset="0"/>
                          <a:ea typeface="方正书宋简体" charset="-122"/>
                        </a:rPr>
                        <a:t>11</a:t>
                      </a: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ctr" defTabSz="685800" rtl="0" eaLnBrk="1" fontAlgn="base" latinLnBrk="0" hangingPunct="1">
                        <a:lnSpc>
                          <a:spcPct val="90000"/>
                        </a:lnSpc>
                        <a:spcBef>
                          <a:spcPts val="63"/>
                        </a:spcBef>
                        <a:spcAft>
                          <a:spcPts val="63"/>
                        </a:spcAft>
                        <a:buClr>
                          <a:schemeClr val="accent1"/>
                        </a:buClr>
                        <a:buSzPct val="60000"/>
                        <a:buFont typeface="Wingdings 2" pitchFamily="18" charset="2"/>
                        <a:buNone/>
                        <a:tabLst/>
                      </a:pPr>
                      <a:endParaRPr kumimoji="0" lang="zh-CN" altLang="zh-CN" sz="2400" b="1" i="0" u="none" strike="noStrike" cap="none" normalizeH="0" baseline="0" smtClean="0">
                        <a:ln>
                          <a:noFill/>
                        </a:ln>
                        <a:solidFill>
                          <a:srgbClr val="B88723"/>
                        </a:solidFill>
                        <a:effectLst/>
                        <a:latin typeface="Times New Roman" pitchFamily="18" charset="0"/>
                        <a:ea typeface="方正书宋简体" charset="-122"/>
                      </a:endParaRPr>
                    </a:p>
                  </a:txBody>
                  <a:tcPr marL="68580" marR="68580" marT="0" marB="0" anchor="ctr" horzOverflow="overflow">
                    <a:lnL>
                      <a:noFill/>
                    </a:lnL>
                    <a:lnR>
                      <a:noFill/>
                    </a:lnR>
                    <a:lnT>
                      <a:noFill/>
                    </a:lnT>
                    <a:lnB>
                      <a:noFill/>
                    </a:lnB>
                    <a:lnTlToBr>
                      <a:noFill/>
                    </a:lnTlToBr>
                    <a:lnBlToTr>
                      <a:noFill/>
                    </a:lnBlToTr>
                    <a:noFill/>
                  </a:tcPr>
                </a:tc>
                <a:tc>
                  <a:txBody>
                    <a:bodyPr/>
                    <a:lstStyle>
                      <a:lvl1pPr indent="127000"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127000" algn="ctr" defTabSz="685800" rtl="0" eaLnBrk="1" fontAlgn="base" latinLnBrk="0" hangingPunct="1">
                        <a:lnSpc>
                          <a:spcPct val="90000"/>
                        </a:lnSpc>
                        <a:spcBef>
                          <a:spcPct val="0"/>
                        </a:spcBef>
                        <a:spcAft>
                          <a:spcPct val="0"/>
                        </a:spcAft>
                        <a:buClr>
                          <a:schemeClr val="accent1"/>
                        </a:buClr>
                        <a:buSzPct val="60000"/>
                        <a:buFont typeface="Wingdings 2" pitchFamily="18" charset="2"/>
                        <a:buNone/>
                        <a:tabLst/>
                      </a:pPr>
                      <a:r>
                        <a:rPr kumimoji="0" lang="zh-CN" altLang="zh-CN" sz="2400" b="1" i="0" u="none" strike="noStrike" cap="none" normalizeH="0" baseline="0" smtClean="0">
                          <a:ln>
                            <a:noFill/>
                          </a:ln>
                          <a:solidFill>
                            <a:srgbClr val="B88723"/>
                          </a:solidFill>
                          <a:effectLst/>
                          <a:latin typeface="Times New Roman" pitchFamily="18" charset="0"/>
                          <a:ea typeface="方正书宋简体" charset="-122"/>
                        </a:rPr>
                        <a:t>d</a:t>
                      </a: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127000"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127000" algn="ctr" defTabSz="685800" rtl="0" eaLnBrk="1" fontAlgn="base" latinLnBrk="0" hangingPunct="1">
                        <a:lnSpc>
                          <a:spcPct val="90000"/>
                        </a:lnSpc>
                        <a:spcBef>
                          <a:spcPct val="0"/>
                        </a:spcBef>
                        <a:spcAft>
                          <a:spcPct val="0"/>
                        </a:spcAft>
                        <a:buClr>
                          <a:schemeClr val="accent1"/>
                        </a:buClr>
                        <a:buSzPct val="60000"/>
                        <a:buFont typeface="Wingdings 2" pitchFamily="18" charset="2"/>
                        <a:buNone/>
                        <a:tabLst/>
                      </a:pPr>
                      <a:r>
                        <a:rPr kumimoji="0" lang="zh-CN" altLang="zh-CN" sz="2400" b="1" i="0" u="none" strike="noStrike" cap="none" normalizeH="0" baseline="0" smtClean="0">
                          <a:ln>
                            <a:noFill/>
                          </a:ln>
                          <a:solidFill>
                            <a:srgbClr val="B88723"/>
                          </a:solidFill>
                          <a:effectLst/>
                          <a:latin typeface="Times New Roman" pitchFamily="18" charset="0"/>
                          <a:ea typeface="方正书宋简体" charset="-122"/>
                        </a:rPr>
                        <a:t>111</a:t>
                      </a: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ctr" defTabSz="685800" rtl="0" eaLnBrk="1" fontAlgn="base" latinLnBrk="0" hangingPunct="1">
                        <a:lnSpc>
                          <a:spcPct val="90000"/>
                        </a:lnSpc>
                        <a:spcBef>
                          <a:spcPts val="63"/>
                        </a:spcBef>
                        <a:spcAft>
                          <a:spcPts val="63"/>
                        </a:spcAft>
                        <a:buClr>
                          <a:schemeClr val="accent1"/>
                        </a:buClr>
                        <a:buSzPct val="60000"/>
                        <a:buFont typeface="Wingdings 2" pitchFamily="18" charset="2"/>
                        <a:buNone/>
                        <a:tabLst/>
                      </a:pPr>
                      <a:endParaRPr kumimoji="0" lang="zh-CN" altLang="zh-CN" sz="2400" b="1" i="0" u="none" strike="noStrike" cap="none" normalizeH="0" baseline="0" smtClean="0">
                        <a:ln>
                          <a:noFill/>
                        </a:ln>
                        <a:solidFill>
                          <a:srgbClr val="B88723"/>
                        </a:solidFill>
                        <a:effectLst/>
                        <a:latin typeface="Times New Roman" pitchFamily="18" charset="0"/>
                        <a:ea typeface="方正书宋简体" charset="-122"/>
                      </a:endParaRPr>
                    </a:p>
                  </a:txBody>
                  <a:tcPr marL="68580" marR="68580" marT="0" marB="0" anchor="ctr" horzOverflow="overflow">
                    <a:lnL>
                      <a:noFill/>
                    </a:lnL>
                    <a:lnR>
                      <a:noFill/>
                    </a:lnR>
                    <a:lnT>
                      <a:noFill/>
                    </a:lnT>
                    <a:lnB>
                      <a:noFill/>
                    </a:lnB>
                    <a:lnTlToBr>
                      <a:noFill/>
                    </a:lnTlToBr>
                    <a:lnBlToTr>
                      <a:noFill/>
                    </a:lnBlToTr>
                    <a:noFill/>
                  </a:tcPr>
                </a:tc>
                <a:tc>
                  <a:txBody>
                    <a:bodyPr/>
                    <a:lstStyle>
                      <a:lvl1pPr indent="127000"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127000" algn="ctr" defTabSz="685800" rtl="0" eaLnBrk="1" fontAlgn="base" latinLnBrk="0" hangingPunct="1">
                        <a:lnSpc>
                          <a:spcPct val="90000"/>
                        </a:lnSpc>
                        <a:spcBef>
                          <a:spcPct val="0"/>
                        </a:spcBef>
                        <a:spcAft>
                          <a:spcPct val="0"/>
                        </a:spcAft>
                        <a:buClr>
                          <a:schemeClr val="accent1"/>
                        </a:buClr>
                        <a:buSzPct val="60000"/>
                        <a:buFont typeface="Wingdings 2" pitchFamily="18" charset="2"/>
                        <a:buNone/>
                        <a:tabLst/>
                      </a:pPr>
                      <a:r>
                        <a:rPr kumimoji="0" lang="zh-CN" altLang="zh-CN" sz="2400" b="1" i="0" u="none" strike="noStrike" cap="none" normalizeH="0" baseline="0" smtClean="0">
                          <a:ln>
                            <a:noFill/>
                          </a:ln>
                          <a:solidFill>
                            <a:srgbClr val="B88723"/>
                          </a:solidFill>
                          <a:effectLst/>
                          <a:latin typeface="Times New Roman" pitchFamily="18" charset="0"/>
                          <a:ea typeface="方正书宋简体" charset="-122"/>
                        </a:rPr>
                        <a:t>d</a:t>
                      </a: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127000"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spcBef>
                          <a:spcPct val="0"/>
                        </a:spcBef>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127000" algn="ctr" defTabSz="685800" rtl="0" eaLnBrk="1" fontAlgn="base" latinLnBrk="0" hangingPunct="1">
                        <a:lnSpc>
                          <a:spcPct val="90000"/>
                        </a:lnSpc>
                        <a:spcBef>
                          <a:spcPct val="0"/>
                        </a:spcBef>
                        <a:spcAft>
                          <a:spcPct val="0"/>
                        </a:spcAft>
                        <a:buClr>
                          <a:schemeClr val="accent1"/>
                        </a:buClr>
                        <a:buSzPct val="60000"/>
                        <a:buFont typeface="Wingdings 2" pitchFamily="18" charset="2"/>
                        <a:buNone/>
                        <a:tabLst/>
                      </a:pPr>
                      <a:r>
                        <a:rPr kumimoji="0" lang="zh-CN" altLang="zh-CN" sz="2400" b="1" i="0" u="none" strike="noStrike" cap="none" normalizeH="0" baseline="0" smtClean="0">
                          <a:ln>
                            <a:noFill/>
                          </a:ln>
                          <a:solidFill>
                            <a:srgbClr val="B88723"/>
                          </a:solidFill>
                          <a:effectLst/>
                          <a:latin typeface="Times New Roman" pitchFamily="18" charset="0"/>
                          <a:ea typeface="方正书宋简体" charset="-122"/>
                        </a:rPr>
                        <a:t>111</a:t>
                      </a: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0820" name="Rectangle 100"/>
          <p:cNvSpPr>
            <a:spLocks noChangeArrowheads="1"/>
          </p:cNvSpPr>
          <p:nvPr/>
        </p:nvSpPr>
        <p:spPr bwMode="auto">
          <a:xfrm>
            <a:off x="1975687" y="3058905"/>
            <a:ext cx="7837402" cy="338554"/>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indent="250825">
              <a:lnSpc>
                <a:spcPct val="90000"/>
              </a:lnSpc>
              <a:spcBef>
                <a:spcPts val="1350"/>
              </a:spcBef>
              <a:buClr>
                <a:schemeClr val="accent1"/>
              </a:buClr>
              <a:buSzPct val="60000"/>
              <a:buFont typeface="Wingdings 2" pitchFamily="18" charset="2"/>
              <a:buChar char=""/>
              <a:tabLst>
                <a:tab pos="2667000" algn="ctr"/>
              </a:tabLst>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tabLst>
                <a:tab pos="2667000" algn="ctr"/>
              </a:tabLst>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tabLst>
                <a:tab pos="2667000" algn="ctr"/>
              </a:tabLst>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tabLst>
                <a:tab pos="2667000" algn="ctr"/>
              </a:tabLst>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tabLst>
                <a:tab pos="2667000" algn="ctr"/>
              </a:tabLst>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tabLst>
                <a:tab pos="2667000" algn="ctr"/>
              </a:tabLst>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tabLst>
                <a:tab pos="2667000" algn="ctr"/>
              </a:tabLst>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tabLst>
                <a:tab pos="2667000" algn="ctr"/>
              </a:tabLst>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tabLst>
                <a:tab pos="2667000" algn="ctr"/>
              </a:tabLst>
              <a:defRPr sz="1300">
                <a:solidFill>
                  <a:srgbClr val="7F7F7F"/>
                </a:solidFill>
                <a:latin typeface="Times New Roman" pitchFamily="18" charset="0"/>
                <a:ea typeface="幼圆" pitchFamily="49" charset="-122"/>
              </a:defRPr>
            </a:lvl9pPr>
          </a:lstStyle>
          <a:p>
            <a:pPr algn="ctr" eaLnBrk="0" fontAlgn="base" hangingPunct="0">
              <a:lnSpc>
                <a:spcPct val="100000"/>
              </a:lnSpc>
              <a:spcBef>
                <a:spcPct val="20000"/>
              </a:spcBef>
              <a:spcAft>
                <a:spcPct val="0"/>
              </a:spcAft>
              <a:buClrTx/>
              <a:buSzPct val="100000"/>
              <a:buNone/>
            </a:pPr>
            <a:r>
              <a:rPr lang="zh-CN" altLang="zh-CN" sz="1600" b="1">
                <a:solidFill>
                  <a:srgbClr val="6D6F71"/>
                </a:solidFill>
                <a:latin typeface="Arial" pitchFamily="34" charset="0"/>
                <a:ea typeface="方正细圆简体" pitchFamily="2" charset="-122"/>
              </a:rPr>
              <a:t>（a）等长编码方案            （b）不等长编码方案1             （c）不等长编码方案2</a:t>
            </a:r>
            <a:endParaRPr lang="zh-CN" altLang="zh-CN" sz="1600" b="1">
              <a:solidFill>
                <a:srgbClr val="6D6F71"/>
              </a:solidFill>
              <a:ea typeface="仿宋_GB2312" pitchFamily="49" charset="-122"/>
            </a:endParaRPr>
          </a:p>
        </p:txBody>
      </p:sp>
      <p:pic>
        <p:nvPicPr>
          <p:cNvPr id="30821" name="Picture 101" descr="050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6038" y="38101"/>
            <a:ext cx="1714500" cy="2460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0959586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0820"/>
                                        </p:tgtEl>
                                        <p:attrNameLst>
                                          <p:attrName>style.visibility</p:attrName>
                                        </p:attrNameLst>
                                      </p:cBhvr>
                                      <p:to>
                                        <p:strVal val="visible"/>
                                      </p:to>
                                    </p:set>
                                    <p:animEffect transition="in" filter="box(in)">
                                      <p:cBhvr>
                                        <p:cTn id="7" dur="500"/>
                                        <p:tgtEl>
                                          <p:spTgt spid="308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0728"/>
                                        </p:tgtEl>
                                        <p:attrNameLst>
                                          <p:attrName>style.visibility</p:attrName>
                                        </p:attrNameLst>
                                      </p:cBhvr>
                                      <p:to>
                                        <p:strVal val="visible"/>
                                      </p:to>
                                    </p:set>
                                    <p:animEffect transition="in" filter="box(in)">
                                      <p:cBhvr>
                                        <p:cTn id="12" dur="500"/>
                                        <p:tgtEl>
                                          <p:spTgt spid="307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1" presetClass="entr" presetSubtype="4" fill="hold" nodeType="clickEffect">
                                  <p:stCondLst>
                                    <p:cond delay="0"/>
                                  </p:stCondLst>
                                  <p:childTnLst>
                                    <p:set>
                                      <p:cBhvr>
                                        <p:cTn id="16" dur="1" fill="hold">
                                          <p:stCondLst>
                                            <p:cond delay="0"/>
                                          </p:stCondLst>
                                        </p:cTn>
                                        <p:tgtEl>
                                          <p:spTgt spid="30821">
                                            <p:bg/>
                                          </p:spTgt>
                                        </p:tgtEl>
                                        <p:attrNameLst>
                                          <p:attrName>style.visibility</p:attrName>
                                        </p:attrNameLst>
                                      </p:cBhvr>
                                      <p:to>
                                        <p:strVal val="visible"/>
                                      </p:to>
                                    </p:set>
                                    <p:animEffect transition="in" filter="wheel(4)">
                                      <p:cBhvr>
                                        <p:cTn id="17" dur="2000"/>
                                        <p:tgtEl>
                                          <p:spTgt spid="30821">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8" grpId="0" animBg="1" autoUpdateAnimBg="0"/>
      <p:bldP spid="30820" grpId="0" animBg="1"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11">
            <a:extLst>
              <a:ext uri="{28A0092B-C50C-407E-A947-70E740481C1C}">
                <a14:useLocalDpi xmlns:a14="http://schemas.microsoft.com/office/drawing/2010/main" val="0"/>
              </a:ext>
            </a:extLst>
          </a:blip>
          <a:srcRect l="12718" t="15389" r="18940" b="12728"/>
          <a:stretch>
            <a:fillRect/>
          </a:stretch>
        </p:blipFill>
        <p:spPr>
          <a:xfrm>
            <a:off x="6207540" y="1899146"/>
            <a:ext cx="5904656" cy="4867935"/>
          </a:xfrm>
          <a:prstGeom prst="rect">
            <a:avLst/>
          </a:prstGeom>
        </p:spPr>
      </p:pic>
      <p:sp>
        <p:nvSpPr>
          <p:cNvPr id="24" name="TextBox 23"/>
          <p:cNvSpPr txBox="1"/>
          <p:nvPr/>
        </p:nvSpPr>
        <p:spPr>
          <a:xfrm>
            <a:off x="767408" y="887972"/>
            <a:ext cx="3500462"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en-US" altLang="zh-CN" dirty="0">
                <a:solidFill>
                  <a:srgbClr val="000000"/>
                </a:solidFill>
                <a:latin typeface="微软雅黑" panose="020B0503020204020204" pitchFamily="34" charset="-122"/>
                <a:ea typeface="微软雅黑" panose="020B0503020204020204" pitchFamily="34" charset="-122"/>
              </a:rPr>
              <a:t>6.2.1 </a:t>
            </a:r>
            <a:r>
              <a:rPr lang="zh-CN" altLang="zh-CN" dirty="0">
                <a:solidFill>
                  <a:srgbClr val="000000"/>
                </a:solidFill>
                <a:latin typeface="微软雅黑" panose="020B0503020204020204" pitchFamily="34" charset="-122"/>
                <a:ea typeface="微软雅黑" panose="020B0503020204020204" pitchFamily="34" charset="-122"/>
              </a:rPr>
              <a:t>二叉树</a:t>
            </a:r>
            <a:r>
              <a:rPr lang="zh-CN" altLang="en-US" dirty="0">
                <a:solidFill>
                  <a:srgbClr val="000000"/>
                </a:solidFill>
                <a:latin typeface="微软雅黑" panose="020B0503020204020204" pitchFamily="34" charset="-122"/>
                <a:ea typeface="微软雅黑" panose="020B0503020204020204" pitchFamily="34" charset="-122"/>
              </a:rPr>
              <a:t>的</a:t>
            </a:r>
            <a:r>
              <a:rPr lang="zh-CN" altLang="zh-CN" dirty="0">
                <a:solidFill>
                  <a:srgbClr val="000000"/>
                </a:solidFill>
                <a:latin typeface="微软雅黑" panose="020B0503020204020204" pitchFamily="34" charset="-122"/>
                <a:ea typeface="微软雅黑" panose="020B0503020204020204" pitchFamily="34" charset="-122"/>
              </a:rPr>
              <a:t>概念</a:t>
            </a:r>
          </a:p>
        </p:txBody>
      </p:sp>
      <p:sp>
        <p:nvSpPr>
          <p:cNvPr id="15" name="TextBox 14"/>
          <p:cNvSpPr txBox="1"/>
          <p:nvPr/>
        </p:nvSpPr>
        <p:spPr>
          <a:xfrm>
            <a:off x="1167352" y="223850"/>
            <a:ext cx="1651000" cy="386080"/>
          </a:xfrm>
          <a:prstGeom prst="rect">
            <a:avLst/>
          </a:prstGeom>
          <a:noFill/>
        </p:spPr>
        <p:txBody>
          <a:bodyPr wrap="none" rtlCol="0" anchor="ctr">
            <a:spAutoFit/>
          </a:bodyPr>
          <a:lstStyle>
            <a:defPPr>
              <a:defRPr lang="zh-CN"/>
            </a:defPPr>
            <a:lvl1pPr>
              <a:defRPr>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en-US" altLang="zh-CN" dirty="0">
                <a:solidFill>
                  <a:schemeClr val="accent1"/>
                </a:solidFill>
                <a:latin typeface="微软雅黑" panose="020B0503020204020204" pitchFamily="34" charset="-122"/>
                <a:ea typeface="微软雅黑" panose="020B0503020204020204" pitchFamily="34" charset="-122"/>
              </a:rPr>
              <a:t>6.2 </a:t>
            </a:r>
            <a:r>
              <a:rPr lang="zh-CN" altLang="en-US" dirty="0">
                <a:solidFill>
                  <a:schemeClr val="accent1"/>
                </a:solidFill>
                <a:latin typeface="微软雅黑" panose="020B0503020204020204" pitchFamily="34" charset="-122"/>
                <a:ea typeface="微软雅黑" panose="020B0503020204020204" pitchFamily="34" charset="-122"/>
              </a:rPr>
              <a:t>二叉树</a:t>
            </a:r>
          </a:p>
        </p:txBody>
      </p:sp>
      <p:grpSp>
        <p:nvGrpSpPr>
          <p:cNvPr id="6" name="组合 5"/>
          <p:cNvGrpSpPr/>
          <p:nvPr/>
        </p:nvGrpSpPr>
        <p:grpSpPr>
          <a:xfrm>
            <a:off x="7981141" y="2971512"/>
            <a:ext cx="2357454" cy="1357322"/>
            <a:chOff x="3571868" y="4714884"/>
            <a:chExt cx="2357454" cy="1357322"/>
          </a:xfrm>
        </p:grpSpPr>
        <p:sp>
          <p:nvSpPr>
            <p:cNvPr id="7" name="椭圆 6"/>
            <p:cNvSpPr/>
            <p:nvPr>
              <p:custDataLst>
                <p:tags r:id="rId5"/>
              </p:custDataLst>
            </p:nvPr>
          </p:nvSpPr>
          <p:spPr>
            <a:xfrm>
              <a:off x="4572000" y="4714884"/>
              <a:ext cx="357190" cy="428628"/>
            </a:xfrm>
            <a:prstGeom prst="ellipse">
              <a:avLst/>
            </a:prstGeom>
            <a:gradFill>
              <a:gsLst>
                <a:gs pos="0">
                  <a:schemeClr val="accent3">
                    <a:shade val="51000"/>
                    <a:satMod val="130000"/>
                  </a:schemeClr>
                </a:gs>
                <a:gs pos="80000">
                  <a:schemeClr val="accent3">
                    <a:shade val="93000"/>
                    <a:satMod val="130000"/>
                  </a:schemeClr>
                </a:gs>
                <a:gs pos="100000">
                  <a:schemeClr val="accent3">
                    <a:shade val="94000"/>
                    <a:satMod val="135000"/>
                  </a:schemeClr>
                </a:gs>
                <a:gs pos="0">
                  <a:srgbClr val="DB7C23"/>
                </a:gs>
                <a:gs pos="80000">
                  <a:srgbClr val="DB7C23"/>
                </a:gs>
                <a:gs pos="100000">
                  <a:srgbClr val="DB7C23"/>
                </a:gs>
              </a:gsLst>
              <a:lin ang="16200000" scaled="0"/>
            </a:gradFill>
            <a:ln>
              <a:solidFill>
                <a:schemeClr val="accent3">
                  <a:shade val="95000"/>
                  <a:satMod val="10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solidFill>
                  <a:schemeClr val="lt1"/>
                </a:solidFill>
              </a:endParaRPr>
            </a:p>
          </p:txBody>
        </p:sp>
        <p:sp>
          <p:nvSpPr>
            <p:cNvPr id="8" name="等腰三角形 7"/>
            <p:cNvSpPr/>
            <p:nvPr>
              <p:custDataLst>
                <p:tags r:id="rId6"/>
              </p:custDataLst>
            </p:nvPr>
          </p:nvSpPr>
          <p:spPr>
            <a:xfrm>
              <a:off x="3571868" y="5286388"/>
              <a:ext cx="857256" cy="785818"/>
            </a:xfrm>
            <a:prstGeom prst="triangle">
              <a:avLst/>
            </a:prstGeom>
            <a:gradFill>
              <a:gsLst>
                <a:gs pos="0">
                  <a:schemeClr val="accent1">
                    <a:shade val="51000"/>
                    <a:satMod val="130000"/>
                  </a:schemeClr>
                </a:gs>
                <a:gs pos="80000">
                  <a:schemeClr val="accent1">
                    <a:shade val="93000"/>
                    <a:satMod val="130000"/>
                  </a:schemeClr>
                </a:gs>
                <a:gs pos="100000">
                  <a:schemeClr val="accent1">
                    <a:shade val="94000"/>
                    <a:satMod val="135000"/>
                  </a:schemeClr>
                </a:gs>
                <a:gs pos="0">
                  <a:srgbClr val="C32E24"/>
                </a:gs>
                <a:gs pos="80000">
                  <a:srgbClr val="C32E24"/>
                </a:gs>
                <a:gs pos="100000">
                  <a:srgbClr val="C32E24"/>
                </a:gs>
              </a:gsLst>
              <a:lin ang="16200000" scaled="0"/>
            </a:gra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a:solidFill>
                  <a:schemeClr val="lt1"/>
                </a:solidFill>
              </a:endParaRPr>
            </a:p>
          </p:txBody>
        </p:sp>
        <p:sp>
          <p:nvSpPr>
            <p:cNvPr id="9" name="等腰三角形 8"/>
            <p:cNvSpPr/>
            <p:nvPr>
              <p:custDataLst>
                <p:tags r:id="rId7"/>
              </p:custDataLst>
            </p:nvPr>
          </p:nvSpPr>
          <p:spPr>
            <a:xfrm>
              <a:off x="5072066" y="5286388"/>
              <a:ext cx="857256" cy="785818"/>
            </a:xfrm>
            <a:prstGeom prst="triangle">
              <a:avLst/>
            </a:prstGeom>
            <a:gradFill>
              <a:gsLst>
                <a:gs pos="0">
                  <a:schemeClr val="accent1">
                    <a:shade val="51000"/>
                    <a:satMod val="130000"/>
                  </a:schemeClr>
                </a:gs>
                <a:gs pos="80000">
                  <a:schemeClr val="accent1">
                    <a:shade val="93000"/>
                    <a:satMod val="130000"/>
                  </a:schemeClr>
                </a:gs>
                <a:gs pos="100000">
                  <a:schemeClr val="accent1">
                    <a:shade val="94000"/>
                    <a:satMod val="135000"/>
                  </a:schemeClr>
                </a:gs>
                <a:gs pos="0">
                  <a:srgbClr val="C32E24"/>
                </a:gs>
                <a:gs pos="80000">
                  <a:srgbClr val="C32E24"/>
                </a:gs>
                <a:gs pos="100000">
                  <a:srgbClr val="C32E24"/>
                </a:gs>
              </a:gsLst>
              <a:lin ang="16200000" scaled="0"/>
            </a:gra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a:solidFill>
                  <a:schemeClr val="lt1"/>
                </a:solidFill>
              </a:endParaRPr>
            </a:p>
          </p:txBody>
        </p:sp>
        <p:cxnSp>
          <p:nvCxnSpPr>
            <p:cNvPr id="10" name="直接连接符 9"/>
            <p:cNvCxnSpPr>
              <a:stCxn id="7" idx="2"/>
              <a:endCxn id="8" idx="0"/>
            </p:cNvCxnSpPr>
            <p:nvPr>
              <p:custDataLst>
                <p:tags r:id="rId8"/>
              </p:custDataLst>
            </p:nvPr>
          </p:nvCxnSpPr>
          <p:spPr>
            <a:xfrm rot="10800000" flipV="1">
              <a:off x="4000496" y="4929198"/>
              <a:ext cx="571504" cy="357190"/>
            </a:xfrm>
            <a:prstGeom prst="line">
              <a:avLst/>
            </a:prstGeom>
            <a:ln>
              <a:solidFill>
                <a:schemeClr val="accent2"/>
              </a:solidFill>
            </a:ln>
          </p:spPr>
          <p:style>
            <a:lnRef idx="2">
              <a:schemeClr val="accent2"/>
            </a:lnRef>
            <a:fillRef idx="0">
              <a:schemeClr val="accent2"/>
            </a:fillRef>
            <a:effectRef idx="1">
              <a:schemeClr val="accent2"/>
            </a:effectRef>
            <a:fontRef idx="minor">
              <a:schemeClr val="tx1"/>
            </a:fontRef>
          </p:style>
        </p:cxnSp>
        <p:cxnSp>
          <p:nvCxnSpPr>
            <p:cNvPr id="11" name="直接连接符 10"/>
            <p:cNvCxnSpPr>
              <a:stCxn id="7" idx="6"/>
              <a:endCxn id="9" idx="0"/>
            </p:cNvCxnSpPr>
            <p:nvPr>
              <p:custDataLst>
                <p:tags r:id="rId9"/>
              </p:custDataLst>
            </p:nvPr>
          </p:nvCxnSpPr>
          <p:spPr>
            <a:xfrm>
              <a:off x="4929190" y="4929198"/>
              <a:ext cx="571504" cy="357190"/>
            </a:xfrm>
            <a:prstGeom prst="line">
              <a:avLst/>
            </a:prstGeom>
            <a:ln>
              <a:solidFill>
                <a:schemeClr val="accent2"/>
              </a:solidFill>
            </a:ln>
          </p:spPr>
          <p:style>
            <a:lnRef idx="2">
              <a:schemeClr val="accent2"/>
            </a:lnRef>
            <a:fillRef idx="0">
              <a:schemeClr val="accent2"/>
            </a:fillRef>
            <a:effectRef idx="1">
              <a:schemeClr val="accent2"/>
            </a:effectRef>
            <a:fontRef idx="minor">
              <a:schemeClr val="tx1"/>
            </a:fontRef>
          </p:style>
        </p:cxnSp>
      </p:grpSp>
      <p:sp>
        <p:nvSpPr>
          <p:cNvPr id="14" name="TextBox 13"/>
          <p:cNvSpPr txBox="1"/>
          <p:nvPr/>
        </p:nvSpPr>
        <p:spPr>
          <a:xfrm>
            <a:off x="1370460" y="1471391"/>
            <a:ext cx="2643206"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pPr>
              <a:buFont typeface="Wingdings" panose="05000000000000000000" pitchFamily="2" charset="2"/>
              <a:buChar char="Ø"/>
            </a:pPr>
            <a:r>
              <a:rPr lang="en-US" altLang="zh-CN" dirty="0">
                <a:solidFill>
                  <a:srgbClr val="000000"/>
                </a:solidFill>
                <a:latin typeface="微软雅黑" panose="020B0503020204020204" pitchFamily="34" charset="-122"/>
                <a:ea typeface="微软雅黑" panose="020B0503020204020204" pitchFamily="34" charset="-122"/>
              </a:rPr>
              <a:t>1. </a:t>
            </a:r>
            <a:r>
              <a:rPr lang="zh-CN" altLang="en-US" dirty="0">
                <a:solidFill>
                  <a:srgbClr val="000000"/>
                </a:solidFill>
                <a:latin typeface="微软雅黑" panose="020B0503020204020204" pitchFamily="34" charset="-122"/>
                <a:ea typeface="微软雅黑" panose="020B0503020204020204" pitchFamily="34" charset="-122"/>
              </a:rPr>
              <a:t>二叉树的定义</a:t>
            </a:r>
          </a:p>
        </p:txBody>
      </p:sp>
      <p:sp>
        <p:nvSpPr>
          <p:cNvPr id="16" name="灯片编号占位符 15"/>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50</a:t>
            </a:fld>
            <a:r>
              <a:rPr lang="en-US" altLang="zh-CN">
                <a:solidFill>
                  <a:srgbClr val="000000"/>
                </a:solidFill>
                <a:latin typeface="微软雅黑" panose="020B0503020204020204" pitchFamily="34" charset="-122"/>
                <a:ea typeface="微软雅黑" panose="020B0503020204020204" pitchFamily="34" charset="-122"/>
              </a:rPr>
              <a:t>/39</a:t>
            </a:r>
          </a:p>
        </p:txBody>
      </p:sp>
      <p:grpSp>
        <p:nvGrpSpPr>
          <p:cNvPr id="20" name="组合 19"/>
          <p:cNvGrpSpPr/>
          <p:nvPr/>
        </p:nvGrpSpPr>
        <p:grpSpPr>
          <a:xfrm>
            <a:off x="1207487" y="2100647"/>
            <a:ext cx="5149490" cy="4244306"/>
            <a:chOff x="1522574" y="2112045"/>
            <a:chExt cx="9146852" cy="2540470"/>
          </a:xfrm>
        </p:grpSpPr>
        <p:sp>
          <p:nvSpPr>
            <p:cNvPr id="44" name="TextBox 43"/>
            <p:cNvSpPr txBox="1"/>
            <p:nvPr/>
          </p:nvSpPr>
          <p:spPr>
            <a:xfrm>
              <a:off x="1691163" y="2348880"/>
              <a:ext cx="8809674" cy="2112134"/>
            </a:xfrm>
            <a:prstGeom prst="rect">
              <a:avLst/>
            </a:prstGeom>
            <a:noFill/>
            <a:ln>
              <a:noFill/>
            </a:ln>
            <a:effectLst/>
          </p:spPr>
          <p:style>
            <a:lnRef idx="2">
              <a:schemeClr val="accent6"/>
            </a:lnRef>
            <a:fillRef idx="1">
              <a:schemeClr val="lt1"/>
            </a:fillRef>
            <a:effectRef idx="0">
              <a:schemeClr val="accent6"/>
            </a:effectRef>
            <a:fontRef idx="minor">
              <a:schemeClr val="dk1"/>
            </a:fontRef>
          </p:style>
          <p:txBody>
            <a:bodyPr wrap="square" tIns="72000" bIns="72000" rtlCol="0">
              <a:spAutoFit/>
            </a:bodyPr>
            <a:lstStyle/>
            <a:p>
              <a:pPr marL="342900" indent="-342900" algn="l">
                <a:lnSpc>
                  <a:spcPts val="2800"/>
                </a:lnSpc>
                <a:spcBef>
                  <a:spcPts val="600"/>
                </a:spcBef>
                <a:buClr>
                  <a:schemeClr val="tx1">
                    <a:lumMod val="65000"/>
                    <a:lumOff val="35000"/>
                  </a:schemeClr>
                </a:buClr>
                <a:buFont typeface="Arial" panose="020B0604020202020204" pitchFamily="34" charset="0"/>
                <a:buChar char="•"/>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二叉树也称为二分树，它是有限的结点集合，这个集合或者是空，或者由一个根结点和两棵互不相交的称为左子树和右子树的二叉树组成。</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Clr>
                  <a:schemeClr val="tx1">
                    <a:lumMod val="65000"/>
                    <a:lumOff val="35000"/>
                  </a:schemeClr>
                </a:buClr>
                <a:buFont typeface="Arial" panose="020B0604020202020204" pitchFamily="34" charset="0"/>
                <a:buChar char="•"/>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二叉树中许多概念与树中的概念相同。</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Clr>
                  <a:schemeClr val="tx1">
                    <a:lumMod val="65000"/>
                    <a:lumOff val="35000"/>
                  </a:schemeClr>
                </a:buClr>
                <a:buFont typeface="Arial" panose="020B0604020202020204" pitchFamily="34" charset="0"/>
                <a:buChar char="•"/>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在含</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个结点的二叉树中，所有结点的度小于等于</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，通常用</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表示叶子结点个数，</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表示单分支结点个数，</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表示双分支结点个数。</a:t>
              </a:r>
            </a:p>
          </p:txBody>
        </p:sp>
        <p:sp>
          <p:nvSpPr>
            <p:cNvPr id="4" name="矩形 3"/>
            <p:cNvSpPr/>
            <p:nvPr>
              <p:custDataLst>
                <p:tags r:id="rId4"/>
              </p:custDataLst>
            </p:nvPr>
          </p:nvSpPr>
          <p:spPr>
            <a:xfrm>
              <a:off x="1522574" y="2112045"/>
              <a:ext cx="9146852" cy="2540470"/>
            </a:xfrm>
            <a:prstGeom prst="rect">
              <a:avLst/>
            </a:prstGeom>
            <a:noFill/>
            <a:ln w="38100">
              <a:solidFill>
                <a:schemeClr val="accent2"/>
              </a:solidFill>
            </a:ln>
            <a:effectLst>
              <a:outerShdw blurRad="127000" dir="5400000" algn="ctr" rotWithShape="0">
                <a:srgbClr val="C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grpSp>
      <p:sp>
        <p:nvSpPr>
          <p:cNvPr id="17" name="椭圆 16"/>
          <p:cNvSpPr/>
          <p:nvPr>
            <p:custDataLst>
              <p:tags r:id="rId1"/>
            </p:custDataLst>
          </p:nvPr>
        </p:nvSpPr>
        <p:spPr>
          <a:xfrm>
            <a:off x="11171204" y="1286694"/>
            <a:ext cx="506776" cy="506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18" name="椭圆 17"/>
          <p:cNvSpPr/>
          <p:nvPr>
            <p:custDataLst>
              <p:tags r:id="rId2"/>
            </p:custDataLst>
          </p:nvPr>
        </p:nvSpPr>
        <p:spPr>
          <a:xfrm>
            <a:off x="10548751" y="890088"/>
            <a:ext cx="275421" cy="275421"/>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19" name="任意多边形: 形状 18"/>
          <p:cNvSpPr/>
          <p:nvPr>
            <p:custDataLst>
              <p:tags r:id="rId3"/>
            </p:custDataLst>
          </p:nvPr>
        </p:nvSpPr>
        <p:spPr>
          <a:xfrm rot="10800000" flipV="1">
            <a:off x="-1493" y="5692965"/>
            <a:ext cx="1681909" cy="1165035"/>
          </a:xfrm>
          <a:custGeom>
            <a:avLst/>
            <a:gdLst>
              <a:gd name="connsiteX0" fmla="*/ 1299991 w 1681909"/>
              <a:gd name="connsiteY0" fmla="*/ 0 h 1165035"/>
              <a:gd name="connsiteX1" fmla="*/ 1561984 w 1681909"/>
              <a:gd name="connsiteY1" fmla="*/ 23670 h 1165035"/>
              <a:gd name="connsiteX2" fmla="*/ 1681909 w 1681909"/>
              <a:gd name="connsiteY2" fmla="*/ 51304 h 1165035"/>
              <a:gd name="connsiteX3" fmla="*/ 1681909 w 1681909"/>
              <a:gd name="connsiteY3" fmla="*/ 1165035 h 1165035"/>
              <a:gd name="connsiteX4" fmla="*/ 0 w 1681909"/>
              <a:gd name="connsiteY4" fmla="*/ 1165035 h 1165035"/>
              <a:gd name="connsiteX5" fmla="*/ 0 w 1681909"/>
              <a:gd name="connsiteY5" fmla="*/ 1165034 h 1165035"/>
              <a:gd name="connsiteX6" fmla="*/ 1299991 w 1681909"/>
              <a:gd name="connsiteY6" fmla="*/ 0 h 116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1909" h="1165035">
                <a:moveTo>
                  <a:pt x="1299991" y="0"/>
                </a:moveTo>
                <a:cubicBezTo>
                  <a:pt x="1389737" y="0"/>
                  <a:pt x="1477358" y="8150"/>
                  <a:pt x="1561984" y="23670"/>
                </a:cubicBezTo>
                <a:lnTo>
                  <a:pt x="1681909" y="51304"/>
                </a:lnTo>
                <a:lnTo>
                  <a:pt x="1681909" y="1165035"/>
                </a:lnTo>
                <a:lnTo>
                  <a:pt x="0" y="1165035"/>
                </a:lnTo>
                <a:lnTo>
                  <a:pt x="0" y="1165034"/>
                </a:lnTo>
                <a:cubicBezTo>
                  <a:pt x="0" y="521603"/>
                  <a:pt x="582026" y="0"/>
                  <a:pt x="129999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lt1"/>
              </a:solidFill>
            </a:endParaRPr>
          </a:p>
        </p:txBody>
      </p:sp>
    </p:spTree>
    <p:extLst>
      <p:ext uri="{BB962C8B-B14F-4D97-AF65-F5344CB8AC3E}">
        <p14:creationId xmlns:p14="http://schemas.microsoft.com/office/powerpoint/2010/main" val="27995228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up)">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8" cstate="print">
            <a:extLst>
              <a:ext uri="{28A0092B-C50C-407E-A947-70E740481C1C}">
                <a14:useLocalDpi xmlns:a14="http://schemas.microsoft.com/office/drawing/2010/main" val="0"/>
              </a:ext>
            </a:extLst>
          </a:blip>
          <a:srcRect r="6207"/>
          <a:stretch>
            <a:fillRect/>
          </a:stretch>
        </p:blipFill>
        <p:spPr>
          <a:xfrm>
            <a:off x="15355" y="1988221"/>
            <a:ext cx="3079643" cy="4533532"/>
          </a:xfrm>
          <a:prstGeom prst="rect">
            <a:avLst/>
          </a:prstGeom>
        </p:spPr>
      </p:pic>
      <p:grpSp>
        <p:nvGrpSpPr>
          <p:cNvPr id="8" name="组合 7"/>
          <p:cNvGrpSpPr/>
          <p:nvPr/>
        </p:nvGrpSpPr>
        <p:grpSpPr>
          <a:xfrm>
            <a:off x="1528528" y="1124744"/>
            <a:ext cx="1428760" cy="927921"/>
            <a:chOff x="428596" y="715129"/>
            <a:chExt cx="1955562" cy="927921"/>
          </a:xfrm>
        </p:grpSpPr>
        <p:pic>
          <p:nvPicPr>
            <p:cNvPr id="9" name="Oval 2"/>
            <p:cNvPicPr>
              <a:picLocks noChangeAspect="1" noChangeArrowheads="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8596" y="715129"/>
              <a:ext cx="1955562" cy="927921"/>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917487" y="1008612"/>
              <a:ext cx="992492" cy="337185"/>
            </a:xfrm>
            <a:prstGeom prst="rect">
              <a:avLst/>
            </a:prstGeom>
            <a:noFill/>
          </p:spPr>
          <p:txBody>
            <a:bodyPr wrap="square" rtlCol="0">
              <a:spAutoFit/>
            </a:bodyPr>
            <a:lstStyle/>
            <a:p>
              <a:pPr algn="ctr"/>
              <a:r>
                <a:rPr lang="zh-CN" altLang="en-US" sz="2000" dirty="0">
                  <a:solidFill>
                    <a:srgbClr val="FFFFFF"/>
                  </a:solidFill>
                  <a:latin typeface="微软雅黑" panose="020B0503020204020204" pitchFamily="34" charset="-122"/>
                  <a:ea typeface="微软雅黑" panose="020B0503020204020204" pitchFamily="34" charset="-122"/>
                </a:rPr>
                <a:t>提示</a:t>
              </a:r>
            </a:p>
          </p:txBody>
        </p:sp>
      </p:grpSp>
      <p:sp>
        <p:nvSpPr>
          <p:cNvPr id="11" name="TextBox 10"/>
          <p:cNvSpPr txBox="1"/>
          <p:nvPr/>
        </p:nvSpPr>
        <p:spPr>
          <a:xfrm>
            <a:off x="2957288" y="1410034"/>
            <a:ext cx="3714776" cy="398780"/>
          </a:xfrm>
          <a:prstGeom prst="rect">
            <a:avLst/>
          </a:prstGeom>
          <a:noFill/>
        </p:spPr>
        <p:txBody>
          <a:bodyPr wrap="square" rtlCol="0">
            <a:spAutoFit/>
          </a:bodyPr>
          <a:lstStyle/>
          <a:p>
            <a:pPr algn="l">
              <a:lnSpc>
                <a:spcPct val="100000"/>
              </a:lnSpc>
              <a:spcBef>
                <a:spcPts val="0"/>
              </a:spcBef>
            </a:pP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二叉树与度为</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的树是不同的。</a:t>
            </a:r>
          </a:p>
        </p:txBody>
      </p:sp>
      <p:sp>
        <p:nvSpPr>
          <p:cNvPr id="13" name="灯片编号占位符 12"/>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51</a:t>
            </a:fld>
            <a:r>
              <a:rPr lang="en-US" altLang="zh-CN">
                <a:solidFill>
                  <a:srgbClr val="000000"/>
                </a:solidFill>
                <a:latin typeface="微软雅黑" panose="020B0503020204020204" pitchFamily="34" charset="-122"/>
                <a:ea typeface="微软雅黑" panose="020B0503020204020204" pitchFamily="34" charset="-122"/>
              </a:rPr>
              <a:t>/39</a:t>
            </a:r>
          </a:p>
        </p:txBody>
      </p:sp>
      <p:grpSp>
        <p:nvGrpSpPr>
          <p:cNvPr id="16" name="组合 15"/>
          <p:cNvGrpSpPr/>
          <p:nvPr/>
        </p:nvGrpSpPr>
        <p:grpSpPr>
          <a:xfrm>
            <a:off x="3287688" y="2570675"/>
            <a:ext cx="7669770" cy="2477182"/>
            <a:chOff x="2098638" y="2680010"/>
            <a:chExt cx="7669770" cy="2477182"/>
          </a:xfrm>
        </p:grpSpPr>
        <p:sp>
          <p:nvSpPr>
            <p:cNvPr id="7" name="Text Box 5"/>
            <p:cNvSpPr txBox="1">
              <a:spLocks noChangeArrowheads="1"/>
            </p:cNvSpPr>
            <p:nvPr>
              <p:custDataLst>
                <p:tags r:id="rId5"/>
              </p:custDataLst>
            </p:nvPr>
          </p:nvSpPr>
          <p:spPr bwMode="auto">
            <a:xfrm>
              <a:off x="2242908" y="2916161"/>
              <a:ext cx="7149319" cy="2087880"/>
            </a:xfrm>
            <a:prstGeom prst="rect">
              <a:avLst/>
            </a:prstGeom>
            <a:solidFill>
              <a:schemeClr val="lt1"/>
            </a:solidFill>
            <a:ln>
              <a:noFill/>
            </a:ln>
            <a:effectLst/>
          </p:spPr>
          <p:style>
            <a:lnRef idx="2">
              <a:schemeClr val="accent6"/>
            </a:lnRef>
            <a:fillRef idx="1">
              <a:schemeClr val="lt1"/>
            </a:fillRef>
            <a:effectRef idx="0">
              <a:schemeClr val="accent6"/>
            </a:effectRef>
            <a:fontRef idx="minor">
              <a:schemeClr val="dk1"/>
            </a:fontRef>
          </p:style>
          <p:txBody>
            <a:bodyPr wrap="square" lIns="180000" tIns="108000" bIns="108000">
              <a:spAutoFit/>
            </a:bodyPr>
            <a:lstStyle/>
            <a:p>
              <a:pPr marL="457200" indent="-457200" algn="l">
                <a:lnSpc>
                  <a:spcPts val="2800"/>
                </a:lnSpc>
                <a:spcBef>
                  <a:spcPts val="600"/>
                </a:spcBef>
                <a:buBlip>
                  <a:blip r:embed="rId10"/>
                </a:buBlip>
              </a:pP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度为</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的树至少有</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个结点，而二叉树的结点数可以为</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2800"/>
                </a:lnSpc>
                <a:spcBef>
                  <a:spcPts val="600"/>
                </a:spcBef>
                <a:buBlip>
                  <a:blip r:embed="rId10"/>
                </a:buBlip>
              </a:pP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度为</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的树不区分子树的次序，而二叉树中的每个结点最多有两个孩子结点，且必须要区分左右子树，即使在结点只有一棵子树的情况下也要明确指出该子树是左子树还是右子树。</a:t>
              </a:r>
            </a:p>
          </p:txBody>
        </p:sp>
        <p:sp>
          <p:nvSpPr>
            <p:cNvPr id="15" name="矩形 14"/>
            <p:cNvSpPr/>
            <p:nvPr>
              <p:custDataLst>
                <p:tags r:id="rId6"/>
              </p:custDataLst>
            </p:nvPr>
          </p:nvSpPr>
          <p:spPr>
            <a:xfrm>
              <a:off x="2098638" y="2680010"/>
              <a:ext cx="7669770" cy="2477182"/>
            </a:xfrm>
            <a:prstGeom prst="rect">
              <a:avLst/>
            </a:prstGeom>
            <a:noFill/>
            <a:ln w="38100">
              <a:solidFill>
                <a:schemeClr val="accent2"/>
              </a:solidFill>
              <a:prstDash val="sysDash"/>
            </a:ln>
            <a:effectLst>
              <a:outerShdw blurRad="127000" dir="5400000" algn="ctr" rotWithShape="0">
                <a:srgbClr val="C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grpSp>
      <p:sp>
        <p:nvSpPr>
          <p:cNvPr id="17" name="椭圆 16"/>
          <p:cNvSpPr/>
          <p:nvPr>
            <p:custDataLst>
              <p:tags r:id="rId1"/>
            </p:custDataLst>
          </p:nvPr>
        </p:nvSpPr>
        <p:spPr>
          <a:xfrm>
            <a:off x="9670781" y="6225888"/>
            <a:ext cx="506776" cy="506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18" name="椭圆 17"/>
          <p:cNvSpPr/>
          <p:nvPr>
            <p:custDataLst>
              <p:tags r:id="rId2"/>
            </p:custDataLst>
          </p:nvPr>
        </p:nvSpPr>
        <p:spPr>
          <a:xfrm>
            <a:off x="8184232" y="5701760"/>
            <a:ext cx="275421" cy="275421"/>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19" name="椭圆 18"/>
          <p:cNvSpPr/>
          <p:nvPr>
            <p:custDataLst>
              <p:tags r:id="rId3"/>
            </p:custDataLst>
          </p:nvPr>
        </p:nvSpPr>
        <p:spPr>
          <a:xfrm>
            <a:off x="5614555" y="5753349"/>
            <a:ext cx="506776" cy="506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20" name="椭圆 19"/>
          <p:cNvSpPr/>
          <p:nvPr>
            <p:custDataLst>
              <p:tags r:id="rId4"/>
            </p:custDataLst>
          </p:nvPr>
        </p:nvSpPr>
        <p:spPr>
          <a:xfrm>
            <a:off x="2819577" y="6080930"/>
            <a:ext cx="275421" cy="275421"/>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Tree>
    <p:extLst>
      <p:ext uri="{BB962C8B-B14F-4D97-AF65-F5344CB8AC3E}">
        <p14:creationId xmlns:p14="http://schemas.microsoft.com/office/powerpoint/2010/main" val="5527041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custDataLst>
              <p:tags r:id="rId1"/>
            </p:custDataLst>
          </p:nvPr>
        </p:nvSpPr>
        <p:spPr>
          <a:xfrm>
            <a:off x="0" y="4132461"/>
            <a:ext cx="12192000" cy="2766737"/>
          </a:xfrm>
          <a:prstGeom prst="rect">
            <a:avLst/>
          </a:prstGeom>
          <a:solidFill>
            <a:srgbClr val="D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5" name="Text Box 2"/>
          <p:cNvSpPr txBox="1">
            <a:spLocks noChangeArrowheads="1"/>
          </p:cNvSpPr>
          <p:nvPr/>
        </p:nvSpPr>
        <p:spPr bwMode="auto">
          <a:xfrm>
            <a:off x="577329" y="1150554"/>
            <a:ext cx="4248472" cy="645160"/>
          </a:xfrm>
          <a:prstGeom prst="rect">
            <a:avLst/>
          </a:prstGeom>
          <a:noFill/>
          <a:ln w="9525">
            <a:noFill/>
            <a:miter lim="800000"/>
          </a:ln>
        </p:spPr>
        <p:txBody>
          <a:bodyPr wrap="square">
            <a:spAutoFit/>
          </a:bodyPr>
          <a:lstStyle/>
          <a:p>
            <a:pPr algn="l">
              <a:lnSpc>
                <a:spcPct val="150000"/>
              </a:lnSpc>
              <a:spcBef>
                <a:spcPct val="50000"/>
              </a:spcBef>
            </a:pPr>
            <a:r>
              <a:rPr lang="zh-CN" altLang="en-US" sz="24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归纳起来，二叉树的</a:t>
            </a:r>
            <a:r>
              <a:rPr lang="en-US" altLang="zh-CN" sz="24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5</a:t>
            </a:r>
            <a:r>
              <a:rPr lang="zh-CN" altLang="en-US" sz="24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种形态：</a:t>
            </a:r>
          </a:p>
        </p:txBody>
      </p:sp>
      <p:sp>
        <p:nvSpPr>
          <p:cNvPr id="27" name="灯片编号占位符 26"/>
          <p:cNvSpPr>
            <a:spLocks noGrp="1"/>
          </p:cNvSpPr>
          <p:nvPr>
            <p:ph type="sldNum" sz="quarter" idx="12"/>
            <p:custDataLst>
              <p:tags r:id="rId2"/>
            </p:custDataLst>
          </p:nvPr>
        </p:nvSpPr>
        <p:spPr/>
        <p:txBody>
          <a:bodyPr/>
          <a:lstStyle/>
          <a:p>
            <a:fld id="{67864EE2-EAB3-4814-A7EB-820BD7610F1E}" type="slidenum">
              <a:rPr lang="en-US" altLang="zh-CN" smtClean="0">
                <a:solidFill>
                  <a:schemeClr val="lt1"/>
                </a:solidFill>
                <a:latin typeface="微软雅黑" panose="020B0503020204020204" pitchFamily="34" charset="-122"/>
                <a:ea typeface="微软雅黑" panose="020B0503020204020204" pitchFamily="34" charset="-122"/>
              </a:rPr>
              <a:t>52</a:t>
            </a:fld>
            <a:r>
              <a:rPr lang="en-US" altLang="zh-CN" dirty="0">
                <a:solidFill>
                  <a:schemeClr val="lt1"/>
                </a:solidFill>
                <a:latin typeface="微软雅黑" panose="020B0503020204020204" pitchFamily="34" charset="-122"/>
                <a:ea typeface="微软雅黑" panose="020B0503020204020204" pitchFamily="34" charset="-122"/>
              </a:rPr>
              <a:t>/39</a:t>
            </a:r>
          </a:p>
        </p:txBody>
      </p:sp>
      <p:grpSp>
        <p:nvGrpSpPr>
          <p:cNvPr id="37" name="组合 36"/>
          <p:cNvGrpSpPr/>
          <p:nvPr/>
        </p:nvGrpSpPr>
        <p:grpSpPr>
          <a:xfrm>
            <a:off x="392091" y="2152044"/>
            <a:ext cx="2090097" cy="3437263"/>
            <a:chOff x="755965" y="2265699"/>
            <a:chExt cx="2090097" cy="3437263"/>
          </a:xfrm>
        </p:grpSpPr>
        <p:sp>
          <p:nvSpPr>
            <p:cNvPr id="32" name="矩形 31"/>
            <p:cNvSpPr/>
            <p:nvPr>
              <p:custDataLst>
                <p:tags r:id="rId25"/>
              </p:custDataLst>
            </p:nvPr>
          </p:nvSpPr>
          <p:spPr>
            <a:xfrm>
              <a:off x="755965" y="2265699"/>
              <a:ext cx="2090097" cy="3437263"/>
            </a:xfrm>
            <a:prstGeom prst="rect">
              <a:avLst/>
            </a:prstGeom>
            <a:solidFill>
              <a:schemeClr val="lt1"/>
            </a:solidFill>
            <a:ln>
              <a:noFill/>
            </a:ln>
            <a:effectLst>
              <a:outerShdw blurRad="127000" dist="25400" sx="103000" sy="103000" algn="c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grpSp>
          <p:nvGrpSpPr>
            <p:cNvPr id="2" name="组合 1"/>
            <p:cNvGrpSpPr/>
            <p:nvPr/>
          </p:nvGrpSpPr>
          <p:grpSpPr>
            <a:xfrm>
              <a:off x="1212088" y="3057898"/>
              <a:ext cx="1278685" cy="1944222"/>
              <a:chOff x="1796550" y="3054733"/>
              <a:chExt cx="1278685" cy="1944222"/>
            </a:xfrm>
          </p:grpSpPr>
          <p:sp>
            <p:nvSpPr>
              <p:cNvPr id="13" name="TextBox 12"/>
              <p:cNvSpPr txBox="1"/>
              <p:nvPr>
                <p:custDataLst>
                  <p:tags r:id="rId26"/>
                </p:custDataLst>
              </p:nvPr>
            </p:nvSpPr>
            <p:spPr>
              <a:xfrm>
                <a:off x="2133280" y="3054733"/>
                <a:ext cx="571504" cy="386080"/>
              </a:xfrm>
              <a:prstGeom prst="rect">
                <a:avLst/>
              </a:prstGeom>
              <a:noFill/>
            </p:spPr>
            <p:txBody>
              <a:bodyPr wrap="square" rtlCol="0">
                <a:spAutoFit/>
              </a:bodyPr>
              <a:lstStyle/>
              <a:p>
                <a:r>
                  <a:rPr lang="en-US" altLang="zh-CN" sz="24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Ø</a:t>
                </a:r>
              </a:p>
            </p:txBody>
          </p:sp>
          <p:sp>
            <p:nvSpPr>
              <p:cNvPr id="14" name="TextBox 13"/>
              <p:cNvSpPr txBox="1"/>
              <p:nvPr>
                <p:custDataLst>
                  <p:tags r:id="rId27"/>
                </p:custDataLst>
              </p:nvPr>
            </p:nvSpPr>
            <p:spPr>
              <a:xfrm>
                <a:off x="1796550" y="4169459"/>
                <a:ext cx="1278685" cy="829496"/>
              </a:xfrm>
              <a:prstGeom prst="rect">
                <a:avLst/>
              </a:prstGeom>
              <a:noFill/>
            </p:spPr>
            <p:txBody>
              <a:bodyPr wrap="square" rtlCol="0">
                <a:spAutoFit/>
              </a:bodyPr>
              <a:lstStyle/>
              <a:p>
                <a:pPr>
                  <a:lnSpc>
                    <a:spcPct val="100000"/>
                  </a:lnSpc>
                </a:pPr>
                <a:r>
                  <a:rPr lang="en-US" sz="24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 </a:t>
                </a:r>
                <a:r>
                  <a:rPr lang="zh-CN" altLang="en-US" sz="24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空二叉树</a:t>
                </a:r>
              </a:p>
            </p:txBody>
          </p:sp>
        </p:grpSp>
      </p:grpSp>
      <p:grpSp>
        <p:nvGrpSpPr>
          <p:cNvPr id="41" name="组合 40"/>
          <p:cNvGrpSpPr/>
          <p:nvPr/>
        </p:nvGrpSpPr>
        <p:grpSpPr>
          <a:xfrm>
            <a:off x="9766543" y="2152044"/>
            <a:ext cx="2090097" cy="3437263"/>
            <a:chOff x="9869719" y="2152044"/>
            <a:chExt cx="2090097" cy="3437263"/>
          </a:xfrm>
        </p:grpSpPr>
        <p:sp>
          <p:nvSpPr>
            <p:cNvPr id="36" name="矩形 35"/>
            <p:cNvSpPr/>
            <p:nvPr>
              <p:custDataLst>
                <p:tags r:id="rId18"/>
              </p:custDataLst>
            </p:nvPr>
          </p:nvSpPr>
          <p:spPr>
            <a:xfrm>
              <a:off x="9869719" y="2152044"/>
              <a:ext cx="2090097" cy="3437263"/>
            </a:xfrm>
            <a:prstGeom prst="rect">
              <a:avLst/>
            </a:prstGeom>
            <a:solidFill>
              <a:schemeClr val="lt1"/>
            </a:solidFill>
            <a:ln>
              <a:noFill/>
            </a:ln>
            <a:effectLst>
              <a:outerShdw blurRad="127000" dist="25400" sx="103000" sy="103000" algn="c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grpSp>
          <p:nvGrpSpPr>
            <p:cNvPr id="11" name="组合 10"/>
            <p:cNvGrpSpPr/>
            <p:nvPr/>
          </p:nvGrpSpPr>
          <p:grpSpPr>
            <a:xfrm>
              <a:off x="10066033" y="2465873"/>
              <a:ext cx="1798314" cy="2814461"/>
              <a:chOff x="8978206" y="2444694"/>
              <a:chExt cx="1798314" cy="2814461"/>
            </a:xfrm>
          </p:grpSpPr>
          <p:sp>
            <p:nvSpPr>
              <p:cNvPr id="7" name="椭圆 6"/>
              <p:cNvSpPr/>
              <p:nvPr>
                <p:custDataLst>
                  <p:tags r:id="rId19"/>
                </p:custDataLst>
              </p:nvPr>
            </p:nvSpPr>
            <p:spPr>
              <a:xfrm>
                <a:off x="9619392" y="2444694"/>
                <a:ext cx="288000" cy="360000"/>
              </a:xfrm>
              <a:prstGeom prst="ellipse">
                <a:avLst/>
              </a:prstGeom>
              <a:gradFill>
                <a:gsLst>
                  <a:gs pos="0">
                    <a:schemeClr val="accent3">
                      <a:shade val="51000"/>
                      <a:satMod val="130000"/>
                    </a:schemeClr>
                  </a:gs>
                  <a:gs pos="80000">
                    <a:schemeClr val="accent3">
                      <a:shade val="93000"/>
                      <a:satMod val="130000"/>
                    </a:schemeClr>
                  </a:gs>
                  <a:gs pos="100000">
                    <a:schemeClr val="accent3">
                      <a:shade val="94000"/>
                      <a:satMod val="135000"/>
                    </a:schemeClr>
                  </a:gs>
                  <a:gs pos="0">
                    <a:srgbClr val="DB7C23"/>
                  </a:gs>
                  <a:gs pos="80000">
                    <a:srgbClr val="DB7C23"/>
                  </a:gs>
                  <a:gs pos="100000">
                    <a:srgbClr val="DB7C23"/>
                  </a:gs>
                </a:gsLst>
                <a:lin ang="16200000" scaled="0"/>
              </a:gradFill>
              <a:ln>
                <a:solidFill>
                  <a:schemeClr val="accent3">
                    <a:shade val="95000"/>
                    <a:satMod val="10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solidFill>
                    <a:schemeClr val="lt1"/>
                  </a:solidFill>
                </a:endParaRPr>
              </a:p>
            </p:txBody>
          </p:sp>
          <p:sp>
            <p:nvSpPr>
              <p:cNvPr id="8" name="等腰三角形 7"/>
              <p:cNvSpPr/>
              <p:nvPr>
                <p:custDataLst>
                  <p:tags r:id="rId20"/>
                </p:custDataLst>
              </p:nvPr>
            </p:nvSpPr>
            <p:spPr>
              <a:xfrm>
                <a:off x="8978206" y="3147960"/>
                <a:ext cx="756000" cy="720000"/>
              </a:xfrm>
              <a:prstGeom prst="triangle">
                <a:avLst/>
              </a:prstGeom>
              <a:gradFill>
                <a:gsLst>
                  <a:gs pos="0">
                    <a:schemeClr val="accent1">
                      <a:shade val="51000"/>
                      <a:satMod val="130000"/>
                    </a:schemeClr>
                  </a:gs>
                  <a:gs pos="80000">
                    <a:schemeClr val="accent1">
                      <a:shade val="93000"/>
                      <a:satMod val="130000"/>
                    </a:schemeClr>
                  </a:gs>
                  <a:gs pos="100000">
                    <a:schemeClr val="accent1">
                      <a:shade val="94000"/>
                      <a:satMod val="135000"/>
                    </a:schemeClr>
                  </a:gs>
                  <a:gs pos="0">
                    <a:srgbClr val="C32E24"/>
                  </a:gs>
                  <a:gs pos="80000">
                    <a:srgbClr val="C32E24"/>
                  </a:gs>
                  <a:gs pos="100000">
                    <a:srgbClr val="C32E24"/>
                  </a:gs>
                </a:gsLst>
                <a:lin ang="16200000" scaled="0"/>
              </a:gra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a:solidFill>
                    <a:schemeClr val="lt1"/>
                  </a:solidFill>
                </a:endParaRPr>
              </a:p>
            </p:txBody>
          </p:sp>
          <p:sp>
            <p:nvSpPr>
              <p:cNvPr id="9" name="等腰三角形 8"/>
              <p:cNvSpPr/>
              <p:nvPr>
                <p:custDataLst>
                  <p:tags r:id="rId21"/>
                </p:custDataLst>
              </p:nvPr>
            </p:nvSpPr>
            <p:spPr>
              <a:xfrm>
                <a:off x="9841644" y="3147960"/>
                <a:ext cx="792000" cy="720000"/>
              </a:xfrm>
              <a:prstGeom prst="triangle">
                <a:avLst/>
              </a:prstGeom>
              <a:gradFill>
                <a:gsLst>
                  <a:gs pos="0">
                    <a:schemeClr val="accent1">
                      <a:shade val="51000"/>
                      <a:satMod val="130000"/>
                    </a:schemeClr>
                  </a:gs>
                  <a:gs pos="80000">
                    <a:schemeClr val="accent1">
                      <a:shade val="93000"/>
                      <a:satMod val="130000"/>
                    </a:schemeClr>
                  </a:gs>
                  <a:gs pos="100000">
                    <a:schemeClr val="accent1">
                      <a:shade val="94000"/>
                      <a:satMod val="135000"/>
                    </a:schemeClr>
                  </a:gs>
                  <a:gs pos="0">
                    <a:srgbClr val="C32E24"/>
                  </a:gs>
                  <a:gs pos="80000">
                    <a:srgbClr val="C32E24"/>
                  </a:gs>
                  <a:gs pos="100000">
                    <a:srgbClr val="C32E24"/>
                  </a:gs>
                </a:gsLst>
                <a:lin ang="16200000" scaled="0"/>
              </a:gra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a:solidFill>
                    <a:schemeClr val="lt1"/>
                  </a:solidFill>
                </a:endParaRPr>
              </a:p>
            </p:txBody>
          </p:sp>
          <p:cxnSp>
            <p:nvCxnSpPr>
              <p:cNvPr id="10" name="直接连接符 9"/>
              <p:cNvCxnSpPr>
                <a:stCxn id="7" idx="3"/>
                <a:endCxn id="8" idx="0"/>
              </p:cNvCxnSpPr>
              <p:nvPr>
                <p:custDataLst>
                  <p:tags r:id="rId22"/>
                </p:custDataLst>
              </p:nvPr>
            </p:nvCxnSpPr>
            <p:spPr>
              <a:xfrm rot="5400000">
                <a:off x="9310896" y="2797286"/>
                <a:ext cx="395987" cy="305363"/>
              </a:xfrm>
              <a:prstGeom prst="line">
                <a:avLst/>
              </a:prstGeom>
              <a:ln>
                <a:solidFill>
                  <a:schemeClr val="accent2"/>
                </a:solidFill>
              </a:ln>
            </p:spPr>
            <p:style>
              <a:lnRef idx="2">
                <a:schemeClr val="accent2"/>
              </a:lnRef>
              <a:fillRef idx="0">
                <a:schemeClr val="accent2"/>
              </a:fillRef>
              <a:effectRef idx="1">
                <a:schemeClr val="accent2"/>
              </a:effectRef>
              <a:fontRef idx="minor">
                <a:schemeClr val="tx1"/>
              </a:fontRef>
            </p:style>
          </p:cxnSp>
          <p:cxnSp>
            <p:nvCxnSpPr>
              <p:cNvPr id="12" name="直接连接符 11"/>
              <p:cNvCxnSpPr>
                <a:stCxn id="7" idx="5"/>
                <a:endCxn id="9" idx="0"/>
              </p:cNvCxnSpPr>
              <p:nvPr>
                <p:custDataLst>
                  <p:tags r:id="rId23"/>
                </p:custDataLst>
              </p:nvPr>
            </p:nvCxnSpPr>
            <p:spPr>
              <a:xfrm rot="16200000" flipH="1">
                <a:off x="9853437" y="2763752"/>
                <a:ext cx="395987" cy="372429"/>
              </a:xfrm>
              <a:prstGeom prst="line">
                <a:avLst/>
              </a:prstGeom>
              <a:ln>
                <a:solidFill>
                  <a:schemeClr val="accent2"/>
                </a:solidFill>
              </a:ln>
            </p:spPr>
            <p:style>
              <a:lnRef idx="2">
                <a:schemeClr val="accent2"/>
              </a:lnRef>
              <a:fillRef idx="0">
                <a:schemeClr val="accent2"/>
              </a:fillRef>
              <a:effectRef idx="1">
                <a:schemeClr val="accent2"/>
              </a:effectRef>
              <a:fontRef idx="minor">
                <a:schemeClr val="tx1"/>
              </a:fontRef>
            </p:style>
          </p:cxnSp>
          <p:sp>
            <p:nvSpPr>
              <p:cNvPr id="25" name="TextBox 24"/>
              <p:cNvSpPr txBox="1"/>
              <p:nvPr>
                <p:custDataLst>
                  <p:tags r:id="rId24"/>
                </p:custDataLst>
              </p:nvPr>
            </p:nvSpPr>
            <p:spPr>
              <a:xfrm>
                <a:off x="9133446" y="4244761"/>
                <a:ext cx="1643074" cy="1014394"/>
              </a:xfrm>
              <a:prstGeom prst="rect">
                <a:avLst/>
              </a:prstGeom>
              <a:noFill/>
            </p:spPr>
            <p:txBody>
              <a:bodyPr wrap="square" rtlCol="0">
                <a:spAutoFit/>
              </a:bodyPr>
              <a:lstStyle/>
              <a:p>
                <a:pPr>
                  <a:lnSpc>
                    <a:spcPct val="100000"/>
                  </a:lnSpc>
                </a:pPr>
                <a:r>
                  <a:rPr 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(e) </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左、右子树非空的二叉树</a:t>
                </a:r>
              </a:p>
            </p:txBody>
          </p:sp>
        </p:grpSp>
      </p:grpSp>
      <p:grpSp>
        <p:nvGrpSpPr>
          <p:cNvPr id="38" name="组合 37"/>
          <p:cNvGrpSpPr/>
          <p:nvPr/>
        </p:nvGrpSpPr>
        <p:grpSpPr>
          <a:xfrm>
            <a:off x="2735704" y="2152044"/>
            <a:ext cx="2090097" cy="3437263"/>
            <a:chOff x="3070970" y="2152046"/>
            <a:chExt cx="2090097" cy="3437263"/>
          </a:xfrm>
        </p:grpSpPr>
        <p:sp>
          <p:nvSpPr>
            <p:cNvPr id="33" name="矩形 32"/>
            <p:cNvSpPr/>
            <p:nvPr>
              <p:custDataLst>
                <p:tags r:id="rId15"/>
              </p:custDataLst>
            </p:nvPr>
          </p:nvSpPr>
          <p:spPr>
            <a:xfrm>
              <a:off x="3070970" y="2152046"/>
              <a:ext cx="2090097" cy="3437263"/>
            </a:xfrm>
            <a:prstGeom prst="rect">
              <a:avLst/>
            </a:prstGeom>
            <a:solidFill>
              <a:schemeClr val="lt1"/>
            </a:solidFill>
            <a:ln>
              <a:noFill/>
            </a:ln>
            <a:effectLst>
              <a:outerShdw blurRad="127000" dist="25400" sx="103000" sy="103000" algn="c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grpSp>
          <p:nvGrpSpPr>
            <p:cNvPr id="3" name="组合 2"/>
            <p:cNvGrpSpPr/>
            <p:nvPr/>
          </p:nvGrpSpPr>
          <p:grpSpPr>
            <a:xfrm>
              <a:off x="3367669" y="2989139"/>
              <a:ext cx="1496697" cy="2031808"/>
              <a:chOff x="3215680" y="3100863"/>
              <a:chExt cx="1214446" cy="2031808"/>
            </a:xfrm>
          </p:grpSpPr>
          <p:sp>
            <p:nvSpPr>
              <p:cNvPr id="15" name="椭圆 14"/>
              <p:cNvSpPr/>
              <p:nvPr>
                <p:custDataLst>
                  <p:tags r:id="rId16"/>
                </p:custDataLst>
              </p:nvPr>
            </p:nvSpPr>
            <p:spPr>
              <a:xfrm>
                <a:off x="3703727" y="3100863"/>
                <a:ext cx="288000" cy="360000"/>
              </a:xfrm>
              <a:prstGeom prst="ellipse">
                <a:avLst/>
              </a:prstGeom>
              <a:gradFill>
                <a:gsLst>
                  <a:gs pos="0">
                    <a:schemeClr val="accent3">
                      <a:shade val="51000"/>
                      <a:satMod val="130000"/>
                    </a:schemeClr>
                  </a:gs>
                  <a:gs pos="80000">
                    <a:schemeClr val="accent3">
                      <a:shade val="93000"/>
                      <a:satMod val="130000"/>
                    </a:schemeClr>
                  </a:gs>
                  <a:gs pos="100000">
                    <a:schemeClr val="accent3">
                      <a:shade val="94000"/>
                      <a:satMod val="135000"/>
                    </a:schemeClr>
                  </a:gs>
                  <a:gs pos="0">
                    <a:srgbClr val="DB7C23"/>
                  </a:gs>
                  <a:gs pos="80000">
                    <a:srgbClr val="DB7C23"/>
                  </a:gs>
                  <a:gs pos="100000">
                    <a:srgbClr val="DB7C23"/>
                  </a:gs>
                </a:gsLst>
                <a:lin ang="16200000" scaled="0"/>
              </a:gradFill>
              <a:ln>
                <a:solidFill>
                  <a:schemeClr val="accent3">
                    <a:shade val="95000"/>
                    <a:satMod val="10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solidFill>
                    <a:schemeClr val="lt1"/>
                  </a:solidFill>
                </a:endParaRPr>
              </a:p>
            </p:txBody>
          </p:sp>
          <p:sp>
            <p:nvSpPr>
              <p:cNvPr id="22" name="TextBox 21"/>
              <p:cNvSpPr txBox="1"/>
              <p:nvPr>
                <p:custDataLst>
                  <p:tags r:id="rId17"/>
                </p:custDataLst>
              </p:nvPr>
            </p:nvSpPr>
            <p:spPr>
              <a:xfrm>
                <a:off x="3215680" y="4244895"/>
                <a:ext cx="1214446" cy="887776"/>
              </a:xfrm>
              <a:prstGeom prst="rect">
                <a:avLst/>
              </a:prstGeom>
              <a:noFill/>
            </p:spPr>
            <p:txBody>
              <a:bodyPr wrap="square" rtlCol="0">
                <a:spAutoFit/>
              </a:bodyPr>
              <a:lstStyle/>
              <a:p>
                <a:pPr>
                  <a:lnSpc>
                    <a:spcPct val="100000"/>
                  </a:lnSpc>
                </a:pPr>
                <a:r>
                  <a:rPr 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(b) </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只有一个根结点的二叉树</a:t>
                </a:r>
              </a:p>
            </p:txBody>
          </p:sp>
        </p:grpSp>
      </p:grpSp>
      <p:grpSp>
        <p:nvGrpSpPr>
          <p:cNvPr id="39" name="组合 38"/>
          <p:cNvGrpSpPr/>
          <p:nvPr/>
        </p:nvGrpSpPr>
        <p:grpSpPr>
          <a:xfrm>
            <a:off x="5079317" y="2152044"/>
            <a:ext cx="2090097" cy="3437263"/>
            <a:chOff x="5340542" y="2152045"/>
            <a:chExt cx="2090097" cy="3437263"/>
          </a:xfrm>
        </p:grpSpPr>
        <p:sp>
          <p:nvSpPr>
            <p:cNvPr id="34" name="矩形 33"/>
            <p:cNvSpPr/>
            <p:nvPr>
              <p:custDataLst>
                <p:tags r:id="rId10"/>
              </p:custDataLst>
            </p:nvPr>
          </p:nvSpPr>
          <p:spPr>
            <a:xfrm>
              <a:off x="5340542" y="2152045"/>
              <a:ext cx="2090097" cy="3437263"/>
            </a:xfrm>
            <a:prstGeom prst="rect">
              <a:avLst/>
            </a:prstGeom>
            <a:solidFill>
              <a:schemeClr val="lt1"/>
            </a:solidFill>
            <a:ln>
              <a:noFill/>
            </a:ln>
            <a:effectLst>
              <a:outerShdw blurRad="127000" dist="25400" sx="103000" sy="103000" algn="c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grpSp>
          <p:nvGrpSpPr>
            <p:cNvPr id="4" name="组合 3"/>
            <p:cNvGrpSpPr/>
            <p:nvPr/>
          </p:nvGrpSpPr>
          <p:grpSpPr>
            <a:xfrm>
              <a:off x="5726935" y="2404306"/>
              <a:ext cx="1428760" cy="2755800"/>
              <a:chOff x="4900364" y="2503481"/>
              <a:chExt cx="1428760" cy="2755800"/>
            </a:xfrm>
          </p:grpSpPr>
          <p:sp>
            <p:nvSpPr>
              <p:cNvPr id="16" name="椭圆 15"/>
              <p:cNvSpPr/>
              <p:nvPr>
                <p:custDataLst>
                  <p:tags r:id="rId11"/>
                </p:custDataLst>
              </p:nvPr>
            </p:nvSpPr>
            <p:spPr>
              <a:xfrm>
                <a:off x="5612988" y="2503481"/>
                <a:ext cx="288000" cy="360000"/>
              </a:xfrm>
              <a:prstGeom prst="ellipse">
                <a:avLst/>
              </a:prstGeom>
              <a:gradFill>
                <a:gsLst>
                  <a:gs pos="0">
                    <a:schemeClr val="accent3">
                      <a:shade val="51000"/>
                      <a:satMod val="130000"/>
                    </a:schemeClr>
                  </a:gs>
                  <a:gs pos="80000">
                    <a:schemeClr val="accent3">
                      <a:shade val="93000"/>
                      <a:satMod val="130000"/>
                    </a:schemeClr>
                  </a:gs>
                  <a:gs pos="100000">
                    <a:schemeClr val="accent3">
                      <a:shade val="94000"/>
                      <a:satMod val="135000"/>
                    </a:schemeClr>
                  </a:gs>
                  <a:gs pos="0">
                    <a:srgbClr val="DB7C23"/>
                  </a:gs>
                  <a:gs pos="80000">
                    <a:srgbClr val="DB7C23"/>
                  </a:gs>
                  <a:gs pos="100000">
                    <a:srgbClr val="DB7C23"/>
                  </a:gs>
                </a:gsLst>
                <a:lin ang="16200000" scaled="0"/>
              </a:gradFill>
              <a:ln>
                <a:solidFill>
                  <a:schemeClr val="accent3">
                    <a:shade val="95000"/>
                    <a:satMod val="10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solidFill>
                    <a:schemeClr val="lt1"/>
                  </a:solidFill>
                </a:endParaRPr>
              </a:p>
            </p:txBody>
          </p:sp>
          <p:sp>
            <p:nvSpPr>
              <p:cNvPr id="17" name="等腰三角形 16"/>
              <p:cNvSpPr/>
              <p:nvPr>
                <p:custDataLst>
                  <p:tags r:id="rId12"/>
                </p:custDataLst>
              </p:nvPr>
            </p:nvSpPr>
            <p:spPr>
              <a:xfrm>
                <a:off x="4971802" y="3206747"/>
                <a:ext cx="756000" cy="720000"/>
              </a:xfrm>
              <a:prstGeom prst="triangle">
                <a:avLst/>
              </a:prstGeom>
              <a:gradFill>
                <a:gsLst>
                  <a:gs pos="0">
                    <a:schemeClr val="accent1">
                      <a:shade val="51000"/>
                      <a:satMod val="130000"/>
                    </a:schemeClr>
                  </a:gs>
                  <a:gs pos="80000">
                    <a:schemeClr val="accent1">
                      <a:shade val="93000"/>
                      <a:satMod val="130000"/>
                    </a:schemeClr>
                  </a:gs>
                  <a:gs pos="100000">
                    <a:schemeClr val="accent1">
                      <a:shade val="94000"/>
                      <a:satMod val="135000"/>
                    </a:schemeClr>
                  </a:gs>
                  <a:gs pos="0">
                    <a:srgbClr val="C32E24"/>
                  </a:gs>
                  <a:gs pos="80000">
                    <a:srgbClr val="C32E24"/>
                  </a:gs>
                  <a:gs pos="100000">
                    <a:srgbClr val="C32E24"/>
                  </a:gs>
                </a:gsLst>
                <a:lin ang="16200000" scaled="0"/>
              </a:gra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a:solidFill>
                    <a:schemeClr val="lt1"/>
                  </a:solidFill>
                </a:endParaRPr>
              </a:p>
            </p:txBody>
          </p:sp>
          <p:cxnSp>
            <p:nvCxnSpPr>
              <p:cNvPr id="18" name="直接连接符 17"/>
              <p:cNvCxnSpPr>
                <a:stCxn id="16" idx="3"/>
                <a:endCxn id="17" idx="0"/>
              </p:cNvCxnSpPr>
              <p:nvPr>
                <p:custDataLst>
                  <p:tags r:id="rId13"/>
                </p:custDataLst>
              </p:nvPr>
            </p:nvCxnSpPr>
            <p:spPr>
              <a:xfrm rot="5400000">
                <a:off x="5304492" y="2856073"/>
                <a:ext cx="395987" cy="305363"/>
              </a:xfrm>
              <a:prstGeom prst="line">
                <a:avLst/>
              </a:prstGeom>
              <a:ln>
                <a:solidFill>
                  <a:schemeClr val="accent2"/>
                </a:solidFill>
              </a:ln>
            </p:spPr>
            <p:style>
              <a:lnRef idx="2">
                <a:schemeClr val="accent2"/>
              </a:lnRef>
              <a:fillRef idx="0">
                <a:schemeClr val="accent2"/>
              </a:fillRef>
              <a:effectRef idx="1">
                <a:schemeClr val="accent2"/>
              </a:effectRef>
              <a:fontRef idx="minor">
                <a:schemeClr val="tx1"/>
              </a:fontRef>
            </p:style>
          </p:cxnSp>
          <p:sp>
            <p:nvSpPr>
              <p:cNvPr id="23" name="TextBox 22"/>
              <p:cNvSpPr txBox="1"/>
              <p:nvPr>
                <p:custDataLst>
                  <p:tags r:id="rId14"/>
                </p:custDataLst>
              </p:nvPr>
            </p:nvSpPr>
            <p:spPr>
              <a:xfrm>
                <a:off x="4900364" y="4244894"/>
                <a:ext cx="1428760" cy="1014387"/>
              </a:xfrm>
              <a:prstGeom prst="rect">
                <a:avLst/>
              </a:prstGeom>
              <a:noFill/>
            </p:spPr>
            <p:txBody>
              <a:bodyPr wrap="square" rtlCol="0">
                <a:spAutoFit/>
              </a:bodyPr>
              <a:lstStyle/>
              <a:p>
                <a:pPr>
                  <a:lnSpc>
                    <a:spcPct val="100000"/>
                  </a:lnSpc>
                </a:pPr>
                <a:r>
                  <a:rPr 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(c) </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右子树为空的二叉树</a:t>
                </a:r>
              </a:p>
            </p:txBody>
          </p:sp>
        </p:grpSp>
      </p:grpSp>
      <p:grpSp>
        <p:nvGrpSpPr>
          <p:cNvPr id="40" name="组合 39"/>
          <p:cNvGrpSpPr/>
          <p:nvPr/>
        </p:nvGrpSpPr>
        <p:grpSpPr>
          <a:xfrm>
            <a:off x="7422930" y="2152044"/>
            <a:ext cx="2090097" cy="3437263"/>
            <a:chOff x="7673075" y="2173576"/>
            <a:chExt cx="2090097" cy="3437263"/>
          </a:xfrm>
        </p:grpSpPr>
        <p:sp>
          <p:nvSpPr>
            <p:cNvPr id="35" name="矩形 34"/>
            <p:cNvSpPr/>
            <p:nvPr>
              <p:custDataLst>
                <p:tags r:id="rId5"/>
              </p:custDataLst>
            </p:nvPr>
          </p:nvSpPr>
          <p:spPr>
            <a:xfrm>
              <a:off x="7673075" y="2173576"/>
              <a:ext cx="2090097" cy="3437263"/>
            </a:xfrm>
            <a:prstGeom prst="rect">
              <a:avLst/>
            </a:prstGeom>
            <a:solidFill>
              <a:schemeClr val="lt1"/>
            </a:solidFill>
            <a:ln>
              <a:noFill/>
            </a:ln>
            <a:effectLst>
              <a:outerShdw blurRad="127000" dist="25400" sx="103000" sy="103000" algn="c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grpSp>
          <p:nvGrpSpPr>
            <p:cNvPr id="6" name="组合 5"/>
            <p:cNvGrpSpPr/>
            <p:nvPr/>
          </p:nvGrpSpPr>
          <p:grpSpPr>
            <a:xfrm>
              <a:off x="8057017" y="2495200"/>
              <a:ext cx="1428760" cy="2755800"/>
              <a:chOff x="6899488" y="2516702"/>
              <a:chExt cx="1428760" cy="2755800"/>
            </a:xfrm>
          </p:grpSpPr>
          <p:sp>
            <p:nvSpPr>
              <p:cNvPr id="19" name="椭圆 18"/>
              <p:cNvSpPr/>
              <p:nvPr>
                <p:custDataLst>
                  <p:tags r:id="rId6"/>
                </p:custDataLst>
              </p:nvPr>
            </p:nvSpPr>
            <p:spPr>
              <a:xfrm>
                <a:off x="6970926" y="2516702"/>
                <a:ext cx="288000" cy="360000"/>
              </a:xfrm>
              <a:prstGeom prst="ellipse">
                <a:avLst/>
              </a:prstGeom>
              <a:gradFill>
                <a:gsLst>
                  <a:gs pos="0">
                    <a:schemeClr val="accent3">
                      <a:shade val="51000"/>
                      <a:satMod val="130000"/>
                    </a:schemeClr>
                  </a:gs>
                  <a:gs pos="80000">
                    <a:schemeClr val="accent3">
                      <a:shade val="93000"/>
                      <a:satMod val="130000"/>
                    </a:schemeClr>
                  </a:gs>
                  <a:gs pos="100000">
                    <a:schemeClr val="accent3">
                      <a:shade val="94000"/>
                      <a:satMod val="135000"/>
                    </a:schemeClr>
                  </a:gs>
                  <a:gs pos="0">
                    <a:srgbClr val="DB7C23"/>
                  </a:gs>
                  <a:gs pos="80000">
                    <a:srgbClr val="DB7C23"/>
                  </a:gs>
                  <a:gs pos="100000">
                    <a:srgbClr val="DB7C23"/>
                  </a:gs>
                </a:gsLst>
                <a:lin ang="16200000" scaled="0"/>
              </a:gradFill>
              <a:ln>
                <a:solidFill>
                  <a:schemeClr val="accent3">
                    <a:shade val="95000"/>
                    <a:satMod val="10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solidFill>
                    <a:schemeClr val="lt1"/>
                  </a:solidFill>
                </a:endParaRPr>
              </a:p>
            </p:txBody>
          </p:sp>
          <p:sp>
            <p:nvSpPr>
              <p:cNvPr id="20" name="等腰三角形 19"/>
              <p:cNvSpPr/>
              <p:nvPr>
                <p:custDataLst>
                  <p:tags r:id="rId7"/>
                </p:custDataLst>
              </p:nvPr>
            </p:nvSpPr>
            <p:spPr>
              <a:xfrm>
                <a:off x="7193178" y="3219968"/>
                <a:ext cx="792000" cy="720000"/>
              </a:xfrm>
              <a:prstGeom prst="triangle">
                <a:avLst/>
              </a:prstGeom>
              <a:gradFill>
                <a:gsLst>
                  <a:gs pos="0">
                    <a:schemeClr val="accent1">
                      <a:shade val="51000"/>
                      <a:satMod val="130000"/>
                    </a:schemeClr>
                  </a:gs>
                  <a:gs pos="80000">
                    <a:schemeClr val="accent1">
                      <a:shade val="93000"/>
                      <a:satMod val="130000"/>
                    </a:schemeClr>
                  </a:gs>
                  <a:gs pos="100000">
                    <a:schemeClr val="accent1">
                      <a:shade val="94000"/>
                      <a:satMod val="135000"/>
                    </a:schemeClr>
                  </a:gs>
                  <a:gs pos="0">
                    <a:srgbClr val="C32E24"/>
                  </a:gs>
                  <a:gs pos="80000">
                    <a:srgbClr val="C32E24"/>
                  </a:gs>
                  <a:gs pos="100000">
                    <a:srgbClr val="C32E24"/>
                  </a:gs>
                </a:gsLst>
                <a:lin ang="16200000" scaled="0"/>
              </a:gra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a:solidFill>
                    <a:schemeClr val="lt1"/>
                  </a:solidFill>
                </a:endParaRPr>
              </a:p>
            </p:txBody>
          </p:sp>
          <p:cxnSp>
            <p:nvCxnSpPr>
              <p:cNvPr id="21" name="直接连接符 20"/>
              <p:cNvCxnSpPr>
                <a:stCxn id="19" idx="5"/>
                <a:endCxn id="20" idx="0"/>
              </p:cNvCxnSpPr>
              <p:nvPr>
                <p:custDataLst>
                  <p:tags r:id="rId8"/>
                </p:custDataLst>
              </p:nvPr>
            </p:nvCxnSpPr>
            <p:spPr>
              <a:xfrm rot="16200000" flipH="1">
                <a:off x="7204971" y="2835760"/>
                <a:ext cx="395987" cy="372429"/>
              </a:xfrm>
              <a:prstGeom prst="line">
                <a:avLst/>
              </a:prstGeom>
              <a:ln>
                <a:solidFill>
                  <a:schemeClr val="accent2"/>
                </a:solidFill>
              </a:ln>
            </p:spPr>
            <p:style>
              <a:lnRef idx="2">
                <a:schemeClr val="accent2"/>
              </a:lnRef>
              <a:fillRef idx="0">
                <a:schemeClr val="accent2"/>
              </a:fillRef>
              <a:effectRef idx="1">
                <a:schemeClr val="accent2"/>
              </a:effectRef>
              <a:fontRef idx="minor">
                <a:schemeClr val="tx1"/>
              </a:fontRef>
            </p:style>
          </p:cxnSp>
          <p:sp>
            <p:nvSpPr>
              <p:cNvPr id="24" name="TextBox 23"/>
              <p:cNvSpPr txBox="1"/>
              <p:nvPr>
                <p:custDataLst>
                  <p:tags r:id="rId9"/>
                </p:custDataLst>
              </p:nvPr>
            </p:nvSpPr>
            <p:spPr>
              <a:xfrm>
                <a:off x="6899488" y="4258115"/>
                <a:ext cx="1428760" cy="1014387"/>
              </a:xfrm>
              <a:prstGeom prst="rect">
                <a:avLst/>
              </a:prstGeom>
              <a:noFill/>
            </p:spPr>
            <p:txBody>
              <a:bodyPr wrap="square" rtlCol="0">
                <a:spAutoFit/>
              </a:bodyPr>
              <a:lstStyle/>
              <a:p>
                <a:pPr>
                  <a:lnSpc>
                    <a:spcPct val="100000"/>
                  </a:lnSpc>
                </a:pPr>
                <a:r>
                  <a:rPr 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(d) </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左子树为空的二叉树</a:t>
                </a:r>
              </a:p>
            </p:txBody>
          </p:sp>
        </p:grpSp>
      </p:grpSp>
      <p:sp>
        <p:nvSpPr>
          <p:cNvPr id="42" name="椭圆 41"/>
          <p:cNvSpPr/>
          <p:nvPr>
            <p:custDataLst>
              <p:tags r:id="rId3"/>
            </p:custDataLst>
          </p:nvPr>
        </p:nvSpPr>
        <p:spPr>
          <a:xfrm>
            <a:off x="7659534" y="707802"/>
            <a:ext cx="506776" cy="506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43" name="椭圆 42"/>
          <p:cNvSpPr/>
          <p:nvPr>
            <p:custDataLst>
              <p:tags r:id="rId4"/>
            </p:custDataLst>
          </p:nvPr>
        </p:nvSpPr>
        <p:spPr>
          <a:xfrm>
            <a:off x="10760660" y="1230365"/>
            <a:ext cx="275421" cy="275421"/>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Tree>
    <p:extLst>
      <p:ext uri="{BB962C8B-B14F-4D97-AF65-F5344CB8AC3E}">
        <p14:creationId xmlns:p14="http://schemas.microsoft.com/office/powerpoint/2010/main" val="902973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par>
                                <p:cTn id="8" presetID="22" presetClass="entr" presetSubtype="1" fill="hold" nodeType="withEffect">
                                  <p:stCondLst>
                                    <p:cond delay="200"/>
                                  </p:stCondLst>
                                  <p:childTnLst>
                                    <p:set>
                                      <p:cBhvr>
                                        <p:cTn id="9" dur="1" fill="hold">
                                          <p:stCondLst>
                                            <p:cond delay="0"/>
                                          </p:stCondLst>
                                        </p:cTn>
                                        <p:tgtEl>
                                          <p:spTgt spid="38"/>
                                        </p:tgtEl>
                                        <p:attrNameLst>
                                          <p:attrName>style.visibility</p:attrName>
                                        </p:attrNameLst>
                                      </p:cBhvr>
                                      <p:to>
                                        <p:strVal val="visible"/>
                                      </p:to>
                                    </p:set>
                                    <p:animEffect transition="in" filter="wipe(up)">
                                      <p:cBhvr>
                                        <p:cTn id="10" dur="500"/>
                                        <p:tgtEl>
                                          <p:spTgt spid="38"/>
                                        </p:tgtEl>
                                      </p:cBhvr>
                                    </p:animEffect>
                                  </p:childTnLst>
                                </p:cTn>
                              </p:par>
                              <p:par>
                                <p:cTn id="11" presetID="22" presetClass="entr" presetSubtype="1" fill="hold" nodeType="withEffect">
                                  <p:stCondLst>
                                    <p:cond delay="400"/>
                                  </p:stCondLst>
                                  <p:childTnLst>
                                    <p:set>
                                      <p:cBhvr>
                                        <p:cTn id="12" dur="1" fill="hold">
                                          <p:stCondLst>
                                            <p:cond delay="0"/>
                                          </p:stCondLst>
                                        </p:cTn>
                                        <p:tgtEl>
                                          <p:spTgt spid="39"/>
                                        </p:tgtEl>
                                        <p:attrNameLst>
                                          <p:attrName>style.visibility</p:attrName>
                                        </p:attrNameLst>
                                      </p:cBhvr>
                                      <p:to>
                                        <p:strVal val="visible"/>
                                      </p:to>
                                    </p:set>
                                    <p:animEffect transition="in" filter="wipe(up)">
                                      <p:cBhvr>
                                        <p:cTn id="13" dur="500"/>
                                        <p:tgtEl>
                                          <p:spTgt spid="39"/>
                                        </p:tgtEl>
                                      </p:cBhvr>
                                    </p:animEffect>
                                  </p:childTnLst>
                                </p:cTn>
                              </p:par>
                              <p:par>
                                <p:cTn id="14" presetID="22" presetClass="entr" presetSubtype="1" fill="hold" nodeType="withEffect">
                                  <p:stCondLst>
                                    <p:cond delay="600"/>
                                  </p:stCondLst>
                                  <p:childTnLst>
                                    <p:set>
                                      <p:cBhvr>
                                        <p:cTn id="15" dur="1" fill="hold">
                                          <p:stCondLst>
                                            <p:cond delay="0"/>
                                          </p:stCondLst>
                                        </p:cTn>
                                        <p:tgtEl>
                                          <p:spTgt spid="40"/>
                                        </p:tgtEl>
                                        <p:attrNameLst>
                                          <p:attrName>style.visibility</p:attrName>
                                        </p:attrNameLst>
                                      </p:cBhvr>
                                      <p:to>
                                        <p:strVal val="visible"/>
                                      </p:to>
                                    </p:set>
                                    <p:animEffect transition="in" filter="wipe(up)">
                                      <p:cBhvr>
                                        <p:cTn id="16" dur="500"/>
                                        <p:tgtEl>
                                          <p:spTgt spid="40"/>
                                        </p:tgtEl>
                                      </p:cBhvr>
                                    </p:animEffect>
                                  </p:childTnLst>
                                </p:cTn>
                              </p:par>
                              <p:par>
                                <p:cTn id="17" presetID="22" presetClass="entr" presetSubtype="1" fill="hold" nodeType="withEffect">
                                  <p:stCondLst>
                                    <p:cond delay="800"/>
                                  </p:stCondLst>
                                  <p:childTnLst>
                                    <p:set>
                                      <p:cBhvr>
                                        <p:cTn id="18" dur="1" fill="hold">
                                          <p:stCondLst>
                                            <p:cond delay="0"/>
                                          </p:stCondLst>
                                        </p:cTn>
                                        <p:tgtEl>
                                          <p:spTgt spid="41"/>
                                        </p:tgtEl>
                                        <p:attrNameLst>
                                          <p:attrName>style.visibility</p:attrName>
                                        </p:attrNameLst>
                                      </p:cBhvr>
                                      <p:to>
                                        <p:strVal val="visible"/>
                                      </p:to>
                                    </p:set>
                                    <p:animEffect transition="in" filter="wipe(up)">
                                      <p:cBhvr>
                                        <p:cTn id="1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1"/>
            </p:custDataLst>
          </p:nvPr>
        </p:nvSpPr>
        <p:spPr>
          <a:xfrm>
            <a:off x="1559496" y="1523807"/>
            <a:ext cx="9073008" cy="5211445"/>
          </a:xfrm>
          <a:prstGeom prst="rect">
            <a:avLst/>
          </a:prstGeom>
          <a:noFill/>
          <a:ln w="19050">
            <a:solidFill>
              <a:schemeClr val="accent3">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ADT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BTree</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数据对象：</a:t>
            </a:r>
          </a:p>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D={</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 0</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为了简单，除了特别说明外假设</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结点值</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char</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数据关系：</a:t>
            </a:r>
          </a:p>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r</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&gt; | </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时，称为空二叉树；</a:t>
            </a:r>
            <a:endPar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否则其中有一个根结点，其他结点构成根结点的互不相交的左、右子树，</a:t>
            </a:r>
            <a:endPar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该左、右两棵子树也是二叉树</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基本运算：</a:t>
            </a:r>
          </a:p>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SetRoot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：设置二叉树的根结点为</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DispBTree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：返回二叉树的括号表示串。</a:t>
            </a:r>
          </a:p>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FindNode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：在二叉树中查找值为</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的结点。</a:t>
            </a:r>
          </a:p>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int Height()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：求二叉树的高度。</a:t>
            </a:r>
          </a:p>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7" name="TextBox 6"/>
          <p:cNvSpPr txBox="1"/>
          <p:nvPr/>
        </p:nvSpPr>
        <p:spPr>
          <a:xfrm>
            <a:off x="623392" y="908720"/>
            <a:ext cx="4143404"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pPr>
              <a:buFont typeface="Wingdings" panose="05000000000000000000" pitchFamily="2" charset="2"/>
              <a:buChar char="Ø"/>
            </a:pPr>
            <a:r>
              <a:rPr lang="en-US" altLang="zh-CN" dirty="0">
                <a:solidFill>
                  <a:schemeClr val="accent1"/>
                </a:solidFill>
                <a:latin typeface="微软雅黑" panose="020B0503020204020204" pitchFamily="34" charset="-122"/>
                <a:ea typeface="微软雅黑" panose="020B0503020204020204" pitchFamily="34" charset="-122"/>
              </a:rPr>
              <a:t>2.</a:t>
            </a:r>
            <a:r>
              <a:rPr lang="zh-CN" altLang="en-US" dirty="0">
                <a:solidFill>
                  <a:schemeClr val="accent1"/>
                </a:solidFill>
                <a:latin typeface="微软雅黑" panose="020B0503020204020204" pitchFamily="34" charset="-122"/>
                <a:ea typeface="微软雅黑" panose="020B0503020204020204" pitchFamily="34" charset="-122"/>
              </a:rPr>
              <a:t>二叉树</a:t>
            </a:r>
            <a:r>
              <a:rPr lang="zh-CN" altLang="zh-CN" dirty="0">
                <a:solidFill>
                  <a:schemeClr val="accent1"/>
                </a:solidFill>
                <a:latin typeface="微软雅黑" panose="020B0503020204020204" pitchFamily="34" charset="-122"/>
                <a:ea typeface="微软雅黑" panose="020B0503020204020204" pitchFamily="34" charset="-122"/>
              </a:rPr>
              <a:t>抽象数据类型的描述</a:t>
            </a:r>
          </a:p>
        </p:txBody>
      </p:sp>
      <p:sp>
        <p:nvSpPr>
          <p:cNvPr id="8" name="灯片编号占位符 7"/>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53</a:t>
            </a:fld>
            <a:r>
              <a:rPr lang="en-US" altLang="zh-CN">
                <a:solidFill>
                  <a:srgbClr val="000000"/>
                </a:solidFill>
                <a:latin typeface="微软雅黑" panose="020B0503020204020204" pitchFamily="34" charset="-122"/>
                <a:ea typeface="微软雅黑" panose="020B0503020204020204" pitchFamily="34" charset="-122"/>
              </a:rPr>
              <a:t>/39</a:t>
            </a:r>
          </a:p>
        </p:txBody>
      </p:sp>
    </p:spTree>
    <p:extLst>
      <p:ext uri="{BB962C8B-B14F-4D97-AF65-F5344CB8AC3E}">
        <p14:creationId xmlns:p14="http://schemas.microsoft.com/office/powerpoint/2010/main" val="16927655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3600" y="996473"/>
            <a:ext cx="3929090"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pPr>
              <a:buFont typeface="Wingdings" panose="05000000000000000000" pitchFamily="2" charset="2"/>
              <a:buChar char="Ø"/>
            </a:pPr>
            <a:r>
              <a:rPr lang="en-US" altLang="zh-CN" dirty="0">
                <a:solidFill>
                  <a:schemeClr val="accent1"/>
                </a:solidFill>
                <a:latin typeface="微软雅黑" panose="020B0503020204020204" pitchFamily="34" charset="-122"/>
                <a:ea typeface="微软雅黑" panose="020B0503020204020204" pitchFamily="34" charset="-122"/>
              </a:rPr>
              <a:t>3. </a:t>
            </a:r>
            <a:r>
              <a:rPr lang="zh-CN" altLang="zh-CN" dirty="0">
                <a:solidFill>
                  <a:schemeClr val="accent1"/>
                </a:solidFill>
                <a:latin typeface="微软雅黑" panose="020B0503020204020204" pitchFamily="34" charset="-122"/>
                <a:ea typeface="微软雅黑" panose="020B0503020204020204" pitchFamily="34" charset="-122"/>
              </a:rPr>
              <a:t>满二叉树和完全二叉树</a:t>
            </a:r>
          </a:p>
        </p:txBody>
      </p:sp>
      <p:sp>
        <p:nvSpPr>
          <p:cNvPr id="5" name="TextBox 4"/>
          <p:cNvSpPr txBox="1"/>
          <p:nvPr>
            <p:custDataLst>
              <p:tags r:id="rId1"/>
            </p:custDataLst>
          </p:nvPr>
        </p:nvSpPr>
        <p:spPr>
          <a:xfrm>
            <a:off x="1071157" y="1693429"/>
            <a:ext cx="10010382" cy="2524125"/>
          </a:xfrm>
          <a:prstGeom prst="rect">
            <a:avLst/>
          </a:prstGeom>
          <a:noFill/>
          <a:ln w="28575">
            <a:solidFill>
              <a:schemeClr val="lt1">
                <a:lumMod val="65000"/>
              </a:schemeClr>
            </a:solidFill>
            <a:prstDash val="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342900" indent="-342900" algn="l">
              <a:lnSpc>
                <a:spcPts val="2800"/>
              </a:lnSpc>
              <a:spcBef>
                <a:spcPts val="600"/>
              </a:spcBef>
              <a:buBlip>
                <a:blip r:embed="rId35"/>
              </a:buBlip>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在一棵二叉树中，如果所有分支结点都有左孩子结点和右孩子结点，并且叶子结点都集中在二叉树的最下一层，这样的二叉树称为满二叉树。</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Blip>
                <a:blip r:embed="rId35"/>
              </a:buBlip>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可以对满二叉树的结点进行层序编号，约定编号从树根为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开始，按照层数从小到大、同一层从左到右的次序进行。</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Blip>
                <a:blip r:embed="rId35"/>
              </a:buBlip>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满二叉树也可以从结点个数和树高度之间的关系来定义，即一棵高度为</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且有</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i="1" baseline="30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个结点的二叉树称为满二叉树。</a:t>
            </a:r>
          </a:p>
        </p:txBody>
      </p:sp>
      <p:grpSp>
        <p:nvGrpSpPr>
          <p:cNvPr id="6" name="组合 5"/>
          <p:cNvGrpSpPr/>
          <p:nvPr/>
        </p:nvGrpSpPr>
        <p:grpSpPr>
          <a:xfrm>
            <a:off x="4367808" y="4305941"/>
            <a:ext cx="5235709" cy="2214578"/>
            <a:chOff x="1666524" y="2335405"/>
            <a:chExt cx="5938139" cy="2950983"/>
          </a:xfrm>
        </p:grpSpPr>
        <p:sp>
          <p:nvSpPr>
            <p:cNvPr id="7" name="椭圆 6"/>
            <p:cNvSpPr/>
            <p:nvPr>
              <p:custDataLst>
                <p:tags r:id="rId5"/>
              </p:custDataLst>
            </p:nvPr>
          </p:nvSpPr>
          <p:spPr>
            <a:xfrm>
              <a:off x="4429124" y="2500306"/>
              <a:ext cx="357190" cy="428628"/>
            </a:xfrm>
            <a:prstGeom prst="ellipse">
              <a:avLst/>
            </a:prstGeom>
            <a:gradFill>
              <a:gsLst>
                <a:gs pos="0">
                  <a:schemeClr val="accent3">
                    <a:shade val="51000"/>
                    <a:satMod val="130000"/>
                  </a:schemeClr>
                </a:gs>
                <a:gs pos="80000">
                  <a:schemeClr val="accent3">
                    <a:shade val="93000"/>
                    <a:satMod val="130000"/>
                  </a:schemeClr>
                </a:gs>
                <a:gs pos="100000">
                  <a:schemeClr val="accent3">
                    <a:shade val="94000"/>
                    <a:satMod val="135000"/>
                  </a:schemeClr>
                </a:gs>
                <a:gs pos="0">
                  <a:srgbClr val="DB7C23"/>
                </a:gs>
                <a:gs pos="80000">
                  <a:srgbClr val="DB7C23"/>
                </a:gs>
                <a:gs pos="100000">
                  <a:srgbClr val="DB7C23"/>
                </a:gs>
              </a:gsLst>
              <a:lin ang="16200000" scaled="0"/>
            </a:gradFill>
            <a:ln>
              <a:solidFill>
                <a:schemeClr val="accent3">
                  <a:shade val="95000"/>
                  <a:satMod val="10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nSpc>
                  <a:spcPts val="2200"/>
                </a:lnSpc>
              </a:pPr>
              <a:r>
                <a:rPr lang="en-US" altLang="zh-CN" sz="1600">
                  <a:solidFill>
                    <a:schemeClr val="lt1"/>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8" name="椭圆 7"/>
            <p:cNvSpPr/>
            <p:nvPr>
              <p:custDataLst>
                <p:tags r:id="rId6"/>
              </p:custDataLst>
            </p:nvPr>
          </p:nvSpPr>
          <p:spPr>
            <a:xfrm>
              <a:off x="3000364" y="335756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9" name="椭圆 8"/>
            <p:cNvSpPr/>
            <p:nvPr>
              <p:custDataLst>
                <p:tags r:id="rId7"/>
              </p:custDataLst>
            </p:nvPr>
          </p:nvSpPr>
          <p:spPr>
            <a:xfrm>
              <a:off x="2285984" y="407194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10" name="椭圆 9"/>
            <p:cNvSpPr/>
            <p:nvPr>
              <p:custDataLst>
                <p:tags r:id="rId8"/>
              </p:custDataLst>
            </p:nvPr>
          </p:nvSpPr>
          <p:spPr>
            <a:xfrm>
              <a:off x="1928794" y="4857760"/>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1" name="椭圆 10"/>
            <p:cNvSpPr/>
            <p:nvPr>
              <p:custDataLst>
                <p:tags r:id="rId9"/>
              </p:custDataLst>
            </p:nvPr>
          </p:nvSpPr>
          <p:spPr>
            <a:xfrm>
              <a:off x="2714612" y="4857760"/>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I</a:t>
              </a:r>
            </a:p>
          </p:txBody>
        </p:sp>
        <p:cxnSp>
          <p:nvCxnSpPr>
            <p:cNvPr id="12" name="直接连接符 11"/>
            <p:cNvCxnSpPr>
              <a:stCxn id="9" idx="3"/>
              <a:endCxn id="10" idx="0"/>
            </p:cNvCxnSpPr>
            <p:nvPr>
              <p:custDataLst>
                <p:tags r:id="rId10"/>
              </p:custDataLst>
            </p:nvPr>
          </p:nvCxnSpPr>
          <p:spPr>
            <a:xfrm rot="5400000">
              <a:off x="2012861" y="4532327"/>
              <a:ext cx="419961" cy="23090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13" name="直接连接符 12"/>
            <p:cNvCxnSpPr>
              <a:stCxn id="9" idx="5"/>
              <a:endCxn id="11" idx="0"/>
            </p:cNvCxnSpPr>
            <p:nvPr>
              <p:custDataLst>
                <p:tags r:id="rId11"/>
              </p:custDataLst>
            </p:nvPr>
          </p:nvCxnSpPr>
          <p:spPr>
            <a:xfrm rot="16200000" flipH="1">
              <a:off x="2532056" y="4496608"/>
              <a:ext cx="419961" cy="302342"/>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14" name="椭圆 13"/>
            <p:cNvSpPr/>
            <p:nvPr>
              <p:custDataLst>
                <p:tags r:id="rId12"/>
              </p:custDataLst>
            </p:nvPr>
          </p:nvSpPr>
          <p:spPr>
            <a:xfrm>
              <a:off x="3643306" y="407194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15" name="椭圆 14"/>
            <p:cNvSpPr/>
            <p:nvPr>
              <p:custDataLst>
                <p:tags r:id="rId13"/>
              </p:custDataLst>
            </p:nvPr>
          </p:nvSpPr>
          <p:spPr>
            <a:xfrm>
              <a:off x="3286116" y="4857760"/>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J</a:t>
              </a:r>
            </a:p>
          </p:txBody>
        </p:sp>
        <p:sp>
          <p:nvSpPr>
            <p:cNvPr id="16" name="椭圆 15"/>
            <p:cNvSpPr/>
            <p:nvPr>
              <p:custDataLst>
                <p:tags r:id="rId14"/>
              </p:custDataLst>
            </p:nvPr>
          </p:nvSpPr>
          <p:spPr>
            <a:xfrm>
              <a:off x="4071934" y="4857760"/>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K</a:t>
              </a:r>
            </a:p>
          </p:txBody>
        </p:sp>
        <p:cxnSp>
          <p:nvCxnSpPr>
            <p:cNvPr id="17" name="直接连接符 16"/>
            <p:cNvCxnSpPr>
              <a:stCxn id="14" idx="3"/>
              <a:endCxn id="15" idx="0"/>
            </p:cNvCxnSpPr>
            <p:nvPr>
              <p:custDataLst>
                <p:tags r:id="rId15"/>
              </p:custDataLst>
            </p:nvPr>
          </p:nvCxnSpPr>
          <p:spPr>
            <a:xfrm rot="5400000">
              <a:off x="3370183" y="4532327"/>
              <a:ext cx="419961" cy="23090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18" name="直接连接符 17"/>
            <p:cNvCxnSpPr>
              <a:stCxn id="14" idx="5"/>
              <a:endCxn id="16" idx="0"/>
            </p:cNvCxnSpPr>
            <p:nvPr>
              <p:custDataLst>
                <p:tags r:id="rId16"/>
              </p:custDataLst>
            </p:nvPr>
          </p:nvCxnSpPr>
          <p:spPr>
            <a:xfrm rot="16200000" flipH="1">
              <a:off x="3889378" y="4496608"/>
              <a:ext cx="419961" cy="302342"/>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19" name="直接连接符 18"/>
            <p:cNvCxnSpPr>
              <a:stCxn id="8" idx="3"/>
              <a:endCxn id="9" idx="7"/>
            </p:cNvCxnSpPr>
            <p:nvPr>
              <p:custDataLst>
                <p:tags r:id="rId17"/>
              </p:custDataLst>
            </p:nvPr>
          </p:nvCxnSpPr>
          <p:spPr>
            <a:xfrm rot="5400000">
              <a:off x="2616122" y="3698162"/>
              <a:ext cx="411294" cy="46180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20" name="直接连接符 19"/>
            <p:cNvCxnSpPr>
              <a:stCxn id="8" idx="5"/>
              <a:endCxn id="14" idx="1"/>
            </p:cNvCxnSpPr>
            <p:nvPr>
              <p:custDataLst>
                <p:tags r:id="rId18"/>
              </p:custDataLst>
            </p:nvPr>
          </p:nvCxnSpPr>
          <p:spPr>
            <a:xfrm rot="16200000" flipH="1">
              <a:off x="3294783" y="3733881"/>
              <a:ext cx="411294" cy="39037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21" name="椭圆 20"/>
            <p:cNvSpPr/>
            <p:nvPr>
              <p:custDataLst>
                <p:tags r:id="rId19"/>
              </p:custDataLst>
            </p:nvPr>
          </p:nvSpPr>
          <p:spPr>
            <a:xfrm>
              <a:off x="6000760" y="335756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22" name="椭圆 21"/>
            <p:cNvSpPr/>
            <p:nvPr>
              <p:custDataLst>
                <p:tags r:id="rId20"/>
              </p:custDataLst>
            </p:nvPr>
          </p:nvSpPr>
          <p:spPr>
            <a:xfrm>
              <a:off x="5286380" y="407194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23" name="椭圆 22"/>
            <p:cNvSpPr/>
            <p:nvPr>
              <p:custDataLst>
                <p:tags r:id="rId21"/>
              </p:custDataLst>
            </p:nvPr>
          </p:nvSpPr>
          <p:spPr>
            <a:xfrm>
              <a:off x="4929190" y="4857760"/>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L</a:t>
              </a:r>
            </a:p>
          </p:txBody>
        </p:sp>
        <p:sp>
          <p:nvSpPr>
            <p:cNvPr id="24" name="椭圆 23"/>
            <p:cNvSpPr/>
            <p:nvPr>
              <p:custDataLst>
                <p:tags r:id="rId22"/>
              </p:custDataLst>
            </p:nvPr>
          </p:nvSpPr>
          <p:spPr>
            <a:xfrm>
              <a:off x="5715008" y="4857760"/>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M</a:t>
              </a:r>
            </a:p>
          </p:txBody>
        </p:sp>
        <p:cxnSp>
          <p:nvCxnSpPr>
            <p:cNvPr id="25" name="直接连接符 24"/>
            <p:cNvCxnSpPr>
              <a:stCxn id="22" idx="3"/>
              <a:endCxn id="23" idx="0"/>
            </p:cNvCxnSpPr>
            <p:nvPr>
              <p:custDataLst>
                <p:tags r:id="rId23"/>
              </p:custDataLst>
            </p:nvPr>
          </p:nvCxnSpPr>
          <p:spPr>
            <a:xfrm rot="5400000">
              <a:off x="5013257" y="4532327"/>
              <a:ext cx="419961" cy="23090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26" name="直接连接符 25"/>
            <p:cNvCxnSpPr>
              <a:stCxn id="22" idx="5"/>
              <a:endCxn id="24" idx="0"/>
            </p:cNvCxnSpPr>
            <p:nvPr>
              <p:custDataLst>
                <p:tags r:id="rId24"/>
              </p:custDataLst>
            </p:nvPr>
          </p:nvCxnSpPr>
          <p:spPr>
            <a:xfrm rot="16200000" flipH="1">
              <a:off x="5532452" y="4496608"/>
              <a:ext cx="419961" cy="302342"/>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27" name="椭圆 26"/>
            <p:cNvSpPr/>
            <p:nvPr>
              <p:custDataLst>
                <p:tags r:id="rId25"/>
              </p:custDataLst>
            </p:nvPr>
          </p:nvSpPr>
          <p:spPr>
            <a:xfrm>
              <a:off x="6643702" y="407194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G</a:t>
              </a:r>
            </a:p>
          </p:txBody>
        </p:sp>
        <p:sp>
          <p:nvSpPr>
            <p:cNvPr id="28" name="椭圆 27"/>
            <p:cNvSpPr/>
            <p:nvPr>
              <p:custDataLst>
                <p:tags r:id="rId26"/>
              </p:custDataLst>
            </p:nvPr>
          </p:nvSpPr>
          <p:spPr>
            <a:xfrm>
              <a:off x="6286512" y="4857760"/>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N</a:t>
              </a:r>
            </a:p>
          </p:txBody>
        </p:sp>
        <p:sp>
          <p:nvSpPr>
            <p:cNvPr id="29" name="椭圆 28"/>
            <p:cNvSpPr/>
            <p:nvPr>
              <p:custDataLst>
                <p:tags r:id="rId27"/>
              </p:custDataLst>
            </p:nvPr>
          </p:nvSpPr>
          <p:spPr>
            <a:xfrm>
              <a:off x="7072330" y="4857760"/>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O</a:t>
              </a:r>
            </a:p>
          </p:txBody>
        </p:sp>
        <p:cxnSp>
          <p:nvCxnSpPr>
            <p:cNvPr id="30" name="直接连接符 29"/>
            <p:cNvCxnSpPr>
              <a:stCxn id="27" idx="3"/>
              <a:endCxn id="28" idx="0"/>
            </p:cNvCxnSpPr>
            <p:nvPr>
              <p:custDataLst>
                <p:tags r:id="rId28"/>
              </p:custDataLst>
            </p:nvPr>
          </p:nvCxnSpPr>
          <p:spPr>
            <a:xfrm rot="5400000">
              <a:off x="6370579" y="4532327"/>
              <a:ext cx="419961" cy="23090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31" name="直接连接符 30"/>
            <p:cNvCxnSpPr>
              <a:stCxn id="27" idx="5"/>
              <a:endCxn id="29" idx="0"/>
            </p:cNvCxnSpPr>
            <p:nvPr>
              <p:custDataLst>
                <p:tags r:id="rId29"/>
              </p:custDataLst>
            </p:nvPr>
          </p:nvCxnSpPr>
          <p:spPr>
            <a:xfrm rot="16200000" flipH="1">
              <a:off x="6889774" y="4496608"/>
              <a:ext cx="419961" cy="302342"/>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32" name="直接连接符 31"/>
            <p:cNvCxnSpPr>
              <a:stCxn id="21" idx="3"/>
              <a:endCxn id="22" idx="7"/>
            </p:cNvCxnSpPr>
            <p:nvPr>
              <p:custDataLst>
                <p:tags r:id="rId30"/>
              </p:custDataLst>
            </p:nvPr>
          </p:nvCxnSpPr>
          <p:spPr>
            <a:xfrm rot="5400000">
              <a:off x="5616518" y="3698162"/>
              <a:ext cx="411294" cy="46180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33" name="直接连接符 32"/>
            <p:cNvCxnSpPr>
              <a:stCxn id="21" idx="5"/>
              <a:endCxn id="27" idx="1"/>
            </p:cNvCxnSpPr>
            <p:nvPr>
              <p:custDataLst>
                <p:tags r:id="rId31"/>
              </p:custDataLst>
            </p:nvPr>
          </p:nvCxnSpPr>
          <p:spPr>
            <a:xfrm rot="16200000" flipH="1">
              <a:off x="6295179" y="3733881"/>
              <a:ext cx="411294" cy="39037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34" name="直接连接符 33"/>
            <p:cNvCxnSpPr>
              <a:stCxn id="7" idx="2"/>
              <a:endCxn id="8" idx="7"/>
            </p:cNvCxnSpPr>
            <p:nvPr>
              <p:custDataLst>
                <p:tags r:id="rId32"/>
              </p:custDataLst>
            </p:nvPr>
          </p:nvCxnSpPr>
          <p:spPr>
            <a:xfrm rot="10800000" flipV="1">
              <a:off x="3305246" y="2714619"/>
              <a:ext cx="1123879" cy="70571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35" name="直接连接符 34"/>
            <p:cNvCxnSpPr>
              <a:stCxn id="7" idx="6"/>
              <a:endCxn id="21" idx="1"/>
            </p:cNvCxnSpPr>
            <p:nvPr>
              <p:custDataLst>
                <p:tags r:id="rId33"/>
              </p:custDataLst>
            </p:nvPr>
          </p:nvCxnSpPr>
          <p:spPr>
            <a:xfrm>
              <a:off x="4786314" y="2714620"/>
              <a:ext cx="1266755" cy="70571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36" name="TextBox 35"/>
            <p:cNvSpPr txBox="1"/>
            <p:nvPr/>
          </p:nvSpPr>
          <p:spPr>
            <a:xfrm>
              <a:off x="4214810" y="2335405"/>
              <a:ext cx="428628" cy="228462"/>
            </a:xfrm>
            <a:prstGeom prst="rect">
              <a:avLst/>
            </a:prstGeom>
            <a:noFill/>
          </p:spPr>
          <p:txBody>
            <a:bodyPr wrap="square" lIns="0" tIns="0" rIns="0" bIns="0" rtlCol="0">
              <a:spAutoFit/>
            </a:bodyPr>
            <a:lstStyle/>
            <a:p>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37" name="TextBox 36"/>
            <p:cNvSpPr txBox="1"/>
            <p:nvPr/>
          </p:nvSpPr>
          <p:spPr>
            <a:xfrm>
              <a:off x="2638791" y="3335538"/>
              <a:ext cx="428628" cy="228462"/>
            </a:xfrm>
            <a:prstGeom prst="rect">
              <a:avLst/>
            </a:prstGeom>
            <a:noFill/>
          </p:spPr>
          <p:txBody>
            <a:bodyPr wrap="square" lIns="0" tIns="0" rIns="0" bIns="0" rtlCol="0">
              <a:spAutoFit/>
            </a:bodyPr>
            <a:lstStyle/>
            <a:p>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38" name="TextBox 37"/>
            <p:cNvSpPr txBox="1"/>
            <p:nvPr/>
          </p:nvSpPr>
          <p:spPr>
            <a:xfrm>
              <a:off x="2071635" y="3929065"/>
              <a:ext cx="428628" cy="228462"/>
            </a:xfrm>
            <a:prstGeom prst="rect">
              <a:avLst/>
            </a:prstGeom>
            <a:noFill/>
          </p:spPr>
          <p:txBody>
            <a:bodyPr wrap="square" lIns="0" tIns="0" rIns="0" bIns="0" rtlCol="0">
              <a:spAutoFit/>
            </a:bodyPr>
            <a:lstStyle/>
            <a:p>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39" name="TextBox 38"/>
            <p:cNvSpPr txBox="1"/>
            <p:nvPr/>
          </p:nvSpPr>
          <p:spPr>
            <a:xfrm>
              <a:off x="1666524" y="4835736"/>
              <a:ext cx="428628" cy="233769"/>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8</a:t>
              </a:r>
            </a:p>
          </p:txBody>
        </p:sp>
        <p:sp>
          <p:nvSpPr>
            <p:cNvPr id="40" name="TextBox 39"/>
            <p:cNvSpPr txBox="1"/>
            <p:nvPr/>
          </p:nvSpPr>
          <p:spPr>
            <a:xfrm>
              <a:off x="2395724" y="4864699"/>
              <a:ext cx="428628" cy="233769"/>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9</a:t>
              </a:r>
            </a:p>
          </p:txBody>
        </p:sp>
        <p:sp>
          <p:nvSpPr>
            <p:cNvPr id="41" name="TextBox 40"/>
            <p:cNvSpPr txBox="1"/>
            <p:nvPr/>
          </p:nvSpPr>
          <p:spPr>
            <a:xfrm>
              <a:off x="3929058" y="3857628"/>
              <a:ext cx="428628" cy="228462"/>
            </a:xfrm>
            <a:prstGeom prst="rect">
              <a:avLst/>
            </a:prstGeom>
            <a:noFill/>
          </p:spPr>
          <p:txBody>
            <a:bodyPr wrap="square" lIns="0" tIns="0" rIns="0" bIns="0" rtlCol="0">
              <a:spAutoFit/>
            </a:bodyPr>
            <a:lstStyle/>
            <a:p>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42" name="TextBox 41"/>
            <p:cNvSpPr txBox="1"/>
            <p:nvPr/>
          </p:nvSpPr>
          <p:spPr>
            <a:xfrm>
              <a:off x="3124924" y="4572007"/>
              <a:ext cx="428628" cy="228462"/>
            </a:xfrm>
            <a:prstGeom prst="rect">
              <a:avLst/>
            </a:prstGeom>
            <a:noFill/>
          </p:spPr>
          <p:txBody>
            <a:bodyPr wrap="square" lIns="0" tIns="0" rIns="0" bIns="0" rtlCol="0">
              <a:spAutoFit/>
            </a:bodyPr>
            <a:lstStyle/>
            <a:p>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10</a:t>
              </a:r>
            </a:p>
          </p:txBody>
        </p:sp>
        <p:sp>
          <p:nvSpPr>
            <p:cNvPr id="43" name="TextBox 42"/>
            <p:cNvSpPr txBox="1"/>
            <p:nvPr/>
          </p:nvSpPr>
          <p:spPr>
            <a:xfrm>
              <a:off x="3799245" y="4702638"/>
              <a:ext cx="428628" cy="233769"/>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11</a:t>
              </a:r>
            </a:p>
          </p:txBody>
        </p:sp>
        <p:sp>
          <p:nvSpPr>
            <p:cNvPr id="44" name="TextBox 43"/>
            <p:cNvSpPr txBox="1"/>
            <p:nvPr/>
          </p:nvSpPr>
          <p:spPr>
            <a:xfrm>
              <a:off x="6284791" y="3357562"/>
              <a:ext cx="428628" cy="375692"/>
            </a:xfrm>
            <a:prstGeom prst="rect">
              <a:avLst/>
            </a:prstGeom>
            <a:noFill/>
          </p:spPr>
          <p:txBody>
            <a:bodyPr wrap="square" lIns="0" tIns="0" rIns="0" bIns="0" rtlCol="0">
              <a:spAutoFit/>
            </a:bodyPr>
            <a:lstStyle/>
            <a:p>
              <a:pPr>
                <a:lnSpc>
                  <a:spcPts val="2200"/>
                </a:lnSpc>
              </a:pP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45" name="TextBox 44"/>
            <p:cNvSpPr txBox="1"/>
            <p:nvPr/>
          </p:nvSpPr>
          <p:spPr>
            <a:xfrm>
              <a:off x="5149628" y="3924963"/>
              <a:ext cx="428628" cy="228462"/>
            </a:xfrm>
            <a:prstGeom prst="rect">
              <a:avLst/>
            </a:prstGeom>
            <a:noFill/>
          </p:spPr>
          <p:txBody>
            <a:bodyPr wrap="square" lIns="0" tIns="0" rIns="0" bIns="0" rtlCol="0">
              <a:spAutoFit/>
            </a:bodyPr>
            <a:lstStyle/>
            <a:p>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6</a:t>
              </a:r>
            </a:p>
          </p:txBody>
        </p:sp>
        <p:sp>
          <p:nvSpPr>
            <p:cNvPr id="46" name="TextBox 45"/>
            <p:cNvSpPr txBox="1"/>
            <p:nvPr/>
          </p:nvSpPr>
          <p:spPr>
            <a:xfrm>
              <a:off x="4643438" y="4857760"/>
              <a:ext cx="428628" cy="233769"/>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12</a:t>
              </a:r>
            </a:p>
          </p:txBody>
        </p:sp>
        <p:sp>
          <p:nvSpPr>
            <p:cNvPr id="47" name="TextBox 46"/>
            <p:cNvSpPr txBox="1"/>
            <p:nvPr/>
          </p:nvSpPr>
          <p:spPr>
            <a:xfrm>
              <a:off x="5393546" y="4835736"/>
              <a:ext cx="428628" cy="343476"/>
            </a:xfrm>
            <a:prstGeom prst="rect">
              <a:avLst/>
            </a:prstGeom>
            <a:noFill/>
          </p:spPr>
          <p:txBody>
            <a:bodyPr wrap="square" lIns="0" tIns="0" rIns="0" bIns="0" rtlCol="0">
              <a:spAutoFit/>
            </a:bodyPr>
            <a:lstStyle/>
            <a:p>
              <a:pPr>
                <a:lnSpc>
                  <a:spcPts val="2200"/>
                </a:lnSpc>
              </a:pPr>
              <a:r>
                <a:rPr lang="en-US" altLang="zh-CN" sz="1400">
                  <a:solidFill>
                    <a:srgbClr val="000000"/>
                  </a:solidFill>
                  <a:latin typeface="Consolas" panose="020B0609020204030204" pitchFamily="49" charset="0"/>
                  <a:cs typeface="Consolas" panose="020B0609020204030204" pitchFamily="49" charset="0"/>
                </a:rPr>
                <a:t>13</a:t>
              </a:r>
            </a:p>
          </p:txBody>
        </p:sp>
        <p:sp>
          <p:nvSpPr>
            <p:cNvPr id="48" name="TextBox 47"/>
            <p:cNvSpPr txBox="1"/>
            <p:nvPr/>
          </p:nvSpPr>
          <p:spPr>
            <a:xfrm>
              <a:off x="6851946" y="3879654"/>
              <a:ext cx="428628" cy="228462"/>
            </a:xfrm>
            <a:prstGeom prst="rect">
              <a:avLst/>
            </a:prstGeom>
            <a:noFill/>
          </p:spPr>
          <p:txBody>
            <a:bodyPr wrap="square" lIns="0" tIns="0" rIns="0" bIns="0" rtlCol="0">
              <a:spAutoFit/>
            </a:bodyPr>
            <a:lstStyle/>
            <a:p>
              <a:r>
                <a:rPr lang="en-US" altLang="zh-CN" sz="14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49" name="TextBox 48"/>
            <p:cNvSpPr txBox="1"/>
            <p:nvPr/>
          </p:nvSpPr>
          <p:spPr>
            <a:xfrm>
              <a:off x="6143636" y="4594034"/>
              <a:ext cx="428628" cy="228462"/>
            </a:xfrm>
            <a:prstGeom prst="rect">
              <a:avLst/>
            </a:prstGeom>
            <a:noFill/>
          </p:spPr>
          <p:txBody>
            <a:bodyPr wrap="square" lIns="0" tIns="0" rIns="0" bIns="0" rtlCol="0">
              <a:spAutoFit/>
            </a:bodyPr>
            <a:lstStyle/>
            <a:p>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14</a:t>
              </a:r>
            </a:p>
          </p:txBody>
        </p:sp>
        <p:sp>
          <p:nvSpPr>
            <p:cNvPr id="50" name="TextBox 49"/>
            <p:cNvSpPr txBox="1"/>
            <p:nvPr/>
          </p:nvSpPr>
          <p:spPr>
            <a:xfrm>
              <a:off x="7176035" y="4594034"/>
              <a:ext cx="428628" cy="228462"/>
            </a:xfrm>
            <a:prstGeom prst="rect">
              <a:avLst/>
            </a:prstGeom>
            <a:noFill/>
          </p:spPr>
          <p:txBody>
            <a:bodyPr wrap="square" lIns="0" tIns="0" rIns="0" bIns="0" rtlCol="0">
              <a:spAutoFit/>
            </a:bodyPr>
            <a:lstStyle/>
            <a:p>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15</a:t>
              </a:r>
            </a:p>
          </p:txBody>
        </p:sp>
      </p:grpSp>
      <p:sp>
        <p:nvSpPr>
          <p:cNvPr id="52" name="灯片编号占位符 51"/>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54</a:t>
            </a:fld>
            <a:r>
              <a:rPr lang="en-US" altLang="zh-CN">
                <a:solidFill>
                  <a:srgbClr val="000000"/>
                </a:solidFill>
                <a:latin typeface="微软雅黑" panose="020B0503020204020204" pitchFamily="34" charset="-122"/>
                <a:ea typeface="微软雅黑" panose="020B0503020204020204" pitchFamily="34" charset="-122"/>
              </a:rPr>
              <a:t>/39</a:t>
            </a:r>
          </a:p>
        </p:txBody>
      </p:sp>
      <p:sp>
        <p:nvSpPr>
          <p:cNvPr id="2" name="椭圆 1"/>
          <p:cNvSpPr/>
          <p:nvPr>
            <p:custDataLst>
              <p:tags r:id="rId2"/>
            </p:custDataLst>
          </p:nvPr>
        </p:nvSpPr>
        <p:spPr>
          <a:xfrm>
            <a:off x="-352021" y="5536016"/>
            <a:ext cx="2080699" cy="2080699"/>
          </a:xfrm>
          <a:prstGeom prst="ellipse">
            <a:avLst/>
          </a:prstGeom>
          <a:solidFill>
            <a:schemeClr val="accent4"/>
          </a:solidFill>
          <a:ln w="19050">
            <a:no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endParaRPr>
          </a:p>
        </p:txBody>
      </p:sp>
      <p:sp>
        <p:nvSpPr>
          <p:cNvPr id="4" name="椭圆 3"/>
          <p:cNvSpPr/>
          <p:nvPr>
            <p:custDataLst>
              <p:tags r:id="rId3"/>
            </p:custDataLst>
          </p:nvPr>
        </p:nvSpPr>
        <p:spPr>
          <a:xfrm>
            <a:off x="1860002" y="5640262"/>
            <a:ext cx="520265" cy="520265"/>
          </a:xfrm>
          <a:prstGeom prst="ellipse">
            <a:avLst/>
          </a:prstGeom>
          <a:solidFill>
            <a:schemeClr val="accent6">
              <a:lumMod val="75000"/>
            </a:schemeClr>
          </a:solidFill>
          <a:ln w="19050">
            <a:no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endParaRPr>
          </a:p>
        </p:txBody>
      </p:sp>
      <p:sp>
        <p:nvSpPr>
          <p:cNvPr id="51" name="椭圆 50"/>
          <p:cNvSpPr/>
          <p:nvPr>
            <p:custDataLst>
              <p:tags r:id="rId4"/>
            </p:custDataLst>
          </p:nvPr>
        </p:nvSpPr>
        <p:spPr>
          <a:xfrm>
            <a:off x="834411" y="4829637"/>
            <a:ext cx="512796" cy="512796"/>
          </a:xfrm>
          <a:prstGeom prst="ellipse">
            <a:avLst/>
          </a:prstGeom>
          <a:solidFill>
            <a:schemeClr val="accent2">
              <a:lumMod val="40000"/>
              <a:lumOff val="60000"/>
            </a:schemeClr>
          </a:solidFill>
          <a:ln w="19050">
            <a:no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endParaRPr>
          </a:p>
        </p:txBody>
      </p:sp>
    </p:spTree>
    <p:extLst>
      <p:ext uri="{BB962C8B-B14F-4D97-AF65-F5344CB8AC3E}">
        <p14:creationId xmlns:p14="http://schemas.microsoft.com/office/powerpoint/2010/main" val="33633795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70501" y="1606030"/>
            <a:ext cx="5023553" cy="4469596"/>
          </a:xfrm>
          <a:prstGeom prst="rect">
            <a:avLst/>
          </a:prstGeom>
        </p:spPr>
      </p:pic>
      <p:sp>
        <p:nvSpPr>
          <p:cNvPr id="3" name="TextBox 2"/>
          <p:cNvSpPr txBox="1"/>
          <p:nvPr/>
        </p:nvSpPr>
        <p:spPr>
          <a:xfrm>
            <a:off x="2398527" y="2492896"/>
            <a:ext cx="1753188" cy="829945"/>
          </a:xfrm>
          <a:prstGeom prst="rect">
            <a:avLst/>
          </a:prstGeom>
          <a:noFill/>
        </p:spPr>
        <p:txBody>
          <a:bodyPr wrap="square" rtlCol="0">
            <a:spAutoFit/>
          </a:bodyPr>
          <a:lstStyle/>
          <a:p>
            <a:pPr algn="l">
              <a:lnSpc>
                <a:spcPct val="100000"/>
              </a:lnSpc>
              <a:spcBef>
                <a:spcPts val="0"/>
              </a:spcBef>
            </a:pPr>
            <a:r>
              <a:rPr lang="zh-CN" altLang="zh-CN" sz="24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满二叉树的特点如下：</a:t>
            </a:r>
          </a:p>
        </p:txBody>
      </p:sp>
      <p:sp>
        <p:nvSpPr>
          <p:cNvPr id="5" name="TextBox 4"/>
          <p:cNvSpPr txBox="1"/>
          <p:nvPr>
            <p:custDataLst>
              <p:tags r:id="rId1"/>
            </p:custDataLst>
          </p:nvPr>
        </p:nvSpPr>
        <p:spPr>
          <a:xfrm>
            <a:off x="5100642" y="2636422"/>
            <a:ext cx="6323949" cy="933450"/>
          </a:xfrm>
          <a:prstGeom prst="rect">
            <a:avLst/>
          </a:prstGeom>
          <a:solidFill>
            <a:schemeClr val="lt1"/>
          </a:solidFill>
          <a:ln>
            <a:noFill/>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342900" indent="-342900" algn="l">
              <a:lnSpc>
                <a:spcPts val="2800"/>
              </a:lnSpc>
              <a:spcBef>
                <a:spcPts val="600"/>
              </a:spcBef>
              <a:buFont typeface="Wingdings" panose="05000000000000000000" pitchFamily="2" charset="2"/>
              <a:buChar char="l"/>
            </a:pP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含</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个结点的满二叉树的高度为</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log</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，叶子结点个数为</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，度为</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的结点个数为</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p>
        </p:txBody>
      </p:sp>
      <p:grpSp>
        <p:nvGrpSpPr>
          <p:cNvPr id="6" name="组合 5"/>
          <p:cNvGrpSpPr/>
          <p:nvPr/>
        </p:nvGrpSpPr>
        <p:grpSpPr>
          <a:xfrm>
            <a:off x="4079776" y="3861048"/>
            <a:ext cx="5235709" cy="2214578"/>
            <a:chOff x="1666524" y="2335405"/>
            <a:chExt cx="5938139" cy="2950983"/>
          </a:xfrm>
        </p:grpSpPr>
        <p:sp>
          <p:nvSpPr>
            <p:cNvPr id="7" name="椭圆 6"/>
            <p:cNvSpPr/>
            <p:nvPr>
              <p:custDataLst>
                <p:tags r:id="rId5"/>
              </p:custDataLst>
            </p:nvPr>
          </p:nvSpPr>
          <p:spPr>
            <a:xfrm>
              <a:off x="4429124" y="2500306"/>
              <a:ext cx="357190" cy="428628"/>
            </a:xfrm>
            <a:prstGeom prst="ellipse">
              <a:avLst/>
            </a:prstGeom>
            <a:gradFill>
              <a:gsLst>
                <a:gs pos="0">
                  <a:schemeClr val="accent3">
                    <a:shade val="51000"/>
                    <a:satMod val="130000"/>
                  </a:schemeClr>
                </a:gs>
                <a:gs pos="80000">
                  <a:schemeClr val="accent3">
                    <a:shade val="93000"/>
                    <a:satMod val="130000"/>
                  </a:schemeClr>
                </a:gs>
                <a:gs pos="100000">
                  <a:schemeClr val="accent3">
                    <a:shade val="94000"/>
                    <a:satMod val="135000"/>
                  </a:schemeClr>
                </a:gs>
                <a:gs pos="0">
                  <a:srgbClr val="DB7C23"/>
                </a:gs>
                <a:gs pos="80000">
                  <a:srgbClr val="DB7C23"/>
                </a:gs>
                <a:gs pos="100000">
                  <a:srgbClr val="DB7C23"/>
                </a:gs>
              </a:gsLst>
              <a:lin ang="16200000" scaled="0"/>
            </a:gradFill>
            <a:ln>
              <a:solidFill>
                <a:schemeClr val="accent3">
                  <a:shade val="95000"/>
                  <a:satMod val="10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nSpc>
                  <a:spcPts val="2200"/>
                </a:lnSpc>
              </a:pPr>
              <a:r>
                <a:rPr lang="en-US" altLang="zh-CN" sz="1600">
                  <a:solidFill>
                    <a:schemeClr val="lt1"/>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8" name="椭圆 7"/>
            <p:cNvSpPr/>
            <p:nvPr>
              <p:custDataLst>
                <p:tags r:id="rId6"/>
              </p:custDataLst>
            </p:nvPr>
          </p:nvSpPr>
          <p:spPr>
            <a:xfrm>
              <a:off x="3000364" y="335756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9" name="椭圆 8"/>
            <p:cNvSpPr/>
            <p:nvPr>
              <p:custDataLst>
                <p:tags r:id="rId7"/>
              </p:custDataLst>
            </p:nvPr>
          </p:nvSpPr>
          <p:spPr>
            <a:xfrm>
              <a:off x="2285984" y="407194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10" name="椭圆 9"/>
            <p:cNvSpPr/>
            <p:nvPr>
              <p:custDataLst>
                <p:tags r:id="rId8"/>
              </p:custDataLst>
            </p:nvPr>
          </p:nvSpPr>
          <p:spPr>
            <a:xfrm>
              <a:off x="1928794" y="4857760"/>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1" name="椭圆 10"/>
            <p:cNvSpPr/>
            <p:nvPr>
              <p:custDataLst>
                <p:tags r:id="rId9"/>
              </p:custDataLst>
            </p:nvPr>
          </p:nvSpPr>
          <p:spPr>
            <a:xfrm>
              <a:off x="2714612" y="4857760"/>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I</a:t>
              </a:r>
            </a:p>
          </p:txBody>
        </p:sp>
        <p:cxnSp>
          <p:nvCxnSpPr>
            <p:cNvPr id="12" name="直接连接符 11"/>
            <p:cNvCxnSpPr>
              <a:stCxn id="9" idx="3"/>
              <a:endCxn id="10" idx="0"/>
            </p:cNvCxnSpPr>
            <p:nvPr>
              <p:custDataLst>
                <p:tags r:id="rId10"/>
              </p:custDataLst>
            </p:nvPr>
          </p:nvCxnSpPr>
          <p:spPr>
            <a:xfrm rot="5400000">
              <a:off x="2012861" y="4532327"/>
              <a:ext cx="419961" cy="23090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13" name="直接连接符 12"/>
            <p:cNvCxnSpPr>
              <a:stCxn id="9" idx="5"/>
              <a:endCxn id="11" idx="0"/>
            </p:cNvCxnSpPr>
            <p:nvPr>
              <p:custDataLst>
                <p:tags r:id="rId11"/>
              </p:custDataLst>
            </p:nvPr>
          </p:nvCxnSpPr>
          <p:spPr>
            <a:xfrm rot="16200000" flipH="1">
              <a:off x="2532056" y="4496608"/>
              <a:ext cx="419961" cy="302342"/>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14" name="椭圆 13"/>
            <p:cNvSpPr/>
            <p:nvPr>
              <p:custDataLst>
                <p:tags r:id="rId12"/>
              </p:custDataLst>
            </p:nvPr>
          </p:nvSpPr>
          <p:spPr>
            <a:xfrm>
              <a:off x="3643306" y="407194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15" name="椭圆 14"/>
            <p:cNvSpPr/>
            <p:nvPr>
              <p:custDataLst>
                <p:tags r:id="rId13"/>
              </p:custDataLst>
            </p:nvPr>
          </p:nvSpPr>
          <p:spPr>
            <a:xfrm>
              <a:off x="3286116" y="4857760"/>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J</a:t>
              </a:r>
            </a:p>
          </p:txBody>
        </p:sp>
        <p:sp>
          <p:nvSpPr>
            <p:cNvPr id="16" name="椭圆 15"/>
            <p:cNvSpPr/>
            <p:nvPr>
              <p:custDataLst>
                <p:tags r:id="rId14"/>
              </p:custDataLst>
            </p:nvPr>
          </p:nvSpPr>
          <p:spPr>
            <a:xfrm>
              <a:off x="4071934" y="4857760"/>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K</a:t>
              </a:r>
            </a:p>
          </p:txBody>
        </p:sp>
        <p:cxnSp>
          <p:nvCxnSpPr>
            <p:cNvPr id="17" name="直接连接符 16"/>
            <p:cNvCxnSpPr>
              <a:stCxn id="14" idx="3"/>
              <a:endCxn id="15" idx="0"/>
            </p:cNvCxnSpPr>
            <p:nvPr>
              <p:custDataLst>
                <p:tags r:id="rId15"/>
              </p:custDataLst>
            </p:nvPr>
          </p:nvCxnSpPr>
          <p:spPr>
            <a:xfrm rot="5400000">
              <a:off x="3370183" y="4532327"/>
              <a:ext cx="419961" cy="23090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18" name="直接连接符 17"/>
            <p:cNvCxnSpPr>
              <a:stCxn id="14" idx="5"/>
              <a:endCxn id="16" idx="0"/>
            </p:cNvCxnSpPr>
            <p:nvPr>
              <p:custDataLst>
                <p:tags r:id="rId16"/>
              </p:custDataLst>
            </p:nvPr>
          </p:nvCxnSpPr>
          <p:spPr>
            <a:xfrm rot="16200000" flipH="1">
              <a:off x="3889378" y="4496608"/>
              <a:ext cx="419961" cy="302342"/>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19" name="直接连接符 18"/>
            <p:cNvCxnSpPr>
              <a:stCxn id="8" idx="3"/>
              <a:endCxn id="9" idx="7"/>
            </p:cNvCxnSpPr>
            <p:nvPr>
              <p:custDataLst>
                <p:tags r:id="rId17"/>
              </p:custDataLst>
            </p:nvPr>
          </p:nvCxnSpPr>
          <p:spPr>
            <a:xfrm rot="5400000">
              <a:off x="2616122" y="3698162"/>
              <a:ext cx="411294" cy="46180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20" name="直接连接符 19"/>
            <p:cNvCxnSpPr>
              <a:stCxn id="8" idx="5"/>
              <a:endCxn id="14" idx="1"/>
            </p:cNvCxnSpPr>
            <p:nvPr>
              <p:custDataLst>
                <p:tags r:id="rId18"/>
              </p:custDataLst>
            </p:nvPr>
          </p:nvCxnSpPr>
          <p:spPr>
            <a:xfrm rot="16200000" flipH="1">
              <a:off x="3294783" y="3733881"/>
              <a:ext cx="411294" cy="39037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21" name="椭圆 20"/>
            <p:cNvSpPr/>
            <p:nvPr>
              <p:custDataLst>
                <p:tags r:id="rId19"/>
              </p:custDataLst>
            </p:nvPr>
          </p:nvSpPr>
          <p:spPr>
            <a:xfrm>
              <a:off x="6000760" y="335756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22" name="椭圆 21"/>
            <p:cNvSpPr/>
            <p:nvPr>
              <p:custDataLst>
                <p:tags r:id="rId20"/>
              </p:custDataLst>
            </p:nvPr>
          </p:nvSpPr>
          <p:spPr>
            <a:xfrm>
              <a:off x="5286380" y="407194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23" name="椭圆 22"/>
            <p:cNvSpPr/>
            <p:nvPr>
              <p:custDataLst>
                <p:tags r:id="rId21"/>
              </p:custDataLst>
            </p:nvPr>
          </p:nvSpPr>
          <p:spPr>
            <a:xfrm>
              <a:off x="4929190" y="4857760"/>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L</a:t>
              </a:r>
            </a:p>
          </p:txBody>
        </p:sp>
        <p:sp>
          <p:nvSpPr>
            <p:cNvPr id="24" name="椭圆 23"/>
            <p:cNvSpPr/>
            <p:nvPr>
              <p:custDataLst>
                <p:tags r:id="rId22"/>
              </p:custDataLst>
            </p:nvPr>
          </p:nvSpPr>
          <p:spPr>
            <a:xfrm>
              <a:off x="5715008" y="4857760"/>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M</a:t>
              </a:r>
            </a:p>
          </p:txBody>
        </p:sp>
        <p:cxnSp>
          <p:nvCxnSpPr>
            <p:cNvPr id="25" name="直接连接符 24"/>
            <p:cNvCxnSpPr>
              <a:stCxn id="22" idx="3"/>
              <a:endCxn id="23" idx="0"/>
            </p:cNvCxnSpPr>
            <p:nvPr>
              <p:custDataLst>
                <p:tags r:id="rId23"/>
              </p:custDataLst>
            </p:nvPr>
          </p:nvCxnSpPr>
          <p:spPr>
            <a:xfrm rot="5400000">
              <a:off x="5013257" y="4532327"/>
              <a:ext cx="419961" cy="23090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26" name="直接连接符 25"/>
            <p:cNvCxnSpPr>
              <a:stCxn id="22" idx="5"/>
              <a:endCxn id="24" idx="0"/>
            </p:cNvCxnSpPr>
            <p:nvPr>
              <p:custDataLst>
                <p:tags r:id="rId24"/>
              </p:custDataLst>
            </p:nvPr>
          </p:nvCxnSpPr>
          <p:spPr>
            <a:xfrm rot="16200000" flipH="1">
              <a:off x="5532452" y="4496608"/>
              <a:ext cx="419961" cy="302342"/>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27" name="椭圆 26"/>
            <p:cNvSpPr/>
            <p:nvPr>
              <p:custDataLst>
                <p:tags r:id="rId25"/>
              </p:custDataLst>
            </p:nvPr>
          </p:nvSpPr>
          <p:spPr>
            <a:xfrm>
              <a:off x="6643702" y="407194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G</a:t>
              </a:r>
            </a:p>
          </p:txBody>
        </p:sp>
        <p:sp>
          <p:nvSpPr>
            <p:cNvPr id="28" name="椭圆 27"/>
            <p:cNvSpPr/>
            <p:nvPr>
              <p:custDataLst>
                <p:tags r:id="rId26"/>
              </p:custDataLst>
            </p:nvPr>
          </p:nvSpPr>
          <p:spPr>
            <a:xfrm>
              <a:off x="6286512" y="4857760"/>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N</a:t>
              </a:r>
            </a:p>
          </p:txBody>
        </p:sp>
        <p:sp>
          <p:nvSpPr>
            <p:cNvPr id="29" name="椭圆 28"/>
            <p:cNvSpPr/>
            <p:nvPr>
              <p:custDataLst>
                <p:tags r:id="rId27"/>
              </p:custDataLst>
            </p:nvPr>
          </p:nvSpPr>
          <p:spPr>
            <a:xfrm>
              <a:off x="7072330" y="4857760"/>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O</a:t>
              </a:r>
            </a:p>
          </p:txBody>
        </p:sp>
        <p:cxnSp>
          <p:nvCxnSpPr>
            <p:cNvPr id="30" name="直接连接符 29"/>
            <p:cNvCxnSpPr>
              <a:stCxn id="27" idx="3"/>
              <a:endCxn id="28" idx="0"/>
            </p:cNvCxnSpPr>
            <p:nvPr>
              <p:custDataLst>
                <p:tags r:id="rId28"/>
              </p:custDataLst>
            </p:nvPr>
          </p:nvCxnSpPr>
          <p:spPr>
            <a:xfrm rot="5400000">
              <a:off x="6370579" y="4532327"/>
              <a:ext cx="419961" cy="23090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31" name="直接连接符 30"/>
            <p:cNvCxnSpPr>
              <a:stCxn id="27" idx="5"/>
              <a:endCxn id="29" idx="0"/>
            </p:cNvCxnSpPr>
            <p:nvPr>
              <p:custDataLst>
                <p:tags r:id="rId29"/>
              </p:custDataLst>
            </p:nvPr>
          </p:nvCxnSpPr>
          <p:spPr>
            <a:xfrm rot="16200000" flipH="1">
              <a:off x="6889774" y="4496608"/>
              <a:ext cx="419961" cy="302342"/>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32" name="直接连接符 31"/>
            <p:cNvCxnSpPr>
              <a:stCxn id="21" idx="3"/>
              <a:endCxn id="22" idx="7"/>
            </p:cNvCxnSpPr>
            <p:nvPr>
              <p:custDataLst>
                <p:tags r:id="rId30"/>
              </p:custDataLst>
            </p:nvPr>
          </p:nvCxnSpPr>
          <p:spPr>
            <a:xfrm rot="5400000">
              <a:off x="5616518" y="3698162"/>
              <a:ext cx="411294" cy="46180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33" name="直接连接符 32"/>
            <p:cNvCxnSpPr>
              <a:stCxn id="21" idx="5"/>
              <a:endCxn id="27" idx="1"/>
            </p:cNvCxnSpPr>
            <p:nvPr>
              <p:custDataLst>
                <p:tags r:id="rId31"/>
              </p:custDataLst>
            </p:nvPr>
          </p:nvCxnSpPr>
          <p:spPr>
            <a:xfrm rot="16200000" flipH="1">
              <a:off x="6295179" y="3733881"/>
              <a:ext cx="411294" cy="39037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34" name="直接连接符 33"/>
            <p:cNvCxnSpPr>
              <a:stCxn id="7" idx="2"/>
              <a:endCxn id="8" idx="7"/>
            </p:cNvCxnSpPr>
            <p:nvPr>
              <p:custDataLst>
                <p:tags r:id="rId32"/>
              </p:custDataLst>
            </p:nvPr>
          </p:nvCxnSpPr>
          <p:spPr>
            <a:xfrm rot="10800000" flipV="1">
              <a:off x="3305246" y="2714619"/>
              <a:ext cx="1123879" cy="70571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35" name="直接连接符 34"/>
            <p:cNvCxnSpPr>
              <a:stCxn id="7" idx="6"/>
              <a:endCxn id="21" idx="1"/>
            </p:cNvCxnSpPr>
            <p:nvPr>
              <p:custDataLst>
                <p:tags r:id="rId33"/>
              </p:custDataLst>
            </p:nvPr>
          </p:nvCxnSpPr>
          <p:spPr>
            <a:xfrm>
              <a:off x="4786314" y="2714620"/>
              <a:ext cx="1266755" cy="70571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36" name="TextBox 35"/>
            <p:cNvSpPr txBox="1"/>
            <p:nvPr/>
          </p:nvSpPr>
          <p:spPr>
            <a:xfrm>
              <a:off x="4214810" y="2335405"/>
              <a:ext cx="428628" cy="233769"/>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1</a:t>
              </a:r>
            </a:p>
          </p:txBody>
        </p:sp>
        <p:sp>
          <p:nvSpPr>
            <p:cNvPr id="37" name="TextBox 36"/>
            <p:cNvSpPr txBox="1"/>
            <p:nvPr/>
          </p:nvSpPr>
          <p:spPr>
            <a:xfrm>
              <a:off x="2638791" y="3335538"/>
              <a:ext cx="428628" cy="233769"/>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2</a:t>
              </a:r>
            </a:p>
          </p:txBody>
        </p:sp>
        <p:sp>
          <p:nvSpPr>
            <p:cNvPr id="38" name="TextBox 37"/>
            <p:cNvSpPr txBox="1"/>
            <p:nvPr/>
          </p:nvSpPr>
          <p:spPr>
            <a:xfrm>
              <a:off x="2071635" y="3929065"/>
              <a:ext cx="428628" cy="233769"/>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4</a:t>
              </a:r>
            </a:p>
          </p:txBody>
        </p:sp>
        <p:sp>
          <p:nvSpPr>
            <p:cNvPr id="39" name="TextBox 38"/>
            <p:cNvSpPr txBox="1"/>
            <p:nvPr/>
          </p:nvSpPr>
          <p:spPr>
            <a:xfrm>
              <a:off x="1666524" y="4835736"/>
              <a:ext cx="428628" cy="233769"/>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8</a:t>
              </a:r>
            </a:p>
          </p:txBody>
        </p:sp>
        <p:sp>
          <p:nvSpPr>
            <p:cNvPr id="40" name="TextBox 39"/>
            <p:cNvSpPr txBox="1"/>
            <p:nvPr/>
          </p:nvSpPr>
          <p:spPr>
            <a:xfrm>
              <a:off x="2395724" y="4864699"/>
              <a:ext cx="428628" cy="233769"/>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9</a:t>
              </a:r>
            </a:p>
          </p:txBody>
        </p:sp>
        <p:sp>
          <p:nvSpPr>
            <p:cNvPr id="41" name="TextBox 40"/>
            <p:cNvSpPr txBox="1"/>
            <p:nvPr/>
          </p:nvSpPr>
          <p:spPr>
            <a:xfrm>
              <a:off x="3929058" y="3857628"/>
              <a:ext cx="428628" cy="233769"/>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5</a:t>
              </a:r>
            </a:p>
          </p:txBody>
        </p:sp>
        <p:sp>
          <p:nvSpPr>
            <p:cNvPr id="42" name="TextBox 41"/>
            <p:cNvSpPr txBox="1"/>
            <p:nvPr/>
          </p:nvSpPr>
          <p:spPr>
            <a:xfrm>
              <a:off x="3124924" y="4572007"/>
              <a:ext cx="428628" cy="233769"/>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10</a:t>
              </a:r>
            </a:p>
          </p:txBody>
        </p:sp>
        <p:sp>
          <p:nvSpPr>
            <p:cNvPr id="43" name="TextBox 42"/>
            <p:cNvSpPr txBox="1"/>
            <p:nvPr/>
          </p:nvSpPr>
          <p:spPr>
            <a:xfrm>
              <a:off x="3799245" y="4702638"/>
              <a:ext cx="428628" cy="233769"/>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11</a:t>
              </a:r>
            </a:p>
          </p:txBody>
        </p:sp>
        <p:sp>
          <p:nvSpPr>
            <p:cNvPr id="44" name="TextBox 43"/>
            <p:cNvSpPr txBox="1"/>
            <p:nvPr/>
          </p:nvSpPr>
          <p:spPr>
            <a:xfrm>
              <a:off x="6284790" y="3357562"/>
              <a:ext cx="428628" cy="233769"/>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3</a:t>
              </a:r>
            </a:p>
          </p:txBody>
        </p:sp>
        <p:sp>
          <p:nvSpPr>
            <p:cNvPr id="45" name="TextBox 44"/>
            <p:cNvSpPr txBox="1"/>
            <p:nvPr/>
          </p:nvSpPr>
          <p:spPr>
            <a:xfrm>
              <a:off x="5149627" y="3924963"/>
              <a:ext cx="428628" cy="233769"/>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6</a:t>
              </a:r>
            </a:p>
          </p:txBody>
        </p:sp>
        <p:sp>
          <p:nvSpPr>
            <p:cNvPr id="46" name="TextBox 45"/>
            <p:cNvSpPr txBox="1"/>
            <p:nvPr/>
          </p:nvSpPr>
          <p:spPr>
            <a:xfrm>
              <a:off x="4643438" y="4857760"/>
              <a:ext cx="428628" cy="233769"/>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12</a:t>
              </a:r>
            </a:p>
          </p:txBody>
        </p:sp>
        <p:sp>
          <p:nvSpPr>
            <p:cNvPr id="47" name="TextBox 46"/>
            <p:cNvSpPr txBox="1"/>
            <p:nvPr/>
          </p:nvSpPr>
          <p:spPr>
            <a:xfrm>
              <a:off x="5393546" y="4835736"/>
              <a:ext cx="428628" cy="267177"/>
            </a:xfrm>
            <a:prstGeom prst="rect">
              <a:avLst/>
            </a:prstGeom>
            <a:noFill/>
          </p:spPr>
          <p:txBody>
            <a:bodyPr wrap="square" lIns="0" tIns="0" rIns="0" bIns="0" rtlCol="0">
              <a:spAutoFit/>
            </a:bodyPr>
            <a:lstStyle/>
            <a:p>
              <a:r>
                <a:rPr lang="en-US" altLang="zh-CN" sz="1600">
                  <a:solidFill>
                    <a:srgbClr val="000000"/>
                  </a:solidFill>
                  <a:latin typeface="Consolas" panose="020B0609020204030204" pitchFamily="49" charset="0"/>
                  <a:cs typeface="Consolas" panose="020B0609020204030204" pitchFamily="49" charset="0"/>
                </a:rPr>
                <a:t>13</a:t>
              </a:r>
            </a:p>
          </p:txBody>
        </p:sp>
        <p:sp>
          <p:nvSpPr>
            <p:cNvPr id="48" name="TextBox 47"/>
            <p:cNvSpPr txBox="1"/>
            <p:nvPr/>
          </p:nvSpPr>
          <p:spPr>
            <a:xfrm>
              <a:off x="6851946" y="3879654"/>
              <a:ext cx="428628" cy="233769"/>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7</a:t>
              </a:r>
            </a:p>
          </p:txBody>
        </p:sp>
        <p:sp>
          <p:nvSpPr>
            <p:cNvPr id="49" name="TextBox 48"/>
            <p:cNvSpPr txBox="1"/>
            <p:nvPr/>
          </p:nvSpPr>
          <p:spPr>
            <a:xfrm>
              <a:off x="6143636" y="4594034"/>
              <a:ext cx="428628" cy="233769"/>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14</a:t>
              </a:r>
            </a:p>
          </p:txBody>
        </p:sp>
        <p:sp>
          <p:nvSpPr>
            <p:cNvPr id="50" name="TextBox 49"/>
            <p:cNvSpPr txBox="1"/>
            <p:nvPr/>
          </p:nvSpPr>
          <p:spPr>
            <a:xfrm>
              <a:off x="7176035" y="4594034"/>
              <a:ext cx="428628" cy="233769"/>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15</a:t>
              </a:r>
            </a:p>
          </p:txBody>
        </p:sp>
      </p:grpSp>
      <p:sp>
        <p:nvSpPr>
          <p:cNvPr id="51" name="TextBox 50"/>
          <p:cNvSpPr txBox="1"/>
          <p:nvPr>
            <p:custDataLst>
              <p:tags r:id="rId2"/>
            </p:custDataLst>
          </p:nvPr>
        </p:nvSpPr>
        <p:spPr>
          <a:xfrm>
            <a:off x="9723377" y="4718304"/>
            <a:ext cx="2071702" cy="1168400"/>
          </a:xfrm>
          <a:prstGeom prst="rect">
            <a:avLst/>
          </a:prstGeom>
          <a:noFill/>
        </p:spPr>
        <p:txBody>
          <a:bodyPr wrap="square" rtlCol="0">
            <a:spAutoFit/>
          </a:bodyPr>
          <a:lstStyle/>
          <a:p>
            <a:pPr algn="l">
              <a:lnSpc>
                <a:spcPts val="2800"/>
              </a:lnSpc>
              <a:spcBef>
                <a:spcPts val="0"/>
              </a:spcBef>
            </a:pP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=15</a:t>
            </a:r>
          </a:p>
          <a:p>
            <a:pPr algn="l">
              <a:lnSpc>
                <a:spcPts val="2800"/>
              </a:lnSpc>
              <a:spcBef>
                <a:spcPts val="0"/>
              </a:spcBef>
            </a:pP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=log</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+1)=4</a:t>
            </a:r>
          </a:p>
        </p:txBody>
      </p:sp>
      <p:sp>
        <p:nvSpPr>
          <p:cNvPr id="53" name="灯片编号占位符 52"/>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55</a:t>
            </a:fld>
            <a:r>
              <a:rPr lang="en-US" altLang="zh-CN">
                <a:solidFill>
                  <a:srgbClr val="000000"/>
                </a:solidFill>
                <a:latin typeface="微软雅黑" panose="020B0503020204020204" pitchFamily="34" charset="-122"/>
                <a:ea typeface="微软雅黑" panose="020B0503020204020204" pitchFamily="34" charset="-122"/>
              </a:rPr>
              <a:t>/39</a:t>
            </a:r>
          </a:p>
        </p:txBody>
      </p:sp>
      <p:sp>
        <p:nvSpPr>
          <p:cNvPr id="4" name="文本框 3"/>
          <p:cNvSpPr txBox="1"/>
          <p:nvPr>
            <p:custDataLst>
              <p:tags r:id="rId3"/>
            </p:custDataLst>
          </p:nvPr>
        </p:nvSpPr>
        <p:spPr>
          <a:xfrm>
            <a:off x="5127357" y="1629426"/>
            <a:ext cx="3559052" cy="450215"/>
          </a:xfrm>
          <a:prstGeom prst="rect">
            <a:avLst/>
          </a:prstGeom>
          <a:noFill/>
        </p:spPr>
        <p:txBody>
          <a:bodyPr wrap="square">
            <a:spAutoFit/>
          </a:bodyPr>
          <a:lstStyle/>
          <a:p>
            <a:pPr marL="342900" indent="-342900" algn="l">
              <a:lnSpc>
                <a:spcPts val="2800"/>
              </a:lnSpc>
              <a:spcBef>
                <a:spcPts val="600"/>
              </a:spcBef>
              <a:buFont typeface="Wingdings" panose="05000000000000000000" pitchFamily="2" charset="2"/>
              <a:buChar char="l"/>
            </a:pP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叶子结点都在最下一层</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54" name="文本框 53"/>
          <p:cNvSpPr txBox="1"/>
          <p:nvPr>
            <p:custDataLst>
              <p:tags r:id="rId4"/>
            </p:custDataLst>
          </p:nvPr>
        </p:nvSpPr>
        <p:spPr>
          <a:xfrm>
            <a:off x="5137614" y="2160583"/>
            <a:ext cx="4038669" cy="450215"/>
          </a:xfrm>
          <a:prstGeom prst="rect">
            <a:avLst/>
          </a:prstGeom>
          <a:noFill/>
        </p:spPr>
        <p:txBody>
          <a:bodyPr wrap="square">
            <a:spAutoFit/>
          </a:bodyPr>
          <a:lstStyle/>
          <a:p>
            <a:pPr marL="342900" indent="-342900" algn="l">
              <a:lnSpc>
                <a:spcPts val="2800"/>
              </a:lnSpc>
              <a:spcBef>
                <a:spcPts val="600"/>
              </a:spcBef>
              <a:buFont typeface="Wingdings" panose="05000000000000000000" pitchFamily="2" charset="2"/>
              <a:buChar char="l"/>
            </a:pP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只</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有度为</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和度为</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的结点。</a:t>
            </a:r>
          </a:p>
        </p:txBody>
      </p:sp>
    </p:spTree>
    <p:extLst>
      <p:ext uri="{BB962C8B-B14F-4D97-AF65-F5344CB8AC3E}">
        <p14:creationId xmlns:p14="http://schemas.microsoft.com/office/powerpoint/2010/main" val="18334627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left)">
                                      <p:cBhvr>
                                        <p:cTn id="19" dur="500"/>
                                        <p:tgtEl>
                                          <p:spTgt spid="5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2500"/>
                            </p:stCondLst>
                            <p:childTnLst>
                              <p:par>
                                <p:cTn id="25" presetID="1"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wipe(left)">
                                      <p:cBhvr>
                                        <p:cTn id="3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P spid="51" grpId="0"/>
      <p:bldP spid="4" grpId="0"/>
      <p:bldP spid="5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rotWithShape="1">
          <a:blip r:embed="rId24" cstate="print">
            <a:extLst>
              <a:ext uri="{28A0092B-C50C-407E-A947-70E740481C1C}">
                <a14:useLocalDpi xmlns:a14="http://schemas.microsoft.com/office/drawing/2010/main" val="0"/>
              </a:ext>
            </a:extLst>
          </a:blip>
          <a:srcRect l="8509" t="7187" r="9793" b="8804"/>
          <a:stretch>
            <a:fillRect/>
          </a:stretch>
        </p:blipFill>
        <p:spPr>
          <a:xfrm flipH="1">
            <a:off x="7608168" y="2520280"/>
            <a:ext cx="4013875" cy="4005064"/>
          </a:xfrm>
          <a:prstGeom prst="rect">
            <a:avLst/>
          </a:prstGeom>
        </p:spPr>
      </p:pic>
      <p:sp>
        <p:nvSpPr>
          <p:cNvPr id="3" name="TextBox 2"/>
          <p:cNvSpPr txBox="1"/>
          <p:nvPr>
            <p:custDataLst>
              <p:tags r:id="rId1"/>
            </p:custDataLst>
          </p:nvPr>
        </p:nvSpPr>
        <p:spPr>
          <a:xfrm>
            <a:off x="765559" y="1367190"/>
            <a:ext cx="10044033" cy="933450"/>
          </a:xfrm>
          <a:prstGeom prst="rect">
            <a:avLst/>
          </a:prstGeom>
          <a:solidFill>
            <a:schemeClr val="lt1"/>
          </a:solidFill>
          <a:ln>
            <a:noFill/>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gn="l">
              <a:lnSpc>
                <a:spcPts val="2800"/>
              </a:lnSpc>
              <a:spcBef>
                <a:spcPts val="600"/>
              </a:spcBef>
              <a:buFont typeface="Wingdings" panose="05000000000000000000" pitchFamily="2" charset="2"/>
              <a:buChar char="l"/>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若二叉树中最多只有最下面两层的结点的度数可以小于</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，并且最下面一层的叶子结点都依次排列在该层最左边的位置上，则这样的二叉树称为完全二叉树。</a:t>
            </a:r>
          </a:p>
        </p:txBody>
      </p:sp>
      <p:grpSp>
        <p:nvGrpSpPr>
          <p:cNvPr id="5" name="组合 4"/>
          <p:cNvGrpSpPr/>
          <p:nvPr/>
        </p:nvGrpSpPr>
        <p:grpSpPr>
          <a:xfrm>
            <a:off x="1374175" y="3631182"/>
            <a:ext cx="4721825" cy="2450917"/>
            <a:chOff x="1626839" y="2335405"/>
            <a:chExt cx="5558534" cy="2950983"/>
          </a:xfrm>
        </p:grpSpPr>
        <p:sp>
          <p:nvSpPr>
            <p:cNvPr id="6" name="椭圆 5"/>
            <p:cNvSpPr/>
            <p:nvPr>
              <p:custDataLst>
                <p:tags r:id="rId2"/>
              </p:custDataLst>
            </p:nvPr>
          </p:nvSpPr>
          <p:spPr>
            <a:xfrm>
              <a:off x="4429124" y="2500306"/>
              <a:ext cx="357190" cy="428628"/>
            </a:xfrm>
            <a:prstGeom prst="ellipse">
              <a:avLst/>
            </a:prstGeom>
            <a:gradFill>
              <a:gsLst>
                <a:gs pos="0">
                  <a:schemeClr val="accent3">
                    <a:shade val="51000"/>
                    <a:satMod val="130000"/>
                  </a:schemeClr>
                </a:gs>
                <a:gs pos="80000">
                  <a:schemeClr val="accent3">
                    <a:shade val="93000"/>
                    <a:satMod val="130000"/>
                  </a:schemeClr>
                </a:gs>
                <a:gs pos="100000">
                  <a:schemeClr val="accent3">
                    <a:shade val="94000"/>
                    <a:satMod val="135000"/>
                  </a:schemeClr>
                </a:gs>
                <a:gs pos="0">
                  <a:srgbClr val="DB7C23"/>
                </a:gs>
                <a:gs pos="80000">
                  <a:srgbClr val="DB7C23"/>
                </a:gs>
                <a:gs pos="100000">
                  <a:srgbClr val="DB7C23"/>
                </a:gs>
              </a:gsLst>
              <a:lin ang="16200000" scaled="0"/>
            </a:gradFill>
            <a:ln>
              <a:solidFill>
                <a:schemeClr val="accent3">
                  <a:shade val="95000"/>
                  <a:satMod val="10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nSpc>
                  <a:spcPts val="2200"/>
                </a:lnSpc>
              </a:pPr>
              <a:r>
                <a:rPr lang="en-US" altLang="zh-CN" sz="1600">
                  <a:solidFill>
                    <a:schemeClr val="lt1"/>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7" name="椭圆 6"/>
            <p:cNvSpPr/>
            <p:nvPr>
              <p:custDataLst>
                <p:tags r:id="rId3"/>
              </p:custDataLst>
            </p:nvPr>
          </p:nvSpPr>
          <p:spPr>
            <a:xfrm>
              <a:off x="3000364" y="335756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8" name="椭圆 7"/>
            <p:cNvSpPr/>
            <p:nvPr>
              <p:custDataLst>
                <p:tags r:id="rId4"/>
              </p:custDataLst>
            </p:nvPr>
          </p:nvSpPr>
          <p:spPr>
            <a:xfrm>
              <a:off x="2285984" y="407194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9" name="椭圆 8"/>
            <p:cNvSpPr/>
            <p:nvPr>
              <p:custDataLst>
                <p:tags r:id="rId5"/>
              </p:custDataLst>
            </p:nvPr>
          </p:nvSpPr>
          <p:spPr>
            <a:xfrm>
              <a:off x="1928794" y="4857760"/>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0" name="椭圆 9"/>
            <p:cNvSpPr/>
            <p:nvPr>
              <p:custDataLst>
                <p:tags r:id="rId6"/>
              </p:custDataLst>
            </p:nvPr>
          </p:nvSpPr>
          <p:spPr>
            <a:xfrm>
              <a:off x="2714612" y="4857760"/>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I</a:t>
              </a:r>
            </a:p>
          </p:txBody>
        </p:sp>
        <p:cxnSp>
          <p:nvCxnSpPr>
            <p:cNvPr id="11" name="直接连接符 10"/>
            <p:cNvCxnSpPr>
              <a:stCxn id="8" idx="3"/>
              <a:endCxn id="9" idx="0"/>
            </p:cNvCxnSpPr>
            <p:nvPr>
              <p:custDataLst>
                <p:tags r:id="rId7"/>
              </p:custDataLst>
            </p:nvPr>
          </p:nvCxnSpPr>
          <p:spPr>
            <a:xfrm rot="5400000">
              <a:off x="2012861" y="4532327"/>
              <a:ext cx="419961" cy="23090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12" name="直接连接符 11"/>
            <p:cNvCxnSpPr>
              <a:stCxn id="8" idx="5"/>
              <a:endCxn id="10" idx="0"/>
            </p:cNvCxnSpPr>
            <p:nvPr>
              <p:custDataLst>
                <p:tags r:id="rId8"/>
              </p:custDataLst>
            </p:nvPr>
          </p:nvCxnSpPr>
          <p:spPr>
            <a:xfrm rot="16200000" flipH="1">
              <a:off x="2532056" y="4496608"/>
              <a:ext cx="419961" cy="302342"/>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13" name="椭圆 12"/>
            <p:cNvSpPr/>
            <p:nvPr>
              <p:custDataLst>
                <p:tags r:id="rId9"/>
              </p:custDataLst>
            </p:nvPr>
          </p:nvSpPr>
          <p:spPr>
            <a:xfrm>
              <a:off x="3643306" y="407194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14" name="椭圆 13"/>
            <p:cNvSpPr/>
            <p:nvPr>
              <p:custDataLst>
                <p:tags r:id="rId10"/>
              </p:custDataLst>
            </p:nvPr>
          </p:nvSpPr>
          <p:spPr>
            <a:xfrm>
              <a:off x="3286116" y="4857760"/>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J</a:t>
              </a:r>
            </a:p>
          </p:txBody>
        </p:sp>
        <p:sp>
          <p:nvSpPr>
            <p:cNvPr id="15" name="椭圆 14"/>
            <p:cNvSpPr/>
            <p:nvPr>
              <p:custDataLst>
                <p:tags r:id="rId11"/>
              </p:custDataLst>
            </p:nvPr>
          </p:nvSpPr>
          <p:spPr>
            <a:xfrm>
              <a:off x="4071934" y="4857760"/>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K</a:t>
              </a:r>
            </a:p>
          </p:txBody>
        </p:sp>
        <p:cxnSp>
          <p:nvCxnSpPr>
            <p:cNvPr id="16" name="直接连接符 15"/>
            <p:cNvCxnSpPr>
              <a:stCxn id="13" idx="3"/>
              <a:endCxn id="14" idx="0"/>
            </p:cNvCxnSpPr>
            <p:nvPr>
              <p:custDataLst>
                <p:tags r:id="rId12"/>
              </p:custDataLst>
            </p:nvPr>
          </p:nvCxnSpPr>
          <p:spPr>
            <a:xfrm rot="5400000">
              <a:off x="3370183" y="4532327"/>
              <a:ext cx="419961" cy="23090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17" name="直接连接符 16"/>
            <p:cNvCxnSpPr>
              <a:stCxn id="13" idx="5"/>
              <a:endCxn id="15" idx="0"/>
            </p:cNvCxnSpPr>
            <p:nvPr>
              <p:custDataLst>
                <p:tags r:id="rId13"/>
              </p:custDataLst>
            </p:nvPr>
          </p:nvCxnSpPr>
          <p:spPr>
            <a:xfrm rot="16200000" flipH="1">
              <a:off x="3889378" y="4496608"/>
              <a:ext cx="419961" cy="302342"/>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18" name="直接连接符 17"/>
            <p:cNvCxnSpPr>
              <a:stCxn id="7" idx="3"/>
              <a:endCxn id="8" idx="7"/>
            </p:cNvCxnSpPr>
            <p:nvPr>
              <p:custDataLst>
                <p:tags r:id="rId14"/>
              </p:custDataLst>
            </p:nvPr>
          </p:nvCxnSpPr>
          <p:spPr>
            <a:xfrm rot="5400000">
              <a:off x="2616122" y="3698162"/>
              <a:ext cx="411294" cy="46180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19" name="直接连接符 18"/>
            <p:cNvCxnSpPr>
              <a:stCxn id="7" idx="5"/>
              <a:endCxn id="13" idx="1"/>
            </p:cNvCxnSpPr>
            <p:nvPr>
              <p:custDataLst>
                <p:tags r:id="rId15"/>
              </p:custDataLst>
            </p:nvPr>
          </p:nvCxnSpPr>
          <p:spPr>
            <a:xfrm rot="16200000" flipH="1">
              <a:off x="3294783" y="3733881"/>
              <a:ext cx="411294" cy="39037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20" name="椭圆 19"/>
            <p:cNvSpPr/>
            <p:nvPr>
              <p:custDataLst>
                <p:tags r:id="rId16"/>
              </p:custDataLst>
            </p:nvPr>
          </p:nvSpPr>
          <p:spPr>
            <a:xfrm>
              <a:off x="6000760" y="335756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21" name="椭圆 20"/>
            <p:cNvSpPr/>
            <p:nvPr>
              <p:custDataLst>
                <p:tags r:id="rId17"/>
              </p:custDataLst>
            </p:nvPr>
          </p:nvSpPr>
          <p:spPr>
            <a:xfrm>
              <a:off x="5286380" y="407194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24" name="椭圆 23"/>
            <p:cNvSpPr/>
            <p:nvPr>
              <p:custDataLst>
                <p:tags r:id="rId18"/>
              </p:custDataLst>
            </p:nvPr>
          </p:nvSpPr>
          <p:spPr>
            <a:xfrm>
              <a:off x="6643702" y="407194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G</a:t>
              </a:r>
            </a:p>
          </p:txBody>
        </p:sp>
        <p:cxnSp>
          <p:nvCxnSpPr>
            <p:cNvPr id="25" name="直接连接符 24"/>
            <p:cNvCxnSpPr>
              <a:stCxn id="20" idx="3"/>
              <a:endCxn id="21" idx="7"/>
            </p:cNvCxnSpPr>
            <p:nvPr>
              <p:custDataLst>
                <p:tags r:id="rId19"/>
              </p:custDataLst>
            </p:nvPr>
          </p:nvCxnSpPr>
          <p:spPr>
            <a:xfrm rot="5400000">
              <a:off x="5616518" y="3698162"/>
              <a:ext cx="411294" cy="46180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26" name="直接连接符 25"/>
            <p:cNvCxnSpPr>
              <a:stCxn id="20" idx="5"/>
              <a:endCxn id="24" idx="1"/>
            </p:cNvCxnSpPr>
            <p:nvPr>
              <p:custDataLst>
                <p:tags r:id="rId20"/>
              </p:custDataLst>
            </p:nvPr>
          </p:nvCxnSpPr>
          <p:spPr>
            <a:xfrm rot="16200000" flipH="1">
              <a:off x="6295179" y="3733881"/>
              <a:ext cx="411294" cy="39037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27" name="直接连接符 26"/>
            <p:cNvCxnSpPr>
              <a:stCxn id="6" idx="2"/>
              <a:endCxn id="7" idx="7"/>
            </p:cNvCxnSpPr>
            <p:nvPr>
              <p:custDataLst>
                <p:tags r:id="rId21"/>
              </p:custDataLst>
            </p:nvPr>
          </p:nvCxnSpPr>
          <p:spPr>
            <a:xfrm rot="10800000" flipV="1">
              <a:off x="3305246" y="2714619"/>
              <a:ext cx="1123879" cy="70571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28" name="直接连接符 27"/>
            <p:cNvCxnSpPr>
              <a:stCxn id="6" idx="6"/>
              <a:endCxn id="20" idx="1"/>
            </p:cNvCxnSpPr>
            <p:nvPr>
              <p:custDataLst>
                <p:tags r:id="rId22"/>
              </p:custDataLst>
            </p:nvPr>
          </p:nvCxnSpPr>
          <p:spPr>
            <a:xfrm>
              <a:off x="4786314" y="2714620"/>
              <a:ext cx="1266755" cy="70571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29" name="TextBox 28"/>
            <p:cNvSpPr txBox="1"/>
            <p:nvPr/>
          </p:nvSpPr>
          <p:spPr>
            <a:xfrm>
              <a:off x="4214810" y="2335405"/>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1</a:t>
              </a:r>
            </a:p>
          </p:txBody>
        </p:sp>
        <p:sp>
          <p:nvSpPr>
            <p:cNvPr id="30" name="TextBox 29"/>
            <p:cNvSpPr txBox="1"/>
            <p:nvPr/>
          </p:nvSpPr>
          <p:spPr>
            <a:xfrm>
              <a:off x="2720097" y="3335537"/>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2</a:t>
              </a:r>
            </a:p>
          </p:txBody>
        </p:sp>
        <p:sp>
          <p:nvSpPr>
            <p:cNvPr id="31" name="TextBox 30"/>
            <p:cNvSpPr txBox="1"/>
            <p:nvPr/>
          </p:nvSpPr>
          <p:spPr>
            <a:xfrm>
              <a:off x="2131420" y="3929066"/>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4</a:t>
              </a:r>
            </a:p>
          </p:txBody>
        </p:sp>
        <p:sp>
          <p:nvSpPr>
            <p:cNvPr id="32" name="TextBox 31"/>
            <p:cNvSpPr txBox="1"/>
            <p:nvPr/>
          </p:nvSpPr>
          <p:spPr>
            <a:xfrm>
              <a:off x="1626839" y="4835734"/>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8</a:t>
              </a:r>
            </a:p>
          </p:txBody>
        </p:sp>
        <p:sp>
          <p:nvSpPr>
            <p:cNvPr id="33" name="TextBox 32"/>
            <p:cNvSpPr txBox="1"/>
            <p:nvPr/>
          </p:nvSpPr>
          <p:spPr>
            <a:xfrm>
              <a:off x="2459664" y="4786322"/>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9</a:t>
              </a:r>
            </a:p>
          </p:txBody>
        </p:sp>
        <p:sp>
          <p:nvSpPr>
            <p:cNvPr id="34" name="TextBox 33"/>
            <p:cNvSpPr txBox="1"/>
            <p:nvPr/>
          </p:nvSpPr>
          <p:spPr>
            <a:xfrm>
              <a:off x="3729260" y="3857628"/>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5</a:t>
              </a:r>
            </a:p>
          </p:txBody>
        </p:sp>
        <p:sp>
          <p:nvSpPr>
            <p:cNvPr id="35" name="TextBox 34"/>
            <p:cNvSpPr txBox="1"/>
            <p:nvPr/>
          </p:nvSpPr>
          <p:spPr>
            <a:xfrm>
              <a:off x="3071802" y="4639136"/>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10</a:t>
              </a:r>
            </a:p>
          </p:txBody>
        </p:sp>
        <p:sp>
          <p:nvSpPr>
            <p:cNvPr id="36" name="TextBox 35"/>
            <p:cNvSpPr txBox="1"/>
            <p:nvPr/>
          </p:nvSpPr>
          <p:spPr>
            <a:xfrm>
              <a:off x="3799245" y="4723637"/>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11</a:t>
              </a:r>
            </a:p>
          </p:txBody>
        </p:sp>
        <p:sp>
          <p:nvSpPr>
            <p:cNvPr id="37" name="TextBox 36"/>
            <p:cNvSpPr txBox="1"/>
            <p:nvPr/>
          </p:nvSpPr>
          <p:spPr>
            <a:xfrm>
              <a:off x="6252164" y="3308074"/>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3</a:t>
              </a:r>
            </a:p>
          </p:txBody>
        </p:sp>
        <p:sp>
          <p:nvSpPr>
            <p:cNvPr id="38" name="TextBox 37"/>
            <p:cNvSpPr txBox="1"/>
            <p:nvPr/>
          </p:nvSpPr>
          <p:spPr>
            <a:xfrm>
              <a:off x="5149628" y="3924965"/>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6</a:t>
              </a:r>
            </a:p>
          </p:txBody>
        </p:sp>
        <p:sp>
          <p:nvSpPr>
            <p:cNvPr id="40" name="TextBox 39"/>
            <p:cNvSpPr txBox="1"/>
            <p:nvPr/>
          </p:nvSpPr>
          <p:spPr>
            <a:xfrm>
              <a:off x="6756745" y="3879653"/>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7</a:t>
              </a:r>
            </a:p>
          </p:txBody>
        </p:sp>
      </p:grpSp>
      <p:sp>
        <p:nvSpPr>
          <p:cNvPr id="41" name="灯片编号占位符 40"/>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56</a:t>
            </a:fld>
            <a:r>
              <a:rPr lang="en-US" altLang="zh-CN">
                <a:solidFill>
                  <a:srgbClr val="000000"/>
                </a:solidFill>
                <a:latin typeface="微软雅黑" panose="020B0503020204020204" pitchFamily="34" charset="-122"/>
                <a:ea typeface="微软雅黑" panose="020B0503020204020204" pitchFamily="34" charset="-122"/>
              </a:rPr>
              <a:t>/39</a:t>
            </a:r>
          </a:p>
        </p:txBody>
      </p:sp>
      <p:sp>
        <p:nvSpPr>
          <p:cNvPr id="51" name="文本框 50"/>
          <p:cNvSpPr txBox="1"/>
          <p:nvPr/>
        </p:nvSpPr>
        <p:spPr>
          <a:xfrm>
            <a:off x="835434" y="2348880"/>
            <a:ext cx="6988757" cy="1168400"/>
          </a:xfrm>
          <a:prstGeom prst="rect">
            <a:avLst/>
          </a:prstGeom>
          <a:noFill/>
        </p:spPr>
        <p:txBody>
          <a:bodyPr wrap="square">
            <a:spAutoFit/>
          </a:bodyPr>
          <a:lstStyle/>
          <a:p>
            <a:pPr marL="342900" indent="-342900" algn="l">
              <a:lnSpc>
                <a:spcPts val="2800"/>
              </a:lnSpc>
              <a:spcBef>
                <a:spcPts val="600"/>
              </a:spcBef>
              <a:buFont typeface="Wingdings" panose="05000000000000000000" pitchFamily="2" charset="2"/>
              <a:buChar char="l"/>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同样可以对完全二叉树中每个结点进行层序编号，编号的方法同满二叉树相同，图中每个结点外边的数字为对该结点的编号。</a:t>
            </a:r>
          </a:p>
        </p:txBody>
      </p:sp>
    </p:spTree>
    <p:extLst>
      <p:ext uri="{BB962C8B-B14F-4D97-AF65-F5344CB8AC3E}">
        <p14:creationId xmlns:p14="http://schemas.microsoft.com/office/powerpoint/2010/main" val="18909597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left)">
                                      <p:cBhvr>
                                        <p:cTn id="15" dur="500"/>
                                        <p:tgtEl>
                                          <p:spTgt spid="51"/>
                                        </p:tgtEl>
                                      </p:cBhvr>
                                    </p:animEffect>
                                  </p:childTnLst>
                                </p:cTn>
                              </p:par>
                            </p:childTnLst>
                          </p:cTn>
                        </p:par>
                        <p:par>
                          <p:cTn id="16" fill="hold">
                            <p:stCondLst>
                              <p:cond delay="1500"/>
                            </p:stCondLst>
                            <p:childTnLst>
                              <p:par>
                                <p:cTn id="17" presetID="6" presetClass="entr" presetSubtype="16"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ircle(in)">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44613" y="955425"/>
            <a:ext cx="4643470" cy="460375"/>
          </a:xfrm>
          <a:prstGeom prst="rect">
            <a:avLst/>
          </a:prstGeom>
          <a:noFill/>
        </p:spPr>
        <p:txBody>
          <a:bodyPr wrap="square" rtlCol="0">
            <a:spAutoFit/>
          </a:bodyPr>
          <a:lstStyle/>
          <a:p>
            <a:pPr algn="l">
              <a:lnSpc>
                <a:spcPct val="100000"/>
              </a:lnSpc>
              <a:spcBef>
                <a:spcPts val="0"/>
              </a:spcBef>
            </a:pPr>
            <a:r>
              <a:rPr lang="zh-CN" altLang="zh-CN" sz="24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完全二叉树的特点如下：</a:t>
            </a:r>
          </a:p>
        </p:txBody>
      </p:sp>
      <p:grpSp>
        <p:nvGrpSpPr>
          <p:cNvPr id="6" name="组合 5"/>
          <p:cNvGrpSpPr/>
          <p:nvPr/>
        </p:nvGrpSpPr>
        <p:grpSpPr>
          <a:xfrm>
            <a:off x="4871864" y="4207186"/>
            <a:ext cx="4721825" cy="2450917"/>
            <a:chOff x="1626839" y="2335405"/>
            <a:chExt cx="5558534" cy="2950983"/>
          </a:xfrm>
        </p:grpSpPr>
        <p:sp>
          <p:nvSpPr>
            <p:cNvPr id="7" name="椭圆 6"/>
            <p:cNvSpPr/>
            <p:nvPr>
              <p:custDataLst>
                <p:tags r:id="rId5"/>
              </p:custDataLst>
            </p:nvPr>
          </p:nvSpPr>
          <p:spPr>
            <a:xfrm>
              <a:off x="4429124" y="2500306"/>
              <a:ext cx="357190" cy="428628"/>
            </a:xfrm>
            <a:prstGeom prst="ellipse">
              <a:avLst/>
            </a:prstGeom>
            <a:gradFill>
              <a:gsLst>
                <a:gs pos="0">
                  <a:schemeClr val="accent3">
                    <a:shade val="51000"/>
                    <a:satMod val="130000"/>
                  </a:schemeClr>
                </a:gs>
                <a:gs pos="80000">
                  <a:schemeClr val="accent3">
                    <a:shade val="93000"/>
                    <a:satMod val="130000"/>
                  </a:schemeClr>
                </a:gs>
                <a:gs pos="100000">
                  <a:schemeClr val="accent3">
                    <a:shade val="94000"/>
                    <a:satMod val="135000"/>
                  </a:schemeClr>
                </a:gs>
                <a:gs pos="0">
                  <a:srgbClr val="DB7C23"/>
                </a:gs>
                <a:gs pos="80000">
                  <a:srgbClr val="DB7C23"/>
                </a:gs>
                <a:gs pos="100000">
                  <a:srgbClr val="DB7C23"/>
                </a:gs>
              </a:gsLst>
              <a:lin ang="16200000" scaled="0"/>
            </a:gradFill>
            <a:ln>
              <a:solidFill>
                <a:schemeClr val="accent3">
                  <a:shade val="95000"/>
                  <a:satMod val="10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nSpc>
                  <a:spcPts val="2200"/>
                </a:lnSpc>
              </a:pPr>
              <a:r>
                <a:rPr lang="en-US" altLang="zh-CN" sz="1600">
                  <a:solidFill>
                    <a:schemeClr val="lt1"/>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8" name="椭圆 7"/>
            <p:cNvSpPr/>
            <p:nvPr>
              <p:custDataLst>
                <p:tags r:id="rId6"/>
              </p:custDataLst>
            </p:nvPr>
          </p:nvSpPr>
          <p:spPr>
            <a:xfrm>
              <a:off x="3000364" y="335756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9" name="椭圆 8"/>
            <p:cNvSpPr/>
            <p:nvPr>
              <p:custDataLst>
                <p:tags r:id="rId7"/>
              </p:custDataLst>
            </p:nvPr>
          </p:nvSpPr>
          <p:spPr>
            <a:xfrm>
              <a:off x="2285984" y="407194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10" name="椭圆 9"/>
            <p:cNvSpPr/>
            <p:nvPr>
              <p:custDataLst>
                <p:tags r:id="rId8"/>
              </p:custDataLst>
            </p:nvPr>
          </p:nvSpPr>
          <p:spPr>
            <a:xfrm>
              <a:off x="1928794" y="4857760"/>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1" name="椭圆 10"/>
            <p:cNvSpPr/>
            <p:nvPr>
              <p:custDataLst>
                <p:tags r:id="rId9"/>
              </p:custDataLst>
            </p:nvPr>
          </p:nvSpPr>
          <p:spPr>
            <a:xfrm>
              <a:off x="2714612" y="4857760"/>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I</a:t>
              </a:r>
            </a:p>
          </p:txBody>
        </p:sp>
        <p:cxnSp>
          <p:nvCxnSpPr>
            <p:cNvPr id="12" name="直接连接符 11"/>
            <p:cNvCxnSpPr>
              <a:stCxn id="9" idx="3"/>
              <a:endCxn id="10" idx="0"/>
            </p:cNvCxnSpPr>
            <p:nvPr>
              <p:custDataLst>
                <p:tags r:id="rId10"/>
              </p:custDataLst>
            </p:nvPr>
          </p:nvCxnSpPr>
          <p:spPr>
            <a:xfrm rot="5400000">
              <a:off x="2012861" y="4532327"/>
              <a:ext cx="419961" cy="23090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13" name="直接连接符 12"/>
            <p:cNvCxnSpPr>
              <a:stCxn id="9" idx="5"/>
              <a:endCxn id="11" idx="0"/>
            </p:cNvCxnSpPr>
            <p:nvPr>
              <p:custDataLst>
                <p:tags r:id="rId11"/>
              </p:custDataLst>
            </p:nvPr>
          </p:nvCxnSpPr>
          <p:spPr>
            <a:xfrm rot="16200000" flipH="1">
              <a:off x="2532056" y="4496608"/>
              <a:ext cx="419961" cy="302342"/>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14" name="椭圆 13"/>
            <p:cNvSpPr/>
            <p:nvPr>
              <p:custDataLst>
                <p:tags r:id="rId12"/>
              </p:custDataLst>
            </p:nvPr>
          </p:nvSpPr>
          <p:spPr>
            <a:xfrm>
              <a:off x="3643306" y="407194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15" name="椭圆 14"/>
            <p:cNvSpPr/>
            <p:nvPr>
              <p:custDataLst>
                <p:tags r:id="rId13"/>
              </p:custDataLst>
            </p:nvPr>
          </p:nvSpPr>
          <p:spPr>
            <a:xfrm>
              <a:off x="3286116" y="4857760"/>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J</a:t>
              </a:r>
            </a:p>
          </p:txBody>
        </p:sp>
        <p:sp>
          <p:nvSpPr>
            <p:cNvPr id="16" name="椭圆 15"/>
            <p:cNvSpPr/>
            <p:nvPr>
              <p:custDataLst>
                <p:tags r:id="rId14"/>
              </p:custDataLst>
            </p:nvPr>
          </p:nvSpPr>
          <p:spPr>
            <a:xfrm>
              <a:off x="4071934" y="4857760"/>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K</a:t>
              </a:r>
            </a:p>
          </p:txBody>
        </p:sp>
        <p:cxnSp>
          <p:nvCxnSpPr>
            <p:cNvPr id="17" name="直接连接符 16"/>
            <p:cNvCxnSpPr>
              <a:stCxn id="14" idx="3"/>
              <a:endCxn id="15" idx="0"/>
            </p:cNvCxnSpPr>
            <p:nvPr>
              <p:custDataLst>
                <p:tags r:id="rId15"/>
              </p:custDataLst>
            </p:nvPr>
          </p:nvCxnSpPr>
          <p:spPr>
            <a:xfrm rot="5400000">
              <a:off x="3370183" y="4532327"/>
              <a:ext cx="419961" cy="23090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18" name="直接连接符 17"/>
            <p:cNvCxnSpPr>
              <a:stCxn id="14" idx="5"/>
              <a:endCxn id="16" idx="0"/>
            </p:cNvCxnSpPr>
            <p:nvPr>
              <p:custDataLst>
                <p:tags r:id="rId16"/>
              </p:custDataLst>
            </p:nvPr>
          </p:nvCxnSpPr>
          <p:spPr>
            <a:xfrm rot="16200000" flipH="1">
              <a:off x="3889378" y="4496608"/>
              <a:ext cx="419961" cy="302342"/>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19" name="直接连接符 18"/>
            <p:cNvCxnSpPr>
              <a:stCxn id="8" idx="3"/>
              <a:endCxn id="9" idx="7"/>
            </p:cNvCxnSpPr>
            <p:nvPr>
              <p:custDataLst>
                <p:tags r:id="rId17"/>
              </p:custDataLst>
            </p:nvPr>
          </p:nvCxnSpPr>
          <p:spPr>
            <a:xfrm rot="5400000">
              <a:off x="2616122" y="3698162"/>
              <a:ext cx="411294" cy="46180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20" name="直接连接符 19"/>
            <p:cNvCxnSpPr>
              <a:stCxn id="8" idx="5"/>
              <a:endCxn id="14" idx="1"/>
            </p:cNvCxnSpPr>
            <p:nvPr>
              <p:custDataLst>
                <p:tags r:id="rId18"/>
              </p:custDataLst>
            </p:nvPr>
          </p:nvCxnSpPr>
          <p:spPr>
            <a:xfrm rot="16200000" flipH="1">
              <a:off x="3294783" y="3733881"/>
              <a:ext cx="411294" cy="39037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21" name="椭圆 20"/>
            <p:cNvSpPr/>
            <p:nvPr>
              <p:custDataLst>
                <p:tags r:id="rId19"/>
              </p:custDataLst>
            </p:nvPr>
          </p:nvSpPr>
          <p:spPr>
            <a:xfrm>
              <a:off x="6000760" y="335756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22" name="椭圆 21"/>
            <p:cNvSpPr/>
            <p:nvPr>
              <p:custDataLst>
                <p:tags r:id="rId20"/>
              </p:custDataLst>
            </p:nvPr>
          </p:nvSpPr>
          <p:spPr>
            <a:xfrm>
              <a:off x="5286380" y="407194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23" name="椭圆 22"/>
            <p:cNvSpPr/>
            <p:nvPr>
              <p:custDataLst>
                <p:tags r:id="rId21"/>
              </p:custDataLst>
            </p:nvPr>
          </p:nvSpPr>
          <p:spPr>
            <a:xfrm>
              <a:off x="6643702" y="407194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G</a:t>
              </a:r>
            </a:p>
          </p:txBody>
        </p:sp>
        <p:cxnSp>
          <p:nvCxnSpPr>
            <p:cNvPr id="24" name="直接连接符 23"/>
            <p:cNvCxnSpPr>
              <a:stCxn id="21" idx="3"/>
              <a:endCxn id="22" idx="7"/>
            </p:cNvCxnSpPr>
            <p:nvPr>
              <p:custDataLst>
                <p:tags r:id="rId22"/>
              </p:custDataLst>
            </p:nvPr>
          </p:nvCxnSpPr>
          <p:spPr>
            <a:xfrm rot="5400000">
              <a:off x="5616518" y="3698162"/>
              <a:ext cx="411294" cy="46180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25" name="直接连接符 24"/>
            <p:cNvCxnSpPr>
              <a:stCxn id="21" idx="5"/>
              <a:endCxn id="23" idx="1"/>
            </p:cNvCxnSpPr>
            <p:nvPr>
              <p:custDataLst>
                <p:tags r:id="rId23"/>
              </p:custDataLst>
            </p:nvPr>
          </p:nvCxnSpPr>
          <p:spPr>
            <a:xfrm rot="16200000" flipH="1">
              <a:off x="6295179" y="3733881"/>
              <a:ext cx="411294" cy="39037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26" name="直接连接符 25"/>
            <p:cNvCxnSpPr>
              <a:stCxn id="7" idx="2"/>
              <a:endCxn id="8" idx="7"/>
            </p:cNvCxnSpPr>
            <p:nvPr>
              <p:custDataLst>
                <p:tags r:id="rId24"/>
              </p:custDataLst>
            </p:nvPr>
          </p:nvCxnSpPr>
          <p:spPr>
            <a:xfrm rot="10800000" flipV="1">
              <a:off x="3305246" y="2714619"/>
              <a:ext cx="1123879" cy="70571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27" name="直接连接符 26"/>
            <p:cNvCxnSpPr>
              <a:stCxn id="7" idx="6"/>
              <a:endCxn id="21" idx="1"/>
            </p:cNvCxnSpPr>
            <p:nvPr>
              <p:custDataLst>
                <p:tags r:id="rId25"/>
              </p:custDataLst>
            </p:nvPr>
          </p:nvCxnSpPr>
          <p:spPr>
            <a:xfrm>
              <a:off x="4786314" y="2714620"/>
              <a:ext cx="1266755" cy="70571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28" name="TextBox 27"/>
            <p:cNvSpPr txBox="1"/>
            <p:nvPr/>
          </p:nvSpPr>
          <p:spPr>
            <a:xfrm>
              <a:off x="4214810" y="2335405"/>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1</a:t>
              </a:r>
            </a:p>
          </p:txBody>
        </p:sp>
        <p:sp>
          <p:nvSpPr>
            <p:cNvPr id="29" name="TextBox 28"/>
            <p:cNvSpPr txBox="1"/>
            <p:nvPr/>
          </p:nvSpPr>
          <p:spPr>
            <a:xfrm>
              <a:off x="2720097" y="3335537"/>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2</a:t>
              </a:r>
            </a:p>
          </p:txBody>
        </p:sp>
        <p:sp>
          <p:nvSpPr>
            <p:cNvPr id="30" name="TextBox 29"/>
            <p:cNvSpPr txBox="1"/>
            <p:nvPr/>
          </p:nvSpPr>
          <p:spPr>
            <a:xfrm>
              <a:off x="2131420" y="3929066"/>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4</a:t>
              </a:r>
            </a:p>
          </p:txBody>
        </p:sp>
        <p:sp>
          <p:nvSpPr>
            <p:cNvPr id="31" name="TextBox 30"/>
            <p:cNvSpPr txBox="1"/>
            <p:nvPr/>
          </p:nvSpPr>
          <p:spPr>
            <a:xfrm>
              <a:off x="1626839" y="4835734"/>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8</a:t>
              </a:r>
            </a:p>
          </p:txBody>
        </p:sp>
        <p:sp>
          <p:nvSpPr>
            <p:cNvPr id="32" name="TextBox 31"/>
            <p:cNvSpPr txBox="1"/>
            <p:nvPr/>
          </p:nvSpPr>
          <p:spPr>
            <a:xfrm>
              <a:off x="2459664" y="4786322"/>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9</a:t>
              </a:r>
            </a:p>
          </p:txBody>
        </p:sp>
        <p:sp>
          <p:nvSpPr>
            <p:cNvPr id="33" name="TextBox 32"/>
            <p:cNvSpPr txBox="1"/>
            <p:nvPr/>
          </p:nvSpPr>
          <p:spPr>
            <a:xfrm>
              <a:off x="3729260" y="3857628"/>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5</a:t>
              </a:r>
            </a:p>
          </p:txBody>
        </p:sp>
        <p:sp>
          <p:nvSpPr>
            <p:cNvPr id="34" name="TextBox 33"/>
            <p:cNvSpPr txBox="1"/>
            <p:nvPr/>
          </p:nvSpPr>
          <p:spPr>
            <a:xfrm>
              <a:off x="3071802" y="4639136"/>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10</a:t>
              </a:r>
            </a:p>
          </p:txBody>
        </p:sp>
        <p:sp>
          <p:nvSpPr>
            <p:cNvPr id="35" name="TextBox 34"/>
            <p:cNvSpPr txBox="1"/>
            <p:nvPr/>
          </p:nvSpPr>
          <p:spPr>
            <a:xfrm>
              <a:off x="3799245" y="4723637"/>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11</a:t>
              </a:r>
            </a:p>
          </p:txBody>
        </p:sp>
        <p:sp>
          <p:nvSpPr>
            <p:cNvPr id="36" name="TextBox 35"/>
            <p:cNvSpPr txBox="1"/>
            <p:nvPr/>
          </p:nvSpPr>
          <p:spPr>
            <a:xfrm>
              <a:off x="6252164" y="3308074"/>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3</a:t>
              </a:r>
            </a:p>
          </p:txBody>
        </p:sp>
        <p:sp>
          <p:nvSpPr>
            <p:cNvPr id="37" name="TextBox 36"/>
            <p:cNvSpPr txBox="1"/>
            <p:nvPr/>
          </p:nvSpPr>
          <p:spPr>
            <a:xfrm>
              <a:off x="5149628" y="3924965"/>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6</a:t>
              </a:r>
            </a:p>
          </p:txBody>
        </p:sp>
        <p:sp>
          <p:nvSpPr>
            <p:cNvPr id="38" name="TextBox 37"/>
            <p:cNvSpPr txBox="1"/>
            <p:nvPr/>
          </p:nvSpPr>
          <p:spPr>
            <a:xfrm>
              <a:off x="6756745" y="3879653"/>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7</a:t>
              </a:r>
            </a:p>
          </p:txBody>
        </p:sp>
      </p:grpSp>
      <p:sp>
        <p:nvSpPr>
          <p:cNvPr id="40" name="灯片编号占位符 39"/>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57</a:t>
            </a:fld>
            <a:r>
              <a:rPr lang="en-US" altLang="zh-CN">
                <a:solidFill>
                  <a:srgbClr val="000000"/>
                </a:solidFill>
                <a:latin typeface="微软雅黑" panose="020B0503020204020204" pitchFamily="34" charset="-122"/>
                <a:ea typeface="微软雅黑" panose="020B0503020204020204" pitchFamily="34" charset="-122"/>
              </a:rPr>
              <a:t>/39</a:t>
            </a:r>
          </a:p>
        </p:txBody>
      </p:sp>
      <p:sp>
        <p:nvSpPr>
          <p:cNvPr id="5" name="TextBox 4"/>
          <p:cNvSpPr txBox="1"/>
          <p:nvPr>
            <p:custDataLst>
              <p:tags r:id="rId1"/>
            </p:custDataLst>
          </p:nvPr>
        </p:nvSpPr>
        <p:spPr>
          <a:xfrm>
            <a:off x="3791744" y="2514743"/>
            <a:ext cx="7873136" cy="933450"/>
          </a:xfrm>
          <a:prstGeom prst="rect">
            <a:avLst/>
          </a:prstGeom>
          <a:solidFill>
            <a:schemeClr val="lt1"/>
          </a:solidFill>
          <a:ln>
            <a:noFill/>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342900" indent="-342900" algn="l">
              <a:lnSpc>
                <a:spcPts val="2800"/>
              </a:lnSpc>
              <a:spcBef>
                <a:spcPts val="600"/>
              </a:spcBef>
              <a:buFont typeface="Wingdings" panose="05000000000000000000" pitchFamily="2" charset="2"/>
              <a:buChar char="l"/>
            </a:pP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按层序编号后，一旦出现某结点（其编号为</a:t>
            </a:r>
            <a:r>
              <a:rPr lang="en-US" altLang="zh-CN" sz="2000" i="1"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）为叶子结点或只有左孩子，则编号大于</a:t>
            </a:r>
            <a:r>
              <a:rPr lang="en-US" altLang="zh-CN" sz="2000" i="1"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的结点均为叶子结点。</a:t>
            </a:r>
          </a:p>
        </p:txBody>
      </p:sp>
      <p:sp>
        <p:nvSpPr>
          <p:cNvPr id="39" name="文本框 38"/>
          <p:cNvSpPr txBox="1"/>
          <p:nvPr>
            <p:custDataLst>
              <p:tags r:id="rId2"/>
            </p:custDataLst>
          </p:nvPr>
        </p:nvSpPr>
        <p:spPr>
          <a:xfrm>
            <a:off x="3851374" y="1655929"/>
            <a:ext cx="6356732" cy="450215"/>
          </a:xfrm>
          <a:prstGeom prst="rect">
            <a:avLst/>
          </a:prstGeom>
          <a:noFill/>
        </p:spPr>
        <p:txBody>
          <a:bodyPr wrap="square">
            <a:spAutoFit/>
          </a:bodyPr>
          <a:lstStyle/>
          <a:p>
            <a:pPr marL="342900" indent="-342900" algn="l">
              <a:lnSpc>
                <a:spcPts val="2800"/>
              </a:lnSpc>
              <a:spcBef>
                <a:spcPts val="600"/>
              </a:spcBef>
              <a:buFont typeface="Wingdings" panose="05000000000000000000" pitchFamily="2" charset="2"/>
              <a:buChar char="l"/>
            </a:pP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叶子结点只可能出现在最下面两层中。</a:t>
            </a:r>
          </a:p>
        </p:txBody>
      </p:sp>
      <p:sp>
        <p:nvSpPr>
          <p:cNvPr id="42" name="文本框 41"/>
          <p:cNvSpPr txBox="1"/>
          <p:nvPr>
            <p:custDataLst>
              <p:tags r:id="rId3"/>
            </p:custDataLst>
          </p:nvPr>
        </p:nvSpPr>
        <p:spPr>
          <a:xfrm>
            <a:off x="3851374" y="2085336"/>
            <a:ext cx="7873136" cy="450215"/>
          </a:xfrm>
          <a:prstGeom prst="rect">
            <a:avLst/>
          </a:prstGeom>
          <a:noFill/>
        </p:spPr>
        <p:txBody>
          <a:bodyPr wrap="square">
            <a:spAutoFit/>
          </a:bodyPr>
          <a:lstStyle/>
          <a:p>
            <a:pPr marL="342900" indent="-342900" algn="l">
              <a:lnSpc>
                <a:spcPts val="2800"/>
              </a:lnSpc>
              <a:spcBef>
                <a:spcPts val="600"/>
              </a:spcBef>
              <a:buFont typeface="Wingdings" panose="05000000000000000000" pitchFamily="2" charset="2"/>
              <a:buChar char="l"/>
            </a:pP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对于最大层次中的叶子结点，都依次排列在该层最左边的位置上。</a:t>
            </a:r>
          </a:p>
        </p:txBody>
      </p:sp>
      <p:sp>
        <p:nvSpPr>
          <p:cNvPr id="44" name="文本框 43"/>
          <p:cNvSpPr txBox="1"/>
          <p:nvPr>
            <p:custDataLst>
              <p:tags r:id="rId4"/>
            </p:custDataLst>
          </p:nvPr>
        </p:nvSpPr>
        <p:spPr>
          <a:xfrm>
            <a:off x="3851374" y="3429000"/>
            <a:ext cx="7873136" cy="808990"/>
          </a:xfrm>
          <a:prstGeom prst="rect">
            <a:avLst/>
          </a:prstGeom>
          <a:noFill/>
        </p:spPr>
        <p:txBody>
          <a:bodyPr wrap="square">
            <a:spAutoFit/>
          </a:bodyPr>
          <a:lstStyle/>
          <a:p>
            <a:pPr marL="342900" indent="-342900" algn="l">
              <a:lnSpc>
                <a:spcPts val="2800"/>
              </a:lnSpc>
              <a:spcBef>
                <a:spcPts val="600"/>
              </a:spcBef>
              <a:buFont typeface="Wingdings" panose="05000000000000000000" pitchFamily="2" charset="2"/>
              <a:buChar char="l"/>
            </a:pP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如果有度为</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的结点，只可能有一个，且该结点只有左孩子而无右孩子</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p>
        </p:txBody>
      </p:sp>
      <p:pic>
        <p:nvPicPr>
          <p:cNvPr id="45" name="图片 44"/>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8539" y="1362520"/>
            <a:ext cx="3706916" cy="5118224"/>
          </a:xfrm>
          <a:prstGeom prst="rect">
            <a:avLst/>
          </a:prstGeom>
        </p:spPr>
      </p:pic>
    </p:spTree>
    <p:extLst>
      <p:ext uri="{BB962C8B-B14F-4D97-AF65-F5344CB8AC3E}">
        <p14:creationId xmlns:p14="http://schemas.microsoft.com/office/powerpoint/2010/main" val="3161486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1+#ppt_w/2"/>
                                          </p:val>
                                        </p:tav>
                                        <p:tav tm="100000">
                                          <p:val>
                                            <p:strVal val="#ppt_x"/>
                                          </p:val>
                                        </p:tav>
                                      </p:tavLst>
                                    </p:anim>
                                    <p:anim calcmode="lin" valueType="num">
                                      <p:cBhvr additive="base">
                                        <p:cTn id="12" dur="500" fill="hold"/>
                                        <p:tgtEl>
                                          <p:spTgt spid="3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decel="100000"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500" fill="hold"/>
                                        <p:tgtEl>
                                          <p:spTgt spid="42"/>
                                        </p:tgtEl>
                                        <p:attrNameLst>
                                          <p:attrName>ppt_x</p:attrName>
                                        </p:attrNameLst>
                                      </p:cBhvr>
                                      <p:tavLst>
                                        <p:tav tm="0">
                                          <p:val>
                                            <p:strVal val="1+#ppt_w/2"/>
                                          </p:val>
                                        </p:tav>
                                        <p:tav tm="100000">
                                          <p:val>
                                            <p:strVal val="#ppt_x"/>
                                          </p:val>
                                        </p:tav>
                                      </p:tavLst>
                                    </p:anim>
                                    <p:anim calcmode="lin" valueType="num">
                                      <p:cBhvr additive="base">
                                        <p:cTn id="17" dur="500" fill="hold"/>
                                        <p:tgtEl>
                                          <p:spTgt spid="4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decel="100000"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additive="base">
                                        <p:cTn id="26" dur="500" fill="hold"/>
                                        <p:tgtEl>
                                          <p:spTgt spid="44"/>
                                        </p:tgtEl>
                                        <p:attrNameLst>
                                          <p:attrName>ppt_x</p:attrName>
                                        </p:attrNameLst>
                                      </p:cBhvr>
                                      <p:tavLst>
                                        <p:tav tm="0">
                                          <p:val>
                                            <p:strVal val="1+#ppt_w/2"/>
                                          </p:val>
                                        </p:tav>
                                        <p:tav tm="100000">
                                          <p:val>
                                            <p:strVal val="#ppt_x"/>
                                          </p:val>
                                        </p:tav>
                                      </p:tavLst>
                                    </p:anim>
                                    <p:anim calcmode="lin" valueType="num">
                                      <p:cBhvr additive="base">
                                        <p:cTn id="27" dur="500" fill="hold"/>
                                        <p:tgtEl>
                                          <p:spTgt spid="44"/>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up)">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39" grpId="0"/>
      <p:bldP spid="42" grpId="0"/>
      <p:bldP spid="4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Box 2"/>
          <p:cNvSpPr txBox="1">
            <a:spLocks noChangeArrowheads="1"/>
          </p:cNvSpPr>
          <p:nvPr>
            <p:custDataLst>
              <p:tags r:id="rId2"/>
            </p:custDataLst>
          </p:nvPr>
        </p:nvSpPr>
        <p:spPr bwMode="auto">
          <a:xfrm>
            <a:off x="2746375" y="960439"/>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zh-CN" altLang="en-US" sz="2600" b="1">
                <a:solidFill>
                  <a:srgbClr val="000000"/>
                </a:solidFill>
                <a:latin typeface="Microsoft Yahei" pitchFamily="34" charset="-122"/>
                <a:ea typeface="Microsoft Yahei" pitchFamily="34" charset="-122"/>
                <a:sym typeface="Microsoft Yahei" pitchFamily="34" charset="-122"/>
              </a:rPr>
              <a:t>下列关于二叉树正确的说法是：</a:t>
            </a:r>
          </a:p>
        </p:txBody>
      </p:sp>
      <p:sp>
        <p:nvSpPr>
          <p:cNvPr id="65539" name="TextBox 3"/>
          <p:cNvSpPr txBox="1">
            <a:spLocks noChangeArrowheads="1"/>
          </p:cNvSpPr>
          <p:nvPr>
            <p:custDataLst>
              <p:tags r:id="rId3"/>
            </p:custDataLst>
          </p:nvPr>
        </p:nvSpPr>
        <p:spPr bwMode="auto">
          <a:xfrm>
            <a:off x="3352800" y="27860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zh-CN" altLang="zh-CN" sz="2800" b="1">
                <a:solidFill>
                  <a:srgbClr val="6D6F71"/>
                </a:solidFill>
                <a:ea typeface="仿宋_GB2312" pitchFamily="49" charset="-122"/>
              </a:rPr>
              <a:t>二叉树的度为</a:t>
            </a:r>
            <a:r>
              <a:rPr lang="en-US" altLang="zh-CN" sz="2800" b="1">
                <a:solidFill>
                  <a:srgbClr val="6D6F71"/>
                </a:solidFill>
                <a:ea typeface="仿宋_GB2312" pitchFamily="49" charset="-122"/>
              </a:rPr>
              <a:t>2</a:t>
            </a:r>
            <a:endParaRPr lang="zh-CN" altLang="en-US" sz="2600" b="1">
              <a:solidFill>
                <a:srgbClr val="000000"/>
              </a:solidFill>
              <a:latin typeface="Microsoft Yahei" pitchFamily="34" charset="-122"/>
              <a:ea typeface="Microsoft Yahei" pitchFamily="34" charset="-122"/>
              <a:sym typeface="Microsoft Yahei" pitchFamily="34" charset="-122"/>
            </a:endParaRPr>
          </a:p>
        </p:txBody>
      </p:sp>
      <p:sp>
        <p:nvSpPr>
          <p:cNvPr id="65540" name="TextBox 4"/>
          <p:cNvSpPr txBox="1">
            <a:spLocks noChangeArrowheads="1"/>
          </p:cNvSpPr>
          <p:nvPr>
            <p:custDataLst>
              <p:tags r:id="rId4"/>
            </p:custDataLst>
          </p:nvPr>
        </p:nvSpPr>
        <p:spPr bwMode="auto">
          <a:xfrm>
            <a:off x="3352800" y="36433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zh-CN" altLang="zh-CN" sz="2800" b="1">
                <a:solidFill>
                  <a:srgbClr val="6D6F71"/>
                </a:solidFill>
                <a:ea typeface="仿宋_GB2312" pitchFamily="49" charset="-122"/>
              </a:rPr>
              <a:t>一棵二叉树的度可以小于</a:t>
            </a:r>
            <a:r>
              <a:rPr lang="en-US" altLang="zh-CN" sz="2800" b="1">
                <a:solidFill>
                  <a:srgbClr val="6D6F71"/>
                </a:solidFill>
                <a:ea typeface="仿宋_GB2312" pitchFamily="49" charset="-122"/>
              </a:rPr>
              <a:t>2</a:t>
            </a:r>
            <a:endParaRPr lang="zh-CN" altLang="en-US" sz="2600" b="1">
              <a:solidFill>
                <a:srgbClr val="000000"/>
              </a:solidFill>
              <a:latin typeface="Microsoft Yahei" pitchFamily="34" charset="-122"/>
              <a:ea typeface="Microsoft Yahei" pitchFamily="34" charset="-122"/>
              <a:sym typeface="Microsoft Yahei" pitchFamily="34" charset="-122"/>
            </a:endParaRPr>
          </a:p>
        </p:txBody>
      </p:sp>
      <p:sp>
        <p:nvSpPr>
          <p:cNvPr id="65541" name="TextBox 5"/>
          <p:cNvSpPr txBox="1">
            <a:spLocks noChangeArrowheads="1"/>
          </p:cNvSpPr>
          <p:nvPr>
            <p:custDataLst>
              <p:tags r:id="rId5"/>
            </p:custDataLst>
          </p:nvPr>
        </p:nvSpPr>
        <p:spPr bwMode="auto">
          <a:xfrm>
            <a:off x="3352800" y="45005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zh-CN" altLang="zh-CN" sz="2800" b="1">
                <a:solidFill>
                  <a:srgbClr val="6D6F71"/>
                </a:solidFill>
                <a:ea typeface="仿宋_GB2312" pitchFamily="49" charset="-122"/>
              </a:rPr>
              <a:t>二叉树中至少有一个结点的度为</a:t>
            </a:r>
            <a:r>
              <a:rPr lang="en-US" altLang="zh-CN" sz="2800" b="1">
                <a:solidFill>
                  <a:srgbClr val="6D6F71"/>
                </a:solidFill>
                <a:ea typeface="仿宋_GB2312" pitchFamily="49" charset="-122"/>
              </a:rPr>
              <a:t>2</a:t>
            </a:r>
            <a:endParaRPr lang="zh-CN" altLang="en-US" sz="2600" b="1">
              <a:solidFill>
                <a:srgbClr val="000000"/>
              </a:solidFill>
              <a:latin typeface="Microsoft Yahei" pitchFamily="34" charset="-122"/>
              <a:ea typeface="Microsoft Yahei" pitchFamily="34" charset="-122"/>
              <a:sym typeface="Microsoft Yahei" pitchFamily="34" charset="-122"/>
            </a:endParaRPr>
          </a:p>
        </p:txBody>
      </p:sp>
      <p:sp>
        <p:nvSpPr>
          <p:cNvPr id="65542" name="TextBox 6"/>
          <p:cNvSpPr txBox="1">
            <a:spLocks noChangeArrowheads="1"/>
          </p:cNvSpPr>
          <p:nvPr>
            <p:custDataLst>
              <p:tags r:id="rId6"/>
            </p:custDataLst>
          </p:nvPr>
        </p:nvSpPr>
        <p:spPr bwMode="auto">
          <a:xfrm>
            <a:off x="3352800" y="53578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zh-CN" altLang="zh-CN" sz="2800" b="1">
                <a:solidFill>
                  <a:srgbClr val="6D6F71"/>
                </a:solidFill>
                <a:ea typeface="仿宋_GB2312" pitchFamily="49" charset="-122"/>
              </a:rPr>
              <a:t>二叉树中任何一个结点的度都为</a:t>
            </a:r>
            <a:r>
              <a:rPr lang="en-US" altLang="zh-CN" sz="2800" b="1">
                <a:solidFill>
                  <a:srgbClr val="6D6F71"/>
                </a:solidFill>
                <a:ea typeface="仿宋_GB2312" pitchFamily="49" charset="-122"/>
              </a:rPr>
              <a:t>2</a:t>
            </a:r>
            <a:endParaRPr lang="zh-CN" altLang="en-US" sz="2600" b="1">
              <a:solidFill>
                <a:srgbClr val="000000"/>
              </a:solidFill>
              <a:latin typeface="Microsoft Yahei" pitchFamily="34" charset="-122"/>
              <a:ea typeface="Microsoft Yahei" pitchFamily="34" charset="-122"/>
              <a:sym typeface="Microsoft Yahei" pitchFamily="34" charset="-122"/>
            </a:endParaRPr>
          </a:p>
        </p:txBody>
      </p:sp>
      <p:sp>
        <p:nvSpPr>
          <p:cNvPr id="65543" name="椭圆 7"/>
          <p:cNvSpPr>
            <a:spLocks noChangeAspect="1"/>
          </p:cNvSpPr>
          <p:nvPr>
            <p:custDataLst>
              <p:tags r:id="rId7"/>
            </p:custDataLst>
          </p:nvPr>
        </p:nvSpPr>
        <p:spPr bwMode="auto">
          <a:xfrm>
            <a:off x="2638425" y="284956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1600" b="1">
                <a:solidFill>
                  <a:srgbClr val="FFFFFF"/>
                </a:solidFill>
                <a:latin typeface="Microsoft Yahei" pitchFamily="34" charset="-122"/>
                <a:ea typeface="Microsoft Yahei" pitchFamily="34" charset="-122"/>
                <a:sym typeface="Microsoft Yahei" pitchFamily="34" charset="-122"/>
              </a:rPr>
              <a:t>A</a:t>
            </a:r>
            <a:endParaRPr lang="zh-CN" altLang="en-US" sz="1600" b="1">
              <a:solidFill>
                <a:srgbClr val="FFFFFF"/>
              </a:solidFill>
              <a:latin typeface="Microsoft Yahei" pitchFamily="34" charset="-122"/>
              <a:ea typeface="Microsoft Yahei" pitchFamily="34" charset="-122"/>
              <a:sym typeface="Microsoft Yahei" pitchFamily="34" charset="-122"/>
            </a:endParaRPr>
          </a:p>
        </p:txBody>
      </p:sp>
      <p:sp>
        <p:nvSpPr>
          <p:cNvPr id="65544" name="椭圆 8"/>
          <p:cNvSpPr>
            <a:spLocks noChangeAspect="1"/>
          </p:cNvSpPr>
          <p:nvPr>
            <p:custDataLst>
              <p:tags r:id="rId8"/>
            </p:custDataLst>
          </p:nvPr>
        </p:nvSpPr>
        <p:spPr bwMode="auto">
          <a:xfrm>
            <a:off x="2638425" y="3706813"/>
            <a:ext cx="514350" cy="514350"/>
          </a:xfrm>
          <a:prstGeom prst="ellipse">
            <a:avLst/>
          </a:prstGeom>
          <a:solidFill>
            <a:srgbClr val="00FF00"/>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1600" b="1">
                <a:solidFill>
                  <a:srgbClr val="FFFFFF"/>
                </a:solidFill>
                <a:latin typeface="Microsoft Yahei" pitchFamily="34" charset="-122"/>
                <a:ea typeface="Microsoft Yahei" pitchFamily="34" charset="-122"/>
                <a:sym typeface="Microsoft Yahei" pitchFamily="34" charset="-122"/>
              </a:rPr>
              <a:t>B</a:t>
            </a:r>
            <a:endParaRPr lang="zh-CN" altLang="en-US" sz="1600" b="1">
              <a:solidFill>
                <a:srgbClr val="FFFFFF"/>
              </a:solidFill>
              <a:latin typeface="Microsoft Yahei" pitchFamily="34" charset="-122"/>
              <a:ea typeface="Microsoft Yahei" pitchFamily="34" charset="-122"/>
              <a:sym typeface="Microsoft Yahei" pitchFamily="34" charset="-122"/>
            </a:endParaRPr>
          </a:p>
        </p:txBody>
      </p:sp>
      <p:sp>
        <p:nvSpPr>
          <p:cNvPr id="65545" name="椭圆 9"/>
          <p:cNvSpPr>
            <a:spLocks noChangeAspect="1"/>
          </p:cNvSpPr>
          <p:nvPr>
            <p:custDataLst>
              <p:tags r:id="rId9"/>
            </p:custDataLst>
          </p:nvPr>
        </p:nvSpPr>
        <p:spPr bwMode="auto">
          <a:xfrm>
            <a:off x="2638425" y="456406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1600" b="1">
                <a:solidFill>
                  <a:srgbClr val="FFFFFF"/>
                </a:solidFill>
                <a:latin typeface="Microsoft Yahei" pitchFamily="34" charset="-122"/>
                <a:ea typeface="Microsoft Yahei" pitchFamily="34" charset="-122"/>
                <a:sym typeface="Microsoft Yahei" pitchFamily="34" charset="-122"/>
              </a:rPr>
              <a:t>C</a:t>
            </a:r>
            <a:endParaRPr lang="zh-CN" altLang="en-US" sz="1600" b="1">
              <a:solidFill>
                <a:srgbClr val="FFFFFF"/>
              </a:solidFill>
              <a:latin typeface="Microsoft Yahei" pitchFamily="34" charset="-122"/>
              <a:ea typeface="Microsoft Yahei" pitchFamily="34" charset="-122"/>
              <a:sym typeface="Microsoft Yahei" pitchFamily="34" charset="-122"/>
            </a:endParaRPr>
          </a:p>
        </p:txBody>
      </p:sp>
      <p:sp>
        <p:nvSpPr>
          <p:cNvPr id="65546" name="椭圆 10"/>
          <p:cNvSpPr>
            <a:spLocks noChangeAspect="1"/>
          </p:cNvSpPr>
          <p:nvPr>
            <p:custDataLst>
              <p:tags r:id="rId10"/>
            </p:custDataLst>
          </p:nvPr>
        </p:nvSpPr>
        <p:spPr bwMode="auto">
          <a:xfrm>
            <a:off x="2638425" y="542131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1600" b="1">
                <a:solidFill>
                  <a:srgbClr val="FFFFFF"/>
                </a:solidFill>
                <a:latin typeface="Microsoft Yahei" pitchFamily="34" charset="-122"/>
                <a:ea typeface="Microsoft Yahei" pitchFamily="34" charset="-122"/>
                <a:sym typeface="Microsoft Yahei" pitchFamily="34" charset="-122"/>
              </a:rPr>
              <a:t>D</a:t>
            </a:r>
            <a:endParaRPr lang="zh-CN" altLang="en-US" sz="1600" b="1">
              <a:solidFill>
                <a:srgbClr val="FFFFFF"/>
              </a:solidFill>
              <a:latin typeface="Microsoft Yahei" pitchFamily="34" charset="-122"/>
              <a:ea typeface="Microsoft Yahei" pitchFamily="34" charset="-122"/>
              <a:sym typeface="Microsoft Yahei" pitchFamily="34" charset="-122"/>
            </a:endParaRPr>
          </a:p>
        </p:txBody>
      </p:sp>
      <p:sp>
        <p:nvSpPr>
          <p:cNvPr id="65547" name="圆角矩形 11"/>
          <p:cNvSpPr>
            <a:spLocks noChangeArrowheads="1"/>
          </p:cNvSpPr>
          <p:nvPr>
            <p:custDataLst>
              <p:tags r:id="rId11"/>
            </p:custDataLst>
          </p:nvPr>
        </p:nvSpPr>
        <p:spPr bwMode="auto">
          <a:xfrm>
            <a:off x="7696200" y="6215063"/>
            <a:ext cx="1543050" cy="411162"/>
          </a:xfrm>
          <a:prstGeom prst="roundRect">
            <a:avLst>
              <a:gd name="adj" fmla="val 16667"/>
            </a:avLst>
          </a:prstGeom>
          <a:solidFill>
            <a:srgbClr val="808080"/>
          </a:solidFill>
          <a:ln w="381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zh-CN" altLang="en-US" sz="1600" b="1">
                <a:solidFill>
                  <a:srgbClr val="FFFFFF"/>
                </a:solidFill>
                <a:latin typeface="Microsoft Yahei" pitchFamily="34" charset="-122"/>
                <a:ea typeface="Microsoft Yahei" pitchFamily="34" charset="-122"/>
                <a:sym typeface="Microsoft Yahei" pitchFamily="34" charset="-122"/>
              </a:rPr>
              <a:t>提交</a:t>
            </a:r>
          </a:p>
        </p:txBody>
      </p:sp>
      <p:grpSp>
        <p:nvGrpSpPr>
          <p:cNvPr id="65552" name="组合 16"/>
          <p:cNvGrpSpPr>
            <a:grpSpLocks/>
          </p:cNvGrpSpPr>
          <p:nvPr>
            <p:custDataLst>
              <p:tags r:id="rId12"/>
            </p:custDataLst>
          </p:nvPr>
        </p:nvGrpSpPr>
        <p:grpSpPr bwMode="auto">
          <a:xfrm>
            <a:off x="0" y="0"/>
            <a:ext cx="9144000" cy="635000"/>
            <a:chOff x="-1524000" y="0"/>
            <a:chExt cx="9144000" cy="635000"/>
          </a:xfrm>
        </p:grpSpPr>
        <p:sp>
          <p:nvSpPr>
            <p:cNvPr id="65557" name="TitleBackground"/>
            <p:cNvSpPr>
              <a:spLocks noChangeArrowheads="1"/>
            </p:cNvSpPr>
            <p:nvPr>
              <p:custDataLst>
                <p:tags r:id="rId14"/>
              </p:custDataLst>
            </p:nvPr>
          </p:nvSpPr>
          <p:spPr bwMode="auto">
            <a:xfrm>
              <a:off x="-1524000" y="0"/>
              <a:ext cx="9144000"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endParaRPr lang="zh-CN" altLang="en-US" sz="1800" b="1">
                <a:solidFill>
                  <a:srgbClr val="6D6F71"/>
                </a:solidFill>
                <a:ea typeface="仿宋_GB2312" pitchFamily="49" charset="-122"/>
              </a:endParaRPr>
            </a:p>
          </p:txBody>
        </p:sp>
        <p:sp>
          <p:nvSpPr>
            <p:cNvPr id="65558" name="ColorBlock"/>
            <p:cNvSpPr>
              <a:spLocks noChangeArrowheads="1"/>
            </p:cNvSpPr>
            <p:nvPr>
              <p:custDataLst>
                <p:tags r:id="rId15"/>
              </p:custDataLst>
            </p:nvPr>
          </p:nvSpPr>
          <p:spPr bwMode="auto">
            <a:xfrm>
              <a:off x="-1524000" y="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endParaRPr lang="zh-CN" altLang="en-US" sz="1800" b="1">
                <a:solidFill>
                  <a:srgbClr val="6D6F71"/>
                </a:solidFill>
                <a:ea typeface="仿宋_GB2312" pitchFamily="49" charset="-122"/>
              </a:endParaRPr>
            </a:p>
          </p:txBody>
        </p:sp>
        <p:sp>
          <p:nvSpPr>
            <p:cNvPr id="65559" name="TypeText"/>
            <p:cNvSpPr txBox="1">
              <a:spLocks noChangeArrowheads="1"/>
            </p:cNvSpPr>
            <p:nvPr>
              <p:custDataLst>
                <p:tags r:id="rId16"/>
              </p:custDataLst>
            </p:nvPr>
          </p:nvSpPr>
          <p:spPr bwMode="auto">
            <a:xfrm>
              <a:off x="-1270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zh-CN" altLang="en-US" sz="2600" b="1">
                  <a:solidFill>
                    <a:srgbClr val="000000"/>
                  </a:solidFill>
                  <a:latin typeface="Microsoft Yahei" pitchFamily="34" charset="-122"/>
                  <a:ea typeface="Microsoft Yahei" pitchFamily="34" charset="-122"/>
                  <a:sym typeface="Microsoft Yahei" pitchFamily="34" charset="-122"/>
                </a:rPr>
                <a:t>单选题</a:t>
              </a:r>
            </a:p>
          </p:txBody>
        </p:sp>
        <p:sp>
          <p:nvSpPr>
            <p:cNvPr id="65560" name="TipText"/>
            <p:cNvSpPr txBox="1">
              <a:spLocks noChangeArrowheads="1"/>
            </p:cNvSpPr>
            <p:nvPr>
              <p:custDataLst>
                <p:tags r:id="rId17"/>
              </p:custDataLst>
            </p:nvPr>
          </p:nvSpPr>
          <p:spPr bwMode="auto">
            <a:xfrm>
              <a:off x="1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2000" b="1">
                  <a:solidFill>
                    <a:srgbClr val="808080"/>
                  </a:solidFill>
                  <a:latin typeface="Microsoft Yahei" pitchFamily="34" charset="-122"/>
                  <a:ea typeface="Microsoft Yahei" pitchFamily="34" charset="-122"/>
                  <a:sym typeface="Microsoft Yahei" pitchFamily="34" charset="-122"/>
                </a:rPr>
                <a:t>10</a:t>
              </a:r>
              <a:r>
                <a:rPr lang="zh-CN" altLang="en-US" sz="2000" b="1">
                  <a:solidFill>
                    <a:srgbClr val="808080"/>
                  </a:solidFill>
                  <a:latin typeface="Microsoft Yahei" pitchFamily="34" charset="-122"/>
                  <a:ea typeface="Microsoft Yahei" pitchFamily="34" charset="-122"/>
                  <a:sym typeface="Microsoft Yahei" pitchFamily="34" charset="-122"/>
                </a:rPr>
                <a:t>分</a:t>
              </a:r>
            </a:p>
          </p:txBody>
        </p:sp>
      </p:grpSp>
      <p:pic>
        <p:nvPicPr>
          <p:cNvPr id="65553" name="图片 1"/>
          <p:cNvPicPr>
            <a:picLocks/>
          </p:cNvPicPr>
          <p:nvPr>
            <p:custDataLst>
              <p:tags r:id="rId13"/>
            </p:custDataLst>
          </p:nvPr>
        </p:nvPicPr>
        <p:blipFill>
          <a:blip r:embed="rId19">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7081345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9376" y="1079574"/>
            <a:ext cx="3357586"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en-US" altLang="zh-CN" dirty="0">
                <a:solidFill>
                  <a:srgbClr val="000000"/>
                </a:solidFill>
                <a:latin typeface="微软雅黑" panose="020B0503020204020204" pitchFamily="34" charset="-122"/>
                <a:ea typeface="微软雅黑" panose="020B0503020204020204" pitchFamily="34" charset="-122"/>
              </a:rPr>
              <a:t>6.2.2  </a:t>
            </a:r>
            <a:r>
              <a:rPr lang="zh-CN" altLang="zh-CN" dirty="0">
                <a:solidFill>
                  <a:srgbClr val="000000"/>
                </a:solidFill>
                <a:latin typeface="微软雅黑" panose="020B0503020204020204" pitchFamily="34" charset="-122"/>
                <a:ea typeface="微软雅黑" panose="020B0503020204020204" pitchFamily="34" charset="-122"/>
              </a:rPr>
              <a:t>二叉树性质</a:t>
            </a:r>
          </a:p>
        </p:txBody>
      </p:sp>
      <p:sp>
        <p:nvSpPr>
          <p:cNvPr id="16" name="灯片编号占位符 15"/>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59</a:t>
            </a:fld>
            <a:r>
              <a:rPr lang="en-US" altLang="zh-CN">
                <a:solidFill>
                  <a:srgbClr val="000000"/>
                </a:solidFill>
                <a:latin typeface="微软雅黑" panose="020B0503020204020204" pitchFamily="34" charset="-122"/>
                <a:ea typeface="微软雅黑" panose="020B0503020204020204" pitchFamily="34" charset="-122"/>
              </a:rPr>
              <a:t>/39</a:t>
            </a:r>
          </a:p>
        </p:txBody>
      </p:sp>
      <p:pic>
        <p:nvPicPr>
          <p:cNvPr id="2" name="图片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479684"/>
            <a:ext cx="5023553" cy="4469596"/>
          </a:xfrm>
          <a:prstGeom prst="rect">
            <a:avLst/>
          </a:prstGeom>
        </p:spPr>
      </p:pic>
      <p:sp>
        <p:nvSpPr>
          <p:cNvPr id="5" name="Text Box 2"/>
          <p:cNvSpPr txBox="1">
            <a:spLocks noChangeArrowheads="1"/>
          </p:cNvSpPr>
          <p:nvPr/>
        </p:nvSpPr>
        <p:spPr bwMode="auto">
          <a:xfrm>
            <a:off x="2304195" y="2509020"/>
            <a:ext cx="2077687" cy="1630045"/>
          </a:xfrm>
          <a:prstGeom prst="rect">
            <a:avLst/>
          </a:prstGeom>
          <a:noFill/>
          <a:ln w="9525">
            <a:noFill/>
            <a:miter lim="800000"/>
          </a:ln>
        </p:spPr>
        <p:txBody>
          <a:bodyPr wrap="square">
            <a:spAutoFit/>
          </a:bodyPr>
          <a:lstStyle/>
          <a:p>
            <a:pPr algn="l">
              <a:lnSpc>
                <a:spcPct val="100000"/>
              </a:lnSpc>
              <a:spcBef>
                <a:spcPct val="50000"/>
              </a:spcBef>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性质</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：非空二叉树上叶结点数等于双分支结点数加</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。即</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grpSp>
        <p:nvGrpSpPr>
          <p:cNvPr id="14" name="组合 13"/>
          <p:cNvGrpSpPr/>
          <p:nvPr/>
        </p:nvGrpSpPr>
        <p:grpSpPr>
          <a:xfrm>
            <a:off x="3935760" y="4885318"/>
            <a:ext cx="7776864" cy="896901"/>
            <a:chOff x="428596" y="5072074"/>
            <a:chExt cx="8112224" cy="896901"/>
          </a:xfrm>
        </p:grpSpPr>
        <p:sp>
          <p:nvSpPr>
            <p:cNvPr id="8" name="TextBox 7"/>
            <p:cNvSpPr txBox="1"/>
            <p:nvPr>
              <p:custDataLst>
                <p:tags r:id="rId3"/>
              </p:custDataLst>
            </p:nvPr>
          </p:nvSpPr>
          <p:spPr>
            <a:xfrm>
              <a:off x="1500166" y="5143512"/>
              <a:ext cx="7040654" cy="783590"/>
            </a:xfrm>
            <a:prstGeom prst="rect">
              <a:avLst/>
            </a:prstGeom>
            <a:noFill/>
          </p:spPr>
          <p:txBody>
            <a:bodyPr wrap="square" rtlCol="0">
              <a:spAutoFit/>
            </a:bodyPr>
            <a:lstStyle/>
            <a:p>
              <a:pPr algn="l">
                <a:lnSpc>
                  <a:spcPts val="2700"/>
                </a:lnSpc>
                <a:spcBef>
                  <a:spcPts val="0"/>
                </a:spcBef>
              </a:pP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在二叉树中计算结点时常用的关系式有：①所有结点的度之和</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 </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②所有结点的度之和＝</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③</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p>
          </p:txBody>
        </p:sp>
        <p:grpSp>
          <p:nvGrpSpPr>
            <p:cNvPr id="9" name="组合 8"/>
            <p:cNvGrpSpPr/>
            <p:nvPr/>
          </p:nvGrpSpPr>
          <p:grpSpPr>
            <a:xfrm>
              <a:off x="428596" y="5072074"/>
              <a:ext cx="896901" cy="896901"/>
              <a:chOff x="388951" y="5103867"/>
              <a:chExt cx="896901" cy="896901"/>
            </a:xfrm>
          </p:grpSpPr>
          <p:sp>
            <p:nvSpPr>
              <p:cNvPr id="10" name="椭圆 9"/>
              <p:cNvSpPr/>
              <p:nvPr>
                <p:custDataLst>
                  <p:tags r:id="rId4"/>
                </p:custDataLst>
              </p:nvPr>
            </p:nvSpPr>
            <p:spPr>
              <a:xfrm>
                <a:off x="388951" y="5103867"/>
                <a:ext cx="896901" cy="896901"/>
              </a:xfrm>
              <a:prstGeom prst="ellipse">
                <a:avLst/>
              </a:prstGeom>
              <a:gradFill flip="none" rotWithShape="1">
                <a:gsLst>
                  <a:gs pos="100000">
                    <a:srgbClr val="FCFCFC"/>
                  </a:gs>
                  <a:gs pos="0">
                    <a:srgbClr val="CCCCCC"/>
                  </a:gs>
                </a:gsLst>
                <a:lin ang="4200000" scaled="0"/>
                <a:tileRect/>
              </a:gradFill>
              <a:ln w="12700">
                <a:gradFill>
                  <a:gsLst>
                    <a:gs pos="0">
                      <a:srgbClr val="FFFFFF"/>
                    </a:gs>
                    <a:gs pos="89000">
                      <a:srgbClr val="D9D9D9">
                        <a:lumMod val="85000"/>
                      </a:srgbClr>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latin typeface="楷体" panose="02010609060101010101" pitchFamily="49" charset="-122"/>
                  <a:ea typeface="楷体" panose="02010609060101010101" pitchFamily="49" charset="-122"/>
                </a:endParaRPr>
              </a:p>
            </p:txBody>
          </p:sp>
          <p:sp>
            <p:nvSpPr>
              <p:cNvPr id="11" name="椭圆 10"/>
              <p:cNvSpPr/>
              <p:nvPr>
                <p:custDataLst>
                  <p:tags r:id="rId5"/>
                </p:custDataLst>
              </p:nvPr>
            </p:nvSpPr>
            <p:spPr>
              <a:xfrm>
                <a:off x="479938" y="5204902"/>
                <a:ext cx="714380" cy="714380"/>
              </a:xfrm>
              <a:prstGeom prst="ellipse">
                <a:avLst/>
              </a:prstGeom>
              <a:solidFill>
                <a:schemeClr val="accent5"/>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latin typeface="楷体" panose="02010609060101010101" pitchFamily="49" charset="-122"/>
                  <a:ea typeface="楷体" panose="02010609060101010101" pitchFamily="49" charset="-122"/>
                </a:endParaRPr>
              </a:p>
            </p:txBody>
          </p:sp>
          <p:sp>
            <p:nvSpPr>
              <p:cNvPr id="12" name="文本框 14"/>
              <p:cNvSpPr txBox="1"/>
              <p:nvPr/>
            </p:nvSpPr>
            <p:spPr>
              <a:xfrm>
                <a:off x="493975" y="5392815"/>
                <a:ext cx="720673" cy="337185"/>
              </a:xfrm>
              <a:prstGeom prst="rect">
                <a:avLst/>
              </a:prstGeom>
              <a:noFill/>
            </p:spPr>
            <p:txBody>
              <a:bodyPr wrap="none" rtlCol="0">
                <a:spAutoFit/>
              </a:bodyPr>
              <a:lstStyle/>
              <a:p>
                <a:r>
                  <a:rPr lang="zh-CN" altLang="en-US" sz="2000" dirty="0">
                    <a:solidFill>
                      <a:srgbClr val="FFFFFF"/>
                    </a:solidFill>
                    <a:latin typeface="微软雅黑" panose="020B0503020204020204" pitchFamily="34" charset="-122"/>
                    <a:ea typeface="微软雅黑" panose="020B0503020204020204" pitchFamily="34" charset="-122"/>
                  </a:rPr>
                  <a:t>归纳</a:t>
                </a:r>
              </a:p>
            </p:txBody>
          </p:sp>
        </p:grpSp>
      </p:grpSp>
      <p:grpSp>
        <p:nvGrpSpPr>
          <p:cNvPr id="15" name="组合 14"/>
          <p:cNvGrpSpPr/>
          <p:nvPr/>
        </p:nvGrpSpPr>
        <p:grpSpPr>
          <a:xfrm>
            <a:off x="5447928" y="1933395"/>
            <a:ext cx="5618027" cy="2529570"/>
            <a:chOff x="5095298" y="1359312"/>
            <a:chExt cx="5618027" cy="2529570"/>
          </a:xfrm>
        </p:grpSpPr>
        <p:grpSp>
          <p:nvGrpSpPr>
            <p:cNvPr id="13" name="组合 12"/>
            <p:cNvGrpSpPr/>
            <p:nvPr/>
          </p:nvGrpSpPr>
          <p:grpSpPr>
            <a:xfrm>
              <a:off x="5095298" y="1359312"/>
              <a:ext cx="5465198" cy="2525623"/>
              <a:chOff x="794357" y="2376066"/>
              <a:chExt cx="5465198" cy="2525623"/>
            </a:xfrm>
          </p:grpSpPr>
          <p:sp>
            <p:nvSpPr>
              <p:cNvPr id="6" name="TextBox 5"/>
              <p:cNvSpPr txBox="1"/>
              <p:nvPr>
                <p:custDataLst>
                  <p:tags r:id="rId2"/>
                </p:custDataLst>
              </p:nvPr>
            </p:nvSpPr>
            <p:spPr>
              <a:xfrm>
                <a:off x="904934" y="2789571"/>
                <a:ext cx="5354621" cy="2112118"/>
              </a:xfrm>
              <a:prstGeom prst="rect">
                <a:avLst/>
              </a:prstGeom>
              <a:solidFill>
                <a:schemeClr val="lt1"/>
              </a:solidFill>
              <a:ln>
                <a:noFill/>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algn="l">
                  <a:lnSpc>
                    <a:spcPts val="2600"/>
                  </a:lnSpc>
                  <a:spcBef>
                    <a:spcPts val="600"/>
                  </a:spcBef>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总结点数</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30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30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30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600"/>
                  </a:spcBef>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一个度为</a:t>
                </a:r>
                <a:r>
                  <a:rPr 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的结点贡献</a:t>
                </a:r>
                <a:r>
                  <a:rPr 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个度，一个度为</a:t>
                </a:r>
                <a:r>
                  <a:rPr 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的结点贡献</a:t>
                </a:r>
                <a:r>
                  <a:rPr 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个度，所以总的度数</a:t>
                </a:r>
                <a:r>
                  <a:rPr 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600"/>
                  </a:spcBef>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总的度数</a:t>
                </a:r>
                <a:r>
                  <a:rPr 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总分支数</a:t>
                </a:r>
                <a:r>
                  <a:rPr 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600"/>
                  </a:spcBef>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则</a:t>
                </a:r>
                <a:r>
                  <a:rPr lang="en-US"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，求出</a:t>
                </a:r>
                <a:r>
                  <a:rPr lang="en-US"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7" name="TextBox 6"/>
              <p:cNvSpPr txBox="1"/>
              <p:nvPr/>
            </p:nvSpPr>
            <p:spPr>
              <a:xfrm>
                <a:off x="794357" y="2376066"/>
                <a:ext cx="928694" cy="336659"/>
              </a:xfrm>
              <a:prstGeom prst="rect">
                <a:avLst/>
              </a:prstGeom>
              <a:noFill/>
            </p:spPr>
            <p:txBody>
              <a:bodyPr wrap="square" rtlCol="0">
                <a:spAutoFit/>
              </a:bodyPr>
              <a:lstStyle/>
              <a:p>
                <a:pPr algn="l"/>
                <a:r>
                  <a:rPr lang="zh-CN" altLang="en-US" sz="2000" dirty="0">
                    <a:solidFill>
                      <a:srgbClr val="000000"/>
                    </a:solidFill>
                    <a:latin typeface="微软雅黑" panose="020B0503020204020204" pitchFamily="34" charset="-122"/>
                    <a:ea typeface="微软雅黑" panose="020B0503020204020204" pitchFamily="34" charset="-122"/>
                  </a:rPr>
                  <a:t>证明：</a:t>
                </a:r>
              </a:p>
            </p:txBody>
          </p:sp>
        </p:grpSp>
        <p:sp>
          <p:nvSpPr>
            <p:cNvPr id="4" name="矩形 3"/>
            <p:cNvSpPr/>
            <p:nvPr>
              <p:custDataLst>
                <p:tags r:id="rId1"/>
              </p:custDataLst>
            </p:nvPr>
          </p:nvSpPr>
          <p:spPr>
            <a:xfrm>
              <a:off x="5231904" y="1772816"/>
              <a:ext cx="5481421" cy="2116066"/>
            </a:xfrm>
            <a:prstGeom prst="rect">
              <a:avLst/>
            </a:prstGeom>
            <a:ln w="19050">
              <a:solidFill>
                <a:schemeClr val="accent3">
                  <a:lumMod val="60000"/>
                  <a:lumOff val="40000"/>
                </a:schemeClr>
              </a:solidFill>
              <a:prstDash val="sysDash"/>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endParaRPr>
            </a:p>
          </p:txBody>
        </p:sp>
      </p:grpSp>
    </p:spTree>
    <p:extLst>
      <p:ext uri="{BB962C8B-B14F-4D97-AF65-F5344CB8AC3E}">
        <p14:creationId xmlns:p14="http://schemas.microsoft.com/office/powerpoint/2010/main" val="20462810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itchFamily="2" charset="-122"/>
              <a:ea typeface="华文行楷" pitchFamily="2" charset="-122"/>
            </a:endParaRPr>
          </a:p>
        </p:txBody>
      </p:sp>
      <p:sp>
        <p:nvSpPr>
          <p:cNvPr id="67587" name="Text Box 3"/>
          <p:cNvSpPr txBox="1">
            <a:spLocks noChangeArrowheads="1"/>
          </p:cNvSpPr>
          <p:nvPr/>
        </p:nvSpPr>
        <p:spPr bwMode="auto">
          <a:xfrm>
            <a:off x="1446213" y="571500"/>
            <a:ext cx="6500813" cy="609600"/>
          </a:xfrm>
          <a:prstGeom prst="rect">
            <a:avLst/>
          </a:prstGeom>
          <a:solidFill>
            <a:srgbClr val="92D05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eaLnBrk="0" fontAlgn="base" hangingPunct="0">
              <a:lnSpc>
                <a:spcPct val="100000"/>
              </a:lnSpc>
              <a:spcBef>
                <a:spcPct val="20000"/>
              </a:spcBef>
              <a:spcAft>
                <a:spcPct val="0"/>
              </a:spcAft>
              <a:buClrTx/>
              <a:buSzPct val="100000"/>
              <a:buNone/>
            </a:pPr>
            <a:r>
              <a:rPr lang="zh-CN" altLang="zh-CN" sz="2800" b="1" dirty="0" smtClean="0">
                <a:solidFill>
                  <a:srgbClr val="6D6F71"/>
                </a:solidFill>
                <a:latin typeface="华文楷体" pitchFamily="2" charset="-122"/>
                <a:ea typeface="华文楷体" pitchFamily="2" charset="-122"/>
              </a:rPr>
              <a:t>案例</a:t>
            </a:r>
            <a:r>
              <a:rPr lang="en-US" altLang="zh-CN" sz="2800" b="1" dirty="0" smtClean="0">
                <a:solidFill>
                  <a:srgbClr val="6D6F71"/>
                </a:solidFill>
                <a:latin typeface="华文楷体" pitchFamily="2" charset="-122"/>
                <a:ea typeface="华文楷体" pitchFamily="2" charset="-122"/>
              </a:rPr>
              <a:t>6</a:t>
            </a:r>
            <a:r>
              <a:rPr lang="zh-CN" altLang="zh-CN" sz="2800" b="1" dirty="0" smtClean="0">
                <a:solidFill>
                  <a:srgbClr val="6D6F71"/>
                </a:solidFill>
                <a:latin typeface="华文楷体" pitchFamily="2" charset="-122"/>
                <a:ea typeface="华文楷体" pitchFamily="2" charset="-122"/>
              </a:rPr>
              <a:t>.</a:t>
            </a:r>
            <a:r>
              <a:rPr lang="zh-CN" altLang="zh-CN" sz="2800" b="1" dirty="0">
                <a:solidFill>
                  <a:srgbClr val="6D6F71"/>
                </a:solidFill>
                <a:latin typeface="华文楷体" pitchFamily="2" charset="-122"/>
                <a:ea typeface="华文楷体" pitchFamily="2" charset="-122"/>
              </a:rPr>
              <a:t>2 ：利用二叉树求解表达式的值</a:t>
            </a:r>
          </a:p>
        </p:txBody>
      </p:sp>
      <p:sp>
        <p:nvSpPr>
          <p:cNvPr id="67588" name="Rectangle 4"/>
          <p:cNvSpPr>
            <a:spLocks noChangeArrowheads="1"/>
          </p:cNvSpPr>
          <p:nvPr/>
        </p:nvSpPr>
        <p:spPr bwMode="auto">
          <a:xfrm>
            <a:off x="1812925" y="1357313"/>
            <a:ext cx="6134100" cy="3933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eaLnBrk="0" fontAlgn="base" hangingPunct="0">
              <a:lnSpc>
                <a:spcPct val="100000"/>
              </a:lnSpc>
              <a:spcBef>
                <a:spcPct val="20000"/>
              </a:spcBef>
              <a:spcAft>
                <a:spcPct val="0"/>
              </a:spcAft>
              <a:buClrTx/>
              <a:buSzPct val="100000"/>
              <a:buNone/>
            </a:pPr>
            <a:r>
              <a:rPr lang="zh-CN" altLang="zh-CN" b="1">
                <a:solidFill>
                  <a:srgbClr val="6D6F71"/>
                </a:solidFill>
                <a:latin typeface="华文楷体" pitchFamily="2" charset="-122"/>
                <a:ea typeface="华文楷体" pitchFamily="2" charset="-122"/>
              </a:rPr>
              <a:t>以二叉树表示表达式的递归定义如下：</a:t>
            </a:r>
          </a:p>
          <a:p>
            <a:pPr eaLnBrk="0" fontAlgn="base" hangingPunct="0">
              <a:lnSpc>
                <a:spcPct val="100000"/>
              </a:lnSpc>
              <a:spcBef>
                <a:spcPct val="20000"/>
              </a:spcBef>
              <a:spcAft>
                <a:spcPct val="0"/>
              </a:spcAft>
              <a:buClrTx/>
              <a:buSzPct val="100000"/>
              <a:buNone/>
            </a:pPr>
            <a:r>
              <a:rPr lang="zh-CN" altLang="zh-CN" b="1">
                <a:solidFill>
                  <a:srgbClr val="6D6F71"/>
                </a:solidFill>
                <a:latin typeface="华文楷体" pitchFamily="2" charset="-122"/>
                <a:ea typeface="华文楷体" pitchFamily="2" charset="-122"/>
              </a:rPr>
              <a:t>（1）若表达式为数或简单变量，则相应二叉树中仅有一个根结点，其数据域存放该表达式信息；</a:t>
            </a:r>
          </a:p>
          <a:p>
            <a:pPr eaLnBrk="0" fontAlgn="base" hangingPunct="0">
              <a:lnSpc>
                <a:spcPct val="100000"/>
              </a:lnSpc>
              <a:spcBef>
                <a:spcPct val="20000"/>
              </a:spcBef>
              <a:spcAft>
                <a:spcPct val="0"/>
              </a:spcAft>
              <a:buClrTx/>
              <a:buSzPct val="100000"/>
              <a:buNone/>
            </a:pPr>
            <a:r>
              <a:rPr lang="zh-CN" altLang="zh-CN" b="1">
                <a:solidFill>
                  <a:srgbClr val="6D6F71"/>
                </a:solidFill>
                <a:latin typeface="华文楷体" pitchFamily="2" charset="-122"/>
                <a:ea typeface="华文楷体" pitchFamily="2" charset="-122"/>
              </a:rPr>
              <a:t>（2）若表达式为“第一操作数 运算符 第二操作数”的形式，则相应的二叉树中以左子树表示第一操作数，右子树表示第二操作数，根结点的数据域存放运算符（若为一元运算符，则左子树为空），其中，操作数本身又为表达式。</a:t>
            </a:r>
          </a:p>
        </p:txBody>
      </p:sp>
      <p:pic>
        <p:nvPicPr>
          <p:cNvPr id="67589" name="Picture 5" descr="06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151" y="25401"/>
            <a:ext cx="2028825" cy="326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590" name="Rectangle 6"/>
          <p:cNvSpPr>
            <a:spLocks noChangeArrowheads="1"/>
          </p:cNvSpPr>
          <p:nvPr/>
        </p:nvSpPr>
        <p:spPr bwMode="auto">
          <a:xfrm>
            <a:off x="7881938" y="3566597"/>
            <a:ext cx="2786062" cy="36933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just" eaLnBrk="0" fontAlgn="base" hangingPunct="0">
              <a:lnSpc>
                <a:spcPct val="100000"/>
              </a:lnSpc>
              <a:spcBef>
                <a:spcPct val="20000"/>
              </a:spcBef>
              <a:spcAft>
                <a:spcPct val="0"/>
              </a:spcAft>
              <a:buClrTx/>
              <a:buSzPct val="100000"/>
              <a:buNone/>
            </a:pPr>
            <a:r>
              <a:rPr lang="zh-CN" altLang="zh-CN" sz="1800" b="1">
                <a:solidFill>
                  <a:srgbClr val="6D6F71"/>
                </a:solidFill>
                <a:ea typeface="方正书宋简体" pitchFamily="2" charset="-122"/>
              </a:rPr>
              <a:t>(a + b *(c-d)-e/f)的二叉树</a:t>
            </a:r>
            <a:endParaRPr lang="zh-CN" altLang="zh-CN" sz="1800" b="1">
              <a:solidFill>
                <a:srgbClr val="6D6F71"/>
              </a:solidFill>
              <a:ea typeface="仿宋_GB2312" pitchFamily="49" charset="-122"/>
            </a:endParaRPr>
          </a:p>
        </p:txBody>
      </p:sp>
    </p:spTree>
    <p:extLst>
      <p:ext uri="{BB962C8B-B14F-4D97-AF65-F5344CB8AC3E}">
        <p14:creationId xmlns:p14="http://schemas.microsoft.com/office/powerpoint/2010/main" val="4011917661"/>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60</a:t>
            </a:fld>
            <a:r>
              <a:rPr lang="en-US" altLang="zh-CN">
                <a:solidFill>
                  <a:srgbClr val="000000"/>
                </a:solidFill>
                <a:latin typeface="微软雅黑" panose="020B0503020204020204" pitchFamily="34" charset="-122"/>
                <a:ea typeface="微软雅黑" panose="020B0503020204020204" pitchFamily="34" charset="-122"/>
              </a:rPr>
              <a:t>/39</a:t>
            </a:r>
          </a:p>
        </p:txBody>
      </p:sp>
      <p:pic>
        <p:nvPicPr>
          <p:cNvPr id="2" name="图片 1"/>
          <p:cNvPicPr>
            <a:picLocks noChangeAspect="1"/>
          </p:cNvPicPr>
          <p:nvPr/>
        </p:nvPicPr>
        <p:blipFill rotWithShape="1">
          <a:blip r:embed="rId8" cstate="print">
            <a:extLst>
              <a:ext uri="{28A0092B-C50C-407E-A947-70E740481C1C}">
                <a14:useLocalDpi xmlns:a14="http://schemas.microsoft.com/office/drawing/2010/main" val="0"/>
              </a:ext>
            </a:extLst>
          </a:blip>
          <a:srcRect r="7351" b="-600"/>
          <a:stretch>
            <a:fillRect/>
          </a:stretch>
        </p:blipFill>
        <p:spPr>
          <a:xfrm>
            <a:off x="865307" y="1851679"/>
            <a:ext cx="3754304" cy="4025593"/>
          </a:xfrm>
          <a:prstGeom prst="rect">
            <a:avLst/>
          </a:prstGeom>
        </p:spPr>
      </p:pic>
      <p:pic>
        <p:nvPicPr>
          <p:cNvPr id="10" name="图形 9" descr="书架上的书籍"/>
          <p:cNvPicPr>
            <a:picLocks noChangeAspect="1"/>
          </p:cNvPicPr>
          <p:nvPr>
            <p:custDataLst>
              <p:tags r:id="rId1"/>
            </p:custDataLst>
          </p:nvPr>
        </p:nvPicPr>
        <p:blipFill>
          <a:blip r:embed="rId9" cstate="print">
            <a:extLst>
              <a:ext uri="{28A0092B-C50C-407E-A947-70E740481C1C}">
                <a14:useLocalDpi xmlns:a14="http://schemas.microsoft.com/office/drawing/2010/main" val="0"/>
              </a:ext>
              <a:ext uri="{96DAC541-7B7A-43D3-8B79-37D633B846F1}">
                <asvg:svgBlip xmlns="" xmlns:a14="http://schemas.microsoft.com/office/drawing/2010/main" xmlns:p14="http://schemas.microsoft.com/office/powerpoint/2010/main" xmlns:mc="http://schemas.openxmlformats.org/markup-compatibility/2006" xmlns:p15="http://schemas.microsoft.com/office/powerpoint/2012/main" xmlns:asvg="http://schemas.microsoft.com/office/drawing/2016/SVG/main" r:embed="rId10"/>
              </a:ext>
            </a:extLst>
          </a:blip>
          <a:stretch>
            <a:fillRect/>
          </a:stretch>
        </p:blipFill>
        <p:spPr>
          <a:xfrm>
            <a:off x="5363831" y="2126001"/>
            <a:ext cx="792088" cy="792088"/>
          </a:xfrm>
          <a:prstGeom prst="rect">
            <a:avLst/>
          </a:prstGeom>
        </p:spPr>
      </p:pic>
      <p:pic>
        <p:nvPicPr>
          <p:cNvPr id="12" name="图形 11" descr="试管"/>
          <p:cNvPicPr>
            <a:picLocks noChangeAspect="1"/>
          </p:cNvPicPr>
          <p:nvPr>
            <p:custDataLst>
              <p:tags r:id="rId2"/>
            </p:custDataLst>
          </p:nvPr>
        </p:nvPicPr>
        <p:blipFill>
          <a:blip r:embed="rId11" cstate="print">
            <a:extLst>
              <a:ext uri="{28A0092B-C50C-407E-A947-70E740481C1C}">
                <a14:useLocalDpi xmlns:a14="http://schemas.microsoft.com/office/drawing/2010/main" val="0"/>
              </a:ext>
              <a:ext uri="{96DAC541-7B7A-43D3-8B79-37D633B846F1}">
                <asvg:svgBlip xmlns="" xmlns:a14="http://schemas.microsoft.com/office/drawing/2010/main" xmlns:p14="http://schemas.microsoft.com/office/powerpoint/2010/main" xmlns:mc="http://schemas.openxmlformats.org/markup-compatibility/2006" xmlns:p15="http://schemas.microsoft.com/office/powerpoint/2012/main" xmlns:asvg="http://schemas.microsoft.com/office/drawing/2016/SVG/main" r:embed="rId12"/>
              </a:ext>
            </a:extLst>
          </a:blip>
          <a:stretch>
            <a:fillRect/>
          </a:stretch>
        </p:blipFill>
        <p:spPr>
          <a:xfrm>
            <a:off x="5431837" y="4070217"/>
            <a:ext cx="720080" cy="720080"/>
          </a:xfrm>
          <a:prstGeom prst="rect">
            <a:avLst/>
          </a:prstGeom>
        </p:spPr>
      </p:pic>
      <p:grpSp>
        <p:nvGrpSpPr>
          <p:cNvPr id="20" name="组合 19"/>
          <p:cNvGrpSpPr/>
          <p:nvPr/>
        </p:nvGrpSpPr>
        <p:grpSpPr>
          <a:xfrm>
            <a:off x="6240016" y="1988840"/>
            <a:ext cx="4824536" cy="1747742"/>
            <a:chOff x="5743064" y="1988840"/>
            <a:chExt cx="4824536" cy="1747742"/>
          </a:xfrm>
        </p:grpSpPr>
        <p:grpSp>
          <p:nvGrpSpPr>
            <p:cNvPr id="18" name="组合 17"/>
            <p:cNvGrpSpPr/>
            <p:nvPr/>
          </p:nvGrpSpPr>
          <p:grpSpPr>
            <a:xfrm>
              <a:off x="5743064" y="1988840"/>
              <a:ext cx="4824536" cy="1726263"/>
              <a:chOff x="5700069" y="1377104"/>
              <a:chExt cx="4824536" cy="1726263"/>
            </a:xfrm>
          </p:grpSpPr>
          <p:sp>
            <p:nvSpPr>
              <p:cNvPr id="8" name="文本框 7"/>
              <p:cNvSpPr txBox="1"/>
              <p:nvPr>
                <p:custDataLst>
                  <p:tags r:id="rId6"/>
                </p:custDataLst>
              </p:nvPr>
            </p:nvSpPr>
            <p:spPr>
              <a:xfrm>
                <a:off x="5700069" y="1935745"/>
                <a:ext cx="4824536" cy="1167622"/>
              </a:xfrm>
              <a:prstGeom prst="rect">
                <a:avLst/>
              </a:prstGeom>
              <a:noFill/>
            </p:spPr>
            <p:txBody>
              <a:bodyPr wrap="square">
                <a:spAutoFit/>
              </a:bodyPr>
              <a:lstStyle/>
              <a:p>
                <a:pPr algn="just">
                  <a:lnSpc>
                    <a:spcPct val="100000"/>
                  </a:lnSpc>
                  <a:spcBef>
                    <a:spcPct val="50000"/>
                  </a:spcBef>
                </a:pP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非空二叉树上第</a:t>
                </a:r>
                <a:r>
                  <a:rPr lang="en-US" altLang="zh-CN" sz="2000" i="1"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层上至多有</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i="1" baseline="30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baseline="30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个结点，这里应有</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p>
              <a:p>
                <a:pPr algn="just">
                  <a:lnSpc>
                    <a:spcPct val="100000"/>
                  </a:lnSpc>
                  <a:spcBef>
                    <a:spcPct val="50000"/>
                  </a:spcBef>
                </a:pP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     由树的性质</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可推出。</a:t>
                </a:r>
              </a:p>
            </p:txBody>
          </p:sp>
          <p:sp>
            <p:nvSpPr>
              <p:cNvPr id="14" name="文本框 13"/>
              <p:cNvSpPr txBox="1"/>
              <p:nvPr/>
            </p:nvSpPr>
            <p:spPr>
              <a:xfrm>
                <a:off x="5700069" y="1377104"/>
                <a:ext cx="1332035" cy="459861"/>
              </a:xfrm>
              <a:prstGeom prst="rect">
                <a:avLst/>
              </a:prstGeom>
              <a:noFill/>
            </p:spPr>
            <p:txBody>
              <a:bodyPr wrap="square">
                <a:spAutoFit/>
              </a:bodyPr>
              <a:lstStyle/>
              <a:p>
                <a:pPr algn="just">
                  <a:lnSpc>
                    <a:spcPct val="100000"/>
                  </a:lnSpc>
                  <a:spcBef>
                    <a:spcPct val="50000"/>
                  </a:spcBef>
                </a:pPr>
                <a:r>
                  <a:rPr lang="zh-CN" altLang="en-US" sz="24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性质</a:t>
                </a:r>
                <a:r>
                  <a:rPr lang="en-US" altLang="zh-CN" sz="24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2</a:t>
                </a:r>
              </a:p>
            </p:txBody>
          </p:sp>
        </p:grpSp>
        <p:sp>
          <p:nvSpPr>
            <p:cNvPr id="19" name="矩形 18"/>
            <p:cNvSpPr/>
            <p:nvPr>
              <p:custDataLst>
                <p:tags r:id="rId5"/>
              </p:custDataLst>
            </p:nvPr>
          </p:nvSpPr>
          <p:spPr>
            <a:xfrm>
              <a:off x="5807968" y="2567031"/>
              <a:ext cx="4716637" cy="1169551"/>
            </a:xfrm>
            <a:prstGeom prst="rect">
              <a:avLst/>
            </a:prstGeom>
            <a:ln w="19050">
              <a:solidFill>
                <a:schemeClr val="accent3">
                  <a:lumMod val="60000"/>
                  <a:lumOff val="40000"/>
                </a:schemeClr>
              </a:solidFill>
              <a:prstDash val="sysDash"/>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endParaRPr>
            </a:p>
          </p:txBody>
        </p:sp>
      </p:grpSp>
      <p:grpSp>
        <p:nvGrpSpPr>
          <p:cNvPr id="22" name="组合 21"/>
          <p:cNvGrpSpPr/>
          <p:nvPr/>
        </p:nvGrpSpPr>
        <p:grpSpPr>
          <a:xfrm>
            <a:off x="6240016" y="4005064"/>
            <a:ext cx="4781541" cy="1728192"/>
            <a:chOff x="5743064" y="3717032"/>
            <a:chExt cx="4781541" cy="1728192"/>
          </a:xfrm>
        </p:grpSpPr>
        <p:grpSp>
          <p:nvGrpSpPr>
            <p:cNvPr id="17" name="组合 16"/>
            <p:cNvGrpSpPr/>
            <p:nvPr/>
          </p:nvGrpSpPr>
          <p:grpSpPr>
            <a:xfrm>
              <a:off x="5743064" y="3717032"/>
              <a:ext cx="4781541" cy="1726263"/>
              <a:chOff x="5700069" y="3541946"/>
              <a:chExt cx="4781541" cy="1726263"/>
            </a:xfrm>
          </p:grpSpPr>
          <p:sp>
            <p:nvSpPr>
              <p:cNvPr id="5" name="Text Box 2"/>
              <p:cNvSpPr txBox="1">
                <a:spLocks noChangeArrowheads="1"/>
              </p:cNvSpPr>
              <p:nvPr>
                <p:custDataLst>
                  <p:tags r:id="rId4"/>
                </p:custDataLst>
              </p:nvPr>
            </p:nvSpPr>
            <p:spPr bwMode="auto">
              <a:xfrm>
                <a:off x="5700069" y="4100587"/>
                <a:ext cx="4781541" cy="1167622"/>
              </a:xfrm>
              <a:prstGeom prst="rect">
                <a:avLst/>
              </a:prstGeom>
              <a:noFill/>
              <a:ln w="9525">
                <a:noFill/>
                <a:miter lim="800000"/>
              </a:ln>
            </p:spPr>
            <p:txBody>
              <a:bodyPr wrap="square">
                <a:spAutoFit/>
              </a:bodyPr>
              <a:lstStyle/>
              <a:p>
                <a:pPr algn="just">
                  <a:lnSpc>
                    <a:spcPct val="100000"/>
                  </a:lnSpc>
                  <a:spcBef>
                    <a:spcPct val="50000"/>
                  </a:spcBef>
                </a:pP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高度为</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h</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的二叉树至多有</a:t>
                </a:r>
                <a:r>
                  <a:rPr lang="en-US" altLang="zh-CN" sz="2000"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i="1" baseline="30000"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个结点（</a:t>
                </a:r>
                <a:r>
                  <a:rPr lang="en-US" altLang="zh-CN" sz="2000" i="1"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2000"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p>
              <a:p>
                <a:pPr algn="just">
                  <a:lnSpc>
                    <a:spcPct val="100000"/>
                  </a:lnSpc>
                  <a:spcBef>
                    <a:spcPct val="50000"/>
                  </a:spcBef>
                </a:pP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     由树的性质</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可推出。</a:t>
                </a:r>
              </a:p>
            </p:txBody>
          </p:sp>
          <p:sp>
            <p:nvSpPr>
              <p:cNvPr id="16" name="文本框 15"/>
              <p:cNvSpPr txBox="1"/>
              <p:nvPr/>
            </p:nvSpPr>
            <p:spPr>
              <a:xfrm>
                <a:off x="5700069" y="3541946"/>
                <a:ext cx="1044003" cy="459861"/>
              </a:xfrm>
              <a:prstGeom prst="rect">
                <a:avLst/>
              </a:prstGeom>
              <a:noFill/>
            </p:spPr>
            <p:txBody>
              <a:bodyPr wrap="square">
                <a:spAutoFit/>
              </a:bodyPr>
              <a:lstStyle/>
              <a:p>
                <a:pPr algn="just">
                  <a:lnSpc>
                    <a:spcPct val="100000"/>
                  </a:lnSpc>
                  <a:spcBef>
                    <a:spcPct val="50000"/>
                  </a:spcBef>
                </a:pPr>
                <a:r>
                  <a:rPr lang="zh-CN" altLang="en-US" sz="24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性质</a:t>
                </a:r>
                <a:r>
                  <a:rPr lang="en-US" altLang="zh-CN" sz="24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grpSp>
        <p:sp>
          <p:nvSpPr>
            <p:cNvPr id="21" name="矩形 20"/>
            <p:cNvSpPr/>
            <p:nvPr>
              <p:custDataLst>
                <p:tags r:id="rId3"/>
              </p:custDataLst>
            </p:nvPr>
          </p:nvSpPr>
          <p:spPr>
            <a:xfrm>
              <a:off x="5807967" y="4275673"/>
              <a:ext cx="4716637" cy="1169551"/>
            </a:xfrm>
            <a:prstGeom prst="rect">
              <a:avLst/>
            </a:prstGeom>
            <a:ln w="19050">
              <a:solidFill>
                <a:schemeClr val="accent3">
                  <a:lumMod val="60000"/>
                  <a:lumOff val="40000"/>
                </a:schemeClr>
              </a:solidFill>
              <a:prstDash val="sysDash"/>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endParaRPr>
            </a:p>
          </p:txBody>
        </p:sp>
      </p:grpSp>
    </p:spTree>
    <p:extLst>
      <p:ext uri="{BB962C8B-B14F-4D97-AF65-F5344CB8AC3E}">
        <p14:creationId xmlns:p14="http://schemas.microsoft.com/office/powerpoint/2010/main" val="21033999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asvg="http://schemas.microsoft.com/office/drawing/2016/SVG/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up)">
                                      <p:cBhvr>
                                        <p:cTn id="14" dur="500"/>
                                        <p:tgtEl>
                                          <p:spTgt spid="20"/>
                                        </p:tgtEl>
                                      </p:cBhvr>
                                    </p:animEffec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flipH="1">
            <a:off x="8565366" y="945971"/>
            <a:ext cx="3626634" cy="5075317"/>
          </a:xfrm>
          <a:prstGeom prst="rect">
            <a:avLst/>
          </a:prstGeom>
        </p:spPr>
      </p:pic>
      <p:sp>
        <p:nvSpPr>
          <p:cNvPr id="3" name="Text Box 4"/>
          <p:cNvSpPr txBox="1">
            <a:spLocks noChangeArrowheads="1"/>
          </p:cNvSpPr>
          <p:nvPr/>
        </p:nvSpPr>
        <p:spPr bwMode="auto">
          <a:xfrm>
            <a:off x="729044" y="840249"/>
            <a:ext cx="6929486" cy="460375"/>
          </a:xfrm>
          <a:prstGeom prst="rect">
            <a:avLst/>
          </a:prstGeom>
          <a:noFill/>
          <a:ln w="9525">
            <a:noFill/>
            <a:miter lim="800000"/>
          </a:ln>
        </p:spPr>
        <p:txBody>
          <a:bodyPr wrap="square">
            <a:spAutoFit/>
          </a:bodyPr>
          <a:lstStyle/>
          <a:p>
            <a:pPr algn="l">
              <a:lnSpc>
                <a:spcPct val="100000"/>
              </a:lnSpc>
              <a:spcBef>
                <a:spcPts val="600"/>
              </a:spcBef>
            </a:pPr>
            <a:r>
              <a:rPr lang="zh-CN" altLang="zh-CN" sz="24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性质</a:t>
            </a:r>
            <a:r>
              <a:rPr lang="en-US" altLang="zh-CN" sz="24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4 </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完全二叉树</a:t>
            </a: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（结点个数为</a:t>
            </a:r>
            <a:r>
              <a:rPr lang="en-US" altLang="zh-CN" sz="2000" i="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层序编号</a:t>
            </a: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后的性质。</a:t>
            </a:r>
          </a:p>
        </p:txBody>
      </p:sp>
      <p:sp>
        <p:nvSpPr>
          <p:cNvPr id="14" name="TextBox 13"/>
          <p:cNvSpPr txBox="1"/>
          <p:nvPr>
            <p:custDataLst>
              <p:tags r:id="rId1"/>
            </p:custDataLst>
          </p:nvPr>
        </p:nvSpPr>
        <p:spPr>
          <a:xfrm>
            <a:off x="746783" y="1456269"/>
            <a:ext cx="8643966" cy="368300"/>
          </a:xfrm>
          <a:prstGeom prst="rect">
            <a:avLst/>
          </a:prstGeom>
          <a:noFill/>
          <a:ln w="9525">
            <a:noFill/>
            <a:miter lim="800000"/>
          </a:ln>
        </p:spPr>
        <p:txBody>
          <a:bodyPr wrap="square">
            <a:spAutoFit/>
          </a:bodyPr>
          <a:lstStyle>
            <a:defPPr>
              <a:defRPr lang="zh-CN"/>
            </a:defPPr>
            <a:lvl1pPr algn="l">
              <a:lnSpc>
                <a:spcPct val="100000"/>
              </a:lnSpc>
              <a:spcBef>
                <a:spcPts val="600"/>
              </a:spcBef>
              <a:defRPr sz="2000">
                <a:solidFill>
                  <a:srgbClr val="FF0000"/>
                </a:solidFill>
                <a:latin typeface="楷体" panose="02010609060101010101" pitchFamily="49" charset="-122"/>
                <a:ea typeface="楷体" panose="02010609060101010101" pitchFamily="49" charset="-122"/>
                <a:cs typeface="Consolas" panose="020B0609020204030204" pitchFamily="49" charset="0"/>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zh-CN" altLang="zh-CN" sz="1800" dirty="0">
                <a:solidFill>
                  <a:schemeClr val="dk1"/>
                </a:solidFill>
                <a:latin typeface="微软雅黑" panose="020B0503020204020204" pitchFamily="34" charset="-122"/>
                <a:ea typeface="微软雅黑" panose="020B0503020204020204" pitchFamily="34" charset="-122"/>
              </a:rPr>
              <a:t>（</a:t>
            </a:r>
            <a:r>
              <a:rPr lang="en-US" altLang="zh-CN" sz="1800" dirty="0">
                <a:solidFill>
                  <a:schemeClr val="dk1"/>
                </a:solidFill>
                <a:latin typeface="微软雅黑" panose="020B0503020204020204" pitchFamily="34" charset="-122"/>
                <a:ea typeface="微软雅黑" panose="020B0503020204020204" pitchFamily="34" charset="-122"/>
              </a:rPr>
              <a:t>1</a:t>
            </a:r>
            <a:r>
              <a:rPr lang="zh-CN" altLang="zh-CN" sz="1800" dirty="0">
                <a:solidFill>
                  <a:schemeClr val="dk1"/>
                </a:solidFill>
                <a:latin typeface="微软雅黑" panose="020B0503020204020204" pitchFamily="34" charset="-122"/>
                <a:ea typeface="微软雅黑" panose="020B0503020204020204" pitchFamily="34" charset="-122"/>
              </a:rPr>
              <a:t>）若完全二叉树的根结点编号为</a:t>
            </a:r>
            <a:r>
              <a:rPr lang="en-US" altLang="zh-CN" sz="1800" dirty="0">
                <a:solidFill>
                  <a:schemeClr val="dk1"/>
                </a:solidFill>
                <a:latin typeface="微软雅黑" panose="020B0503020204020204" pitchFamily="34" charset="-122"/>
                <a:ea typeface="微软雅黑" panose="020B0503020204020204" pitchFamily="34" charset="-122"/>
              </a:rPr>
              <a:t>1</a:t>
            </a:r>
            <a:r>
              <a:rPr lang="zh-CN" altLang="zh-CN" sz="1800" dirty="0">
                <a:solidFill>
                  <a:schemeClr val="dk1"/>
                </a:solidFill>
                <a:latin typeface="微软雅黑" panose="020B0503020204020204" pitchFamily="34" charset="-122"/>
                <a:ea typeface="微软雅黑" panose="020B0503020204020204" pitchFamily="34" charset="-122"/>
              </a:rPr>
              <a:t>，对于编号为</a:t>
            </a:r>
            <a:r>
              <a:rPr lang="en-US" altLang="zh-CN" sz="1800" dirty="0" err="1">
                <a:solidFill>
                  <a:schemeClr val="dk1"/>
                </a:solidFill>
                <a:latin typeface="微软雅黑" panose="020B0503020204020204" pitchFamily="34" charset="-122"/>
                <a:ea typeface="微软雅黑" panose="020B0503020204020204" pitchFamily="34" charset="-122"/>
              </a:rPr>
              <a:t>i</a:t>
            </a:r>
            <a:r>
              <a:rPr lang="zh-CN" altLang="zh-CN" sz="1800" dirty="0">
                <a:solidFill>
                  <a:schemeClr val="dk1"/>
                </a:solidFill>
                <a:latin typeface="微软雅黑" panose="020B0503020204020204" pitchFamily="34" charset="-122"/>
                <a:ea typeface="微软雅黑" panose="020B0503020204020204" pitchFamily="34" charset="-122"/>
              </a:rPr>
              <a:t>（</a:t>
            </a:r>
            <a:r>
              <a:rPr lang="en-US" altLang="zh-CN" sz="1800" dirty="0">
                <a:solidFill>
                  <a:schemeClr val="dk1"/>
                </a:solidFill>
                <a:latin typeface="微软雅黑" panose="020B0503020204020204" pitchFamily="34" charset="-122"/>
                <a:ea typeface="微软雅黑" panose="020B0503020204020204" pitchFamily="34" charset="-122"/>
              </a:rPr>
              <a:t>1</a:t>
            </a:r>
            <a:r>
              <a:rPr lang="zh-CN" altLang="zh-CN" sz="1800" dirty="0">
                <a:solidFill>
                  <a:schemeClr val="dk1"/>
                </a:solidFill>
                <a:latin typeface="微软雅黑" panose="020B0503020204020204" pitchFamily="34" charset="-122"/>
                <a:ea typeface="微软雅黑" panose="020B0503020204020204" pitchFamily="34" charset="-122"/>
              </a:rPr>
              <a:t>≤</a:t>
            </a:r>
            <a:r>
              <a:rPr lang="en-US" altLang="zh-CN" sz="1800" dirty="0" err="1">
                <a:solidFill>
                  <a:schemeClr val="dk1"/>
                </a:solidFill>
                <a:latin typeface="微软雅黑" panose="020B0503020204020204" pitchFamily="34" charset="-122"/>
                <a:ea typeface="微软雅黑" panose="020B0503020204020204" pitchFamily="34" charset="-122"/>
              </a:rPr>
              <a:t>i</a:t>
            </a:r>
            <a:r>
              <a:rPr lang="zh-CN" altLang="zh-CN" sz="1800" dirty="0">
                <a:solidFill>
                  <a:schemeClr val="dk1"/>
                </a:solidFill>
                <a:latin typeface="微软雅黑" panose="020B0503020204020204" pitchFamily="34" charset="-122"/>
                <a:ea typeface="微软雅黑" panose="020B0503020204020204" pitchFamily="34" charset="-122"/>
              </a:rPr>
              <a:t>≤</a:t>
            </a:r>
            <a:r>
              <a:rPr lang="en-US" altLang="zh-CN" sz="1800" dirty="0">
                <a:solidFill>
                  <a:schemeClr val="dk1"/>
                </a:solidFill>
                <a:latin typeface="微软雅黑" panose="020B0503020204020204" pitchFamily="34" charset="-122"/>
                <a:ea typeface="微软雅黑" panose="020B0503020204020204" pitchFamily="34" charset="-122"/>
              </a:rPr>
              <a:t>n</a:t>
            </a:r>
            <a:r>
              <a:rPr lang="zh-CN" altLang="zh-CN" sz="1800" dirty="0">
                <a:solidFill>
                  <a:schemeClr val="dk1"/>
                </a:solidFill>
                <a:latin typeface="微软雅黑" panose="020B0503020204020204" pitchFamily="34" charset="-122"/>
                <a:ea typeface="微软雅黑" panose="020B0503020204020204" pitchFamily="34" charset="-122"/>
              </a:rPr>
              <a:t>）的结点有：</a:t>
            </a:r>
          </a:p>
        </p:txBody>
      </p:sp>
      <p:sp>
        <p:nvSpPr>
          <p:cNvPr id="23" name="TextBox 22"/>
          <p:cNvSpPr txBox="1"/>
          <p:nvPr>
            <p:custDataLst>
              <p:tags r:id="rId2"/>
            </p:custDataLst>
          </p:nvPr>
        </p:nvSpPr>
        <p:spPr>
          <a:xfrm>
            <a:off x="1907453" y="5762751"/>
            <a:ext cx="2500330" cy="645160"/>
          </a:xfrm>
          <a:prstGeom prst="rect">
            <a:avLst/>
          </a:prstGeom>
          <a:noFill/>
        </p:spPr>
        <p:txBody>
          <a:bodyPr wrap="square" rtlCol="0">
            <a:spAutoFit/>
          </a:bodyPr>
          <a:lstStyle/>
          <a:p>
            <a:pPr algn="l">
              <a:lnSpc>
                <a:spcPct val="100000"/>
              </a:lnSpc>
              <a:spcBef>
                <a:spcPts val="0"/>
              </a:spcBef>
            </a:pPr>
            <a:r>
              <a:rPr lang="en-US" altLang="zh-CN" sz="18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=5 </a:t>
            </a:r>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en-US" altLang="zh-CN" sz="18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n</a:t>
            </a:r>
            <a:r>
              <a:rPr lang="en-US" altLang="zh-CN" sz="18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1</a:t>
            </a:r>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=0</a:t>
            </a:r>
            <a:r>
              <a:rPr lang="zh-CN" altLang="en-US"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，最后分支结点为</a:t>
            </a:r>
            <a:r>
              <a:rPr lang="en-US" altLang="zh-CN" sz="18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n</a:t>
            </a:r>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/2=2</a:t>
            </a:r>
          </a:p>
        </p:txBody>
      </p:sp>
      <p:grpSp>
        <p:nvGrpSpPr>
          <p:cNvPr id="7" name="组合 6"/>
          <p:cNvGrpSpPr/>
          <p:nvPr/>
        </p:nvGrpSpPr>
        <p:grpSpPr>
          <a:xfrm>
            <a:off x="2220275" y="3758958"/>
            <a:ext cx="1606978" cy="1793065"/>
            <a:chOff x="2246973" y="3683933"/>
            <a:chExt cx="1606978" cy="1793065"/>
          </a:xfrm>
        </p:grpSpPr>
        <p:sp>
          <p:nvSpPr>
            <p:cNvPr id="16" name="椭圆 15"/>
            <p:cNvSpPr/>
            <p:nvPr>
              <p:custDataLst>
                <p:tags r:id="rId17"/>
              </p:custDataLst>
            </p:nvPr>
          </p:nvSpPr>
          <p:spPr>
            <a:xfrm>
              <a:off x="3074227" y="3683933"/>
              <a:ext cx="303423" cy="35599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1920"/>
                </a:lnSpc>
                <a:spcBef>
                  <a:spcPts val="0"/>
                </a:spcBef>
              </a:pPr>
              <a:r>
                <a:rPr lang="en-US" altLang="zh-CN" sz="16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7" name="椭圆 16"/>
            <p:cNvSpPr/>
            <p:nvPr>
              <p:custDataLst>
                <p:tags r:id="rId18"/>
              </p:custDataLst>
            </p:nvPr>
          </p:nvSpPr>
          <p:spPr>
            <a:xfrm>
              <a:off x="2621834" y="4406624"/>
              <a:ext cx="303423" cy="355994"/>
            </a:xfrm>
            <a:prstGeom prst="ellipse">
              <a:avLst/>
            </a:prstGeom>
            <a:gradFill>
              <a:gsLst>
                <a:gs pos="0">
                  <a:schemeClr val="accent6">
                    <a:tint val="50000"/>
                    <a:satMod val="300000"/>
                  </a:schemeClr>
                </a:gs>
                <a:gs pos="35000">
                  <a:schemeClr val="accent6">
                    <a:tint val="37000"/>
                    <a:satMod val="300000"/>
                  </a:schemeClr>
                </a:gs>
                <a:gs pos="100000">
                  <a:schemeClr val="accent6">
                    <a:tint val="15000"/>
                    <a:satMod val="350000"/>
                  </a:schemeClr>
                </a:gs>
                <a:gs pos="0">
                  <a:srgbClr val="F7B535"/>
                </a:gs>
                <a:gs pos="35000">
                  <a:srgbClr val="F7B535"/>
                </a:gs>
                <a:gs pos="100000">
                  <a:srgbClr val="F7B535"/>
                </a:gs>
              </a:gsLst>
              <a:lin ang="16200000" scaled="0"/>
            </a:gradFill>
            <a:ln>
              <a:solidFill>
                <a:schemeClr val="accent6">
                  <a:shade val="95000"/>
                  <a:satMod val="10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nSpc>
                  <a:spcPts val="1920"/>
                </a:lnSpc>
                <a:spcBef>
                  <a:spcPts val="0"/>
                </a:spcBef>
              </a:pPr>
              <a:r>
                <a:rPr lang="en-US" altLang="zh-CN" sz="1600" b="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18" name="椭圆 17"/>
            <p:cNvSpPr/>
            <p:nvPr>
              <p:custDataLst>
                <p:tags r:id="rId19"/>
              </p:custDataLst>
            </p:nvPr>
          </p:nvSpPr>
          <p:spPr>
            <a:xfrm>
              <a:off x="3550528" y="4406624"/>
              <a:ext cx="303423" cy="35599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1920"/>
                </a:lnSpc>
                <a:spcBef>
                  <a:spcPts val="0"/>
                </a:spcBef>
              </a:pPr>
              <a:r>
                <a:rPr lang="en-US" altLang="zh-CN" sz="16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cxnSp>
          <p:nvCxnSpPr>
            <p:cNvPr id="20" name="直接连接符 19"/>
            <p:cNvCxnSpPr>
              <a:stCxn id="16" idx="3"/>
              <a:endCxn id="17" idx="0"/>
            </p:cNvCxnSpPr>
            <p:nvPr>
              <p:custDataLst>
                <p:tags r:id="rId20"/>
              </p:custDataLst>
            </p:nvPr>
          </p:nvCxnSpPr>
          <p:spPr>
            <a:xfrm rot="5400000">
              <a:off x="2736689" y="4024650"/>
              <a:ext cx="418831" cy="345116"/>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cxnSp>
          <p:nvCxnSpPr>
            <p:cNvPr id="22" name="直接连接符 21"/>
            <p:cNvCxnSpPr>
              <a:stCxn id="16" idx="5"/>
              <a:endCxn id="18" idx="0"/>
            </p:cNvCxnSpPr>
            <p:nvPr>
              <p:custDataLst>
                <p:tags r:id="rId21"/>
              </p:custDataLst>
            </p:nvPr>
          </p:nvCxnSpPr>
          <p:spPr>
            <a:xfrm rot="16200000" flipH="1">
              <a:off x="3308312" y="4012696"/>
              <a:ext cx="418831" cy="369025"/>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sp>
          <p:nvSpPr>
            <p:cNvPr id="24" name="椭圆 23"/>
            <p:cNvSpPr/>
            <p:nvPr>
              <p:custDataLst>
                <p:tags r:id="rId22"/>
              </p:custDataLst>
            </p:nvPr>
          </p:nvSpPr>
          <p:spPr>
            <a:xfrm>
              <a:off x="2246973" y="5121004"/>
              <a:ext cx="303423" cy="35599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1920"/>
                </a:lnSpc>
                <a:spcBef>
                  <a:spcPts val="0"/>
                </a:spcBef>
              </a:pPr>
              <a:r>
                <a:rPr lang="en-US" altLang="zh-CN" sz="16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25" name="椭圆 24"/>
            <p:cNvSpPr/>
            <p:nvPr>
              <p:custDataLst>
                <p:tags r:id="rId23"/>
              </p:custDataLst>
            </p:nvPr>
          </p:nvSpPr>
          <p:spPr>
            <a:xfrm>
              <a:off x="2979024" y="5121004"/>
              <a:ext cx="303423" cy="35599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1920"/>
                </a:lnSpc>
                <a:spcBef>
                  <a:spcPts val="0"/>
                </a:spcBef>
              </a:pPr>
              <a:r>
                <a:rPr lang="en-US" altLang="zh-CN" sz="16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cxnSp>
          <p:nvCxnSpPr>
            <p:cNvPr id="27" name="直接连接符 26"/>
            <p:cNvCxnSpPr>
              <a:stCxn id="17" idx="3"/>
              <a:endCxn id="24" idx="0"/>
            </p:cNvCxnSpPr>
            <p:nvPr>
              <p:custDataLst>
                <p:tags r:id="rId24"/>
              </p:custDataLst>
            </p:nvPr>
          </p:nvCxnSpPr>
          <p:spPr>
            <a:xfrm rot="5400000">
              <a:off x="2327216" y="4781952"/>
              <a:ext cx="410520" cy="267584"/>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cxnSp>
          <p:nvCxnSpPr>
            <p:cNvPr id="29" name="直接连接符 28"/>
            <p:cNvCxnSpPr>
              <a:stCxn id="17" idx="5"/>
              <a:endCxn id="25" idx="0"/>
            </p:cNvCxnSpPr>
            <p:nvPr>
              <p:custDataLst>
                <p:tags r:id="rId25"/>
              </p:custDataLst>
            </p:nvPr>
          </p:nvCxnSpPr>
          <p:spPr>
            <a:xfrm rot="16200000" flipH="1">
              <a:off x="2800518" y="4790787"/>
              <a:ext cx="410520" cy="249914"/>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grpSp>
      <p:sp>
        <p:nvSpPr>
          <p:cNvPr id="35" name="TextBox 34"/>
          <p:cNvSpPr txBox="1"/>
          <p:nvPr>
            <p:custDataLst>
              <p:tags r:id="rId3"/>
            </p:custDataLst>
          </p:nvPr>
        </p:nvSpPr>
        <p:spPr>
          <a:xfrm>
            <a:off x="5677378" y="5806282"/>
            <a:ext cx="2707417" cy="645160"/>
          </a:xfrm>
          <a:prstGeom prst="rect">
            <a:avLst/>
          </a:prstGeom>
          <a:noFill/>
        </p:spPr>
        <p:txBody>
          <a:bodyPr wrap="square" rtlCol="0">
            <a:spAutoFit/>
          </a:bodyPr>
          <a:lstStyle/>
          <a:p>
            <a:pPr algn="l">
              <a:lnSpc>
                <a:spcPct val="100000"/>
              </a:lnSpc>
              <a:spcBef>
                <a:spcPts val="0"/>
              </a:spcBef>
            </a:pPr>
            <a:r>
              <a:rPr lang="en-US" altLang="zh-CN" sz="18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=6 </a:t>
            </a:r>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en-US" altLang="zh-CN" sz="18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n</a:t>
            </a:r>
            <a:r>
              <a:rPr lang="en-US" altLang="zh-CN" sz="18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1</a:t>
            </a:r>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=1</a:t>
            </a:r>
            <a:r>
              <a:rPr lang="zh-CN" altLang="en-US"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，最后分支结点为</a:t>
            </a:r>
            <a:r>
              <a:rPr lang="en-US" altLang="zh-CN" sz="18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n</a:t>
            </a:r>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/2=3</a:t>
            </a:r>
          </a:p>
        </p:txBody>
      </p:sp>
      <p:grpSp>
        <p:nvGrpSpPr>
          <p:cNvPr id="8" name="组合 7"/>
          <p:cNvGrpSpPr/>
          <p:nvPr/>
        </p:nvGrpSpPr>
        <p:grpSpPr>
          <a:xfrm>
            <a:off x="6081524" y="3799546"/>
            <a:ext cx="1673653" cy="1793065"/>
            <a:chOff x="6223846" y="3683933"/>
            <a:chExt cx="1673653" cy="1793065"/>
          </a:xfrm>
        </p:grpSpPr>
        <p:sp>
          <p:nvSpPr>
            <p:cNvPr id="30" name="椭圆 29"/>
            <p:cNvSpPr/>
            <p:nvPr>
              <p:custDataLst>
                <p:tags r:id="rId6"/>
              </p:custDataLst>
            </p:nvPr>
          </p:nvSpPr>
          <p:spPr>
            <a:xfrm>
              <a:off x="7098725" y="3683933"/>
              <a:ext cx="303423" cy="35599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1920"/>
                </a:lnSpc>
                <a:spcBef>
                  <a:spcPts val="0"/>
                </a:spcBef>
              </a:pPr>
              <a:r>
                <a:rPr lang="en-US" altLang="zh-CN" sz="16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31" name="椭圆 30"/>
            <p:cNvSpPr/>
            <p:nvPr>
              <p:custDataLst>
                <p:tags r:id="rId7"/>
              </p:custDataLst>
            </p:nvPr>
          </p:nvSpPr>
          <p:spPr>
            <a:xfrm>
              <a:off x="6598707" y="4406624"/>
              <a:ext cx="303423" cy="35599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1920"/>
                </a:lnSpc>
                <a:spcBef>
                  <a:spcPts val="0"/>
                </a:spcBef>
              </a:pPr>
              <a:r>
                <a:rPr lang="en-US" altLang="zh-CN" sz="16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32" name="椭圆 31"/>
            <p:cNvSpPr/>
            <p:nvPr>
              <p:custDataLst>
                <p:tags r:id="rId8"/>
              </p:custDataLst>
            </p:nvPr>
          </p:nvSpPr>
          <p:spPr>
            <a:xfrm>
              <a:off x="7594076" y="4406624"/>
              <a:ext cx="303423" cy="355994"/>
            </a:xfrm>
            <a:prstGeom prst="ellipse">
              <a:avLst/>
            </a:prstGeom>
            <a:gradFill>
              <a:gsLst>
                <a:gs pos="0">
                  <a:schemeClr val="accent6">
                    <a:tint val="50000"/>
                    <a:satMod val="300000"/>
                  </a:schemeClr>
                </a:gs>
                <a:gs pos="35000">
                  <a:schemeClr val="accent6">
                    <a:tint val="37000"/>
                    <a:satMod val="300000"/>
                  </a:schemeClr>
                </a:gs>
                <a:gs pos="100000">
                  <a:schemeClr val="accent6">
                    <a:tint val="15000"/>
                    <a:satMod val="350000"/>
                  </a:schemeClr>
                </a:gs>
                <a:gs pos="0">
                  <a:srgbClr val="F7B535"/>
                </a:gs>
                <a:gs pos="35000">
                  <a:srgbClr val="F7B535"/>
                </a:gs>
                <a:gs pos="100000">
                  <a:srgbClr val="F7B535"/>
                </a:gs>
              </a:gsLst>
              <a:lin ang="16200000" scaled="0"/>
            </a:gradFill>
            <a:ln>
              <a:solidFill>
                <a:schemeClr val="accent6">
                  <a:shade val="95000"/>
                  <a:satMod val="10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nSpc>
                  <a:spcPts val="1920"/>
                </a:lnSpc>
                <a:spcBef>
                  <a:spcPts val="0"/>
                </a:spcBef>
              </a:pPr>
              <a:r>
                <a:rPr lang="en-US" altLang="zh-CN" sz="1600" b="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cxnSp>
          <p:nvCxnSpPr>
            <p:cNvPr id="33" name="直接连接符 32"/>
            <p:cNvCxnSpPr>
              <a:stCxn id="30" idx="3"/>
              <a:endCxn id="31" idx="0"/>
            </p:cNvCxnSpPr>
            <p:nvPr>
              <p:custDataLst>
                <p:tags r:id="rId9"/>
              </p:custDataLst>
            </p:nvPr>
          </p:nvCxnSpPr>
          <p:spPr>
            <a:xfrm rot="5400000">
              <a:off x="6737375" y="4000839"/>
              <a:ext cx="418831" cy="392741"/>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cxnSp>
          <p:nvCxnSpPr>
            <p:cNvPr id="34" name="直接连接符 33"/>
            <p:cNvCxnSpPr>
              <a:stCxn id="30" idx="5"/>
              <a:endCxn id="32" idx="0"/>
            </p:cNvCxnSpPr>
            <p:nvPr>
              <p:custDataLst>
                <p:tags r:id="rId10"/>
              </p:custDataLst>
            </p:nvPr>
          </p:nvCxnSpPr>
          <p:spPr>
            <a:xfrm rot="16200000" flipH="1">
              <a:off x="7342335" y="4003171"/>
              <a:ext cx="418831" cy="388075"/>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sp>
          <p:nvSpPr>
            <p:cNvPr id="36" name="椭圆 35"/>
            <p:cNvSpPr/>
            <p:nvPr>
              <p:custDataLst>
                <p:tags r:id="rId11"/>
              </p:custDataLst>
            </p:nvPr>
          </p:nvSpPr>
          <p:spPr>
            <a:xfrm>
              <a:off x="6223846" y="5121004"/>
              <a:ext cx="303423" cy="35599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1920"/>
                </a:lnSpc>
                <a:spcBef>
                  <a:spcPts val="0"/>
                </a:spcBef>
              </a:pPr>
              <a:r>
                <a:rPr lang="en-US" altLang="zh-CN" sz="16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37" name="椭圆 36"/>
            <p:cNvSpPr/>
            <p:nvPr>
              <p:custDataLst>
                <p:tags r:id="rId12"/>
              </p:custDataLst>
            </p:nvPr>
          </p:nvSpPr>
          <p:spPr>
            <a:xfrm>
              <a:off x="6955897" y="5121004"/>
              <a:ext cx="303423" cy="35599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1920"/>
                </a:lnSpc>
                <a:spcBef>
                  <a:spcPts val="0"/>
                </a:spcBef>
              </a:pPr>
              <a:r>
                <a:rPr lang="en-US" altLang="zh-CN" sz="16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cxnSp>
          <p:nvCxnSpPr>
            <p:cNvPr id="38" name="直接连接符 37"/>
            <p:cNvCxnSpPr>
              <a:stCxn id="31" idx="3"/>
              <a:endCxn id="36" idx="0"/>
            </p:cNvCxnSpPr>
            <p:nvPr>
              <p:custDataLst>
                <p:tags r:id="rId13"/>
              </p:custDataLst>
            </p:nvPr>
          </p:nvCxnSpPr>
          <p:spPr>
            <a:xfrm rot="5400000">
              <a:off x="6304089" y="4781952"/>
              <a:ext cx="410520" cy="267584"/>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cxnSp>
          <p:nvCxnSpPr>
            <p:cNvPr id="39" name="直接连接符 38"/>
            <p:cNvCxnSpPr>
              <a:stCxn id="31" idx="5"/>
              <a:endCxn id="37" idx="0"/>
            </p:cNvCxnSpPr>
            <p:nvPr>
              <p:custDataLst>
                <p:tags r:id="rId14"/>
              </p:custDataLst>
            </p:nvPr>
          </p:nvCxnSpPr>
          <p:spPr>
            <a:xfrm rot="16200000" flipH="1">
              <a:off x="6777391" y="4790787"/>
              <a:ext cx="410520" cy="249914"/>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sp>
          <p:nvSpPr>
            <p:cNvPr id="40" name="椭圆 39"/>
            <p:cNvSpPr/>
            <p:nvPr>
              <p:custDataLst>
                <p:tags r:id="rId15"/>
              </p:custDataLst>
            </p:nvPr>
          </p:nvSpPr>
          <p:spPr>
            <a:xfrm>
              <a:off x="7313087" y="5112693"/>
              <a:ext cx="303423" cy="35599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1920"/>
                </a:lnSpc>
                <a:spcBef>
                  <a:spcPts val="0"/>
                </a:spcBef>
              </a:pPr>
              <a:r>
                <a:rPr lang="en-US" altLang="zh-CN" sz="16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6</a:t>
              </a:r>
            </a:p>
          </p:txBody>
        </p:sp>
        <p:cxnSp>
          <p:nvCxnSpPr>
            <p:cNvPr id="42" name="直接连接符 41"/>
            <p:cNvCxnSpPr>
              <a:stCxn id="32" idx="3"/>
              <a:endCxn id="40" idx="0"/>
            </p:cNvCxnSpPr>
            <p:nvPr>
              <p:custDataLst>
                <p:tags r:id="rId16"/>
              </p:custDataLst>
            </p:nvPr>
          </p:nvCxnSpPr>
          <p:spPr>
            <a:xfrm rot="5400000">
              <a:off x="7350551" y="4824732"/>
              <a:ext cx="402209" cy="173712"/>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grpSp>
      <p:sp>
        <p:nvSpPr>
          <p:cNvPr id="28" name="灯片编号占位符 27"/>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61</a:t>
            </a:fld>
            <a:r>
              <a:rPr lang="en-US" altLang="zh-CN">
                <a:solidFill>
                  <a:srgbClr val="000000"/>
                </a:solidFill>
                <a:latin typeface="微软雅黑" panose="020B0503020204020204" pitchFamily="34" charset="-122"/>
                <a:ea typeface="微软雅黑" panose="020B0503020204020204" pitchFamily="34" charset="-122"/>
              </a:rPr>
              <a:t>/39</a:t>
            </a:r>
          </a:p>
        </p:txBody>
      </p:sp>
      <p:grpSp>
        <p:nvGrpSpPr>
          <p:cNvPr id="6" name="组合 5"/>
          <p:cNvGrpSpPr/>
          <p:nvPr/>
        </p:nvGrpSpPr>
        <p:grpSpPr>
          <a:xfrm>
            <a:off x="1324350" y="1954705"/>
            <a:ext cx="7488832" cy="1706375"/>
            <a:chOff x="1271464" y="1919673"/>
            <a:chExt cx="7488832" cy="1706375"/>
          </a:xfrm>
        </p:grpSpPr>
        <p:sp>
          <p:nvSpPr>
            <p:cNvPr id="15" name="TextBox 14"/>
            <p:cNvSpPr txBox="1"/>
            <p:nvPr>
              <p:custDataLst>
                <p:tags r:id="rId4"/>
              </p:custDataLst>
            </p:nvPr>
          </p:nvSpPr>
          <p:spPr>
            <a:xfrm>
              <a:off x="1271464" y="1999813"/>
              <a:ext cx="7483314" cy="1626235"/>
            </a:xfrm>
            <a:prstGeom prst="rect">
              <a:avLst/>
            </a:prstGeom>
            <a:noFill/>
            <a:ln>
              <a:noFill/>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gn="l">
                <a:lnSpc>
                  <a:spcPts val="2600"/>
                </a:lnSpc>
                <a:spcBef>
                  <a:spcPts val="600"/>
                </a:spcBef>
                <a:buFont typeface="Wingdings" panose="05000000000000000000" pitchFamily="2" charset="2"/>
                <a:buChar char="l"/>
              </a:pPr>
              <a:r>
                <a:rPr lang="zh-CN"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1800" i="1"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18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zh-CN"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，即</a:t>
              </a:r>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18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，则编号为</a:t>
              </a:r>
              <a:r>
                <a:rPr lang="en-US" altLang="zh-CN" sz="1800" i="1"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的结点为分支结点，否则为叶子结点，也就是说，最后一个分支结点的编号为</a:t>
              </a:r>
              <a:r>
                <a:rPr lang="en-US" altLang="zh-CN" sz="18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p>
            <a:p>
              <a:pPr marL="342900" indent="-342900" algn="l">
                <a:lnSpc>
                  <a:spcPts val="2600"/>
                </a:lnSpc>
                <a:spcBef>
                  <a:spcPts val="600"/>
                </a:spcBef>
                <a:buFont typeface="Wingdings" panose="05000000000000000000" pitchFamily="2" charset="2"/>
                <a:buChar char="l"/>
              </a:pPr>
              <a:r>
                <a:rPr lang="zh-CN"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18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为奇数，则</a:t>
              </a:r>
              <a:r>
                <a:rPr lang="en-US" altLang="zh-CN" sz="18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，每个分支结点都是双分支结点；若</a:t>
              </a:r>
              <a:r>
                <a:rPr lang="en-US" altLang="zh-CN" sz="18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为偶数，则</a:t>
              </a:r>
              <a:r>
                <a:rPr lang="en-US" altLang="zh-CN" sz="18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，只有一个单分支结点。</a:t>
              </a:r>
            </a:p>
          </p:txBody>
        </p:sp>
        <p:sp>
          <p:nvSpPr>
            <p:cNvPr id="5" name="矩形 4"/>
            <p:cNvSpPr/>
            <p:nvPr>
              <p:custDataLst>
                <p:tags r:id="rId5"/>
              </p:custDataLst>
            </p:nvPr>
          </p:nvSpPr>
          <p:spPr>
            <a:xfrm>
              <a:off x="1271464" y="1919673"/>
              <a:ext cx="7488832" cy="1628752"/>
            </a:xfrm>
            <a:prstGeom prst="rect">
              <a:avLst/>
            </a:prstGeom>
            <a:ln w="19050">
              <a:solidFill>
                <a:schemeClr val="accent3">
                  <a:lumMod val="60000"/>
                  <a:lumOff val="40000"/>
                </a:schemeClr>
              </a:solidFill>
              <a:prstDash val="dash"/>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endParaRPr>
            </a:p>
          </p:txBody>
        </p:sp>
      </p:grpSp>
    </p:spTree>
    <p:extLst>
      <p:ext uri="{BB962C8B-B14F-4D97-AF65-F5344CB8AC3E}">
        <p14:creationId xmlns:p14="http://schemas.microsoft.com/office/powerpoint/2010/main" val="20597968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1000"/>
                            </p:stCondLst>
                            <p:childTnLst>
                              <p:par>
                                <p:cTn id="16" presetID="22" presetClass="entr" presetSubtype="2"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up)">
                                      <p:cBhvr>
                                        <p:cTn id="26" dur="500"/>
                                        <p:tgtEl>
                                          <p:spTgt spid="23"/>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22" presetClass="entr" presetSubtype="1"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up)">
                                      <p:cBhvr>
                                        <p:cTn id="3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23" grpId="0"/>
      <p:bldP spid="3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266035" y="1349969"/>
            <a:ext cx="5779706" cy="5142367"/>
          </a:xfrm>
          <a:prstGeom prst="rect">
            <a:avLst/>
          </a:prstGeom>
        </p:spPr>
      </p:pic>
      <p:sp>
        <p:nvSpPr>
          <p:cNvPr id="3" name="Text Box 4"/>
          <p:cNvSpPr txBox="1">
            <a:spLocks noChangeArrowheads="1"/>
          </p:cNvSpPr>
          <p:nvPr/>
        </p:nvSpPr>
        <p:spPr bwMode="auto">
          <a:xfrm>
            <a:off x="919071" y="4661046"/>
            <a:ext cx="4900312" cy="1004570"/>
          </a:xfrm>
          <a:prstGeom prst="rect">
            <a:avLst/>
          </a:prstGeom>
          <a:noFill/>
          <a:ln>
            <a:noFill/>
          </a:ln>
          <a:effectLst/>
        </p:spPr>
        <p:style>
          <a:lnRef idx="2">
            <a:schemeClr val="accent6"/>
          </a:lnRef>
          <a:fillRef idx="1">
            <a:schemeClr val="lt1"/>
          </a:fillRef>
          <a:effectRef idx="0">
            <a:schemeClr val="accent6"/>
          </a:effectRef>
          <a:fontRef idx="minor">
            <a:schemeClr val="dk1"/>
          </a:fontRef>
        </p:style>
        <p:txBody>
          <a:bodyPr wrap="square" lIns="180000" tIns="144000" bIns="144000">
            <a:spAutoFit/>
          </a:bodyPr>
          <a:lstStyle/>
          <a:p>
            <a:pPr marL="342900" indent="-342900" algn="l">
              <a:lnSpc>
                <a:spcPts val="2800"/>
              </a:lnSpc>
              <a:spcBef>
                <a:spcPts val="600"/>
              </a:spcBef>
              <a:buFont typeface="Wingdings" panose="05000000000000000000" pitchFamily="2" charset="2"/>
              <a:buChar char="l"/>
            </a:pP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若编号为</a:t>
            </a:r>
            <a:r>
              <a:rPr lang="en-US" altLang="zh-CN" sz="2000" i="1" dirty="0" err="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的结点有双亲结点，其双亲结点的编号为</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2000" i="1" dirty="0" err="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p>
        </p:txBody>
      </p:sp>
      <p:grpSp>
        <p:nvGrpSpPr>
          <p:cNvPr id="2" name="组合 4"/>
          <p:cNvGrpSpPr/>
          <p:nvPr/>
        </p:nvGrpSpPr>
        <p:grpSpPr>
          <a:xfrm>
            <a:off x="7608168" y="2500459"/>
            <a:ext cx="1831798" cy="2160587"/>
            <a:chOff x="3316465" y="4005263"/>
            <a:chExt cx="1831798" cy="2160587"/>
          </a:xfrm>
        </p:grpSpPr>
        <p:sp>
          <p:nvSpPr>
            <p:cNvPr id="6" name="Line 2"/>
            <p:cNvSpPr>
              <a:spLocks noChangeShapeType="1"/>
            </p:cNvSpPr>
            <p:nvPr>
              <p:custDataLst>
                <p:tags r:id="rId3"/>
              </p:custDataLst>
            </p:nvPr>
          </p:nvSpPr>
          <p:spPr bwMode="auto">
            <a:xfrm>
              <a:off x="4356100" y="5229225"/>
              <a:ext cx="431800" cy="504825"/>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wrap="none"/>
            <a:lstStyle/>
            <a:p>
              <a:endParaRPr lang="zh-CN" altLang="en-US" sz="1600">
                <a:solidFill>
                  <a:schemeClr val="dk1"/>
                </a:solidFill>
              </a:endParaRPr>
            </a:p>
          </p:txBody>
        </p:sp>
        <p:sp>
          <p:nvSpPr>
            <p:cNvPr id="7" name="Line 3"/>
            <p:cNvSpPr>
              <a:spLocks noChangeShapeType="1"/>
            </p:cNvSpPr>
            <p:nvPr>
              <p:custDataLst>
                <p:tags r:id="rId4"/>
              </p:custDataLst>
            </p:nvPr>
          </p:nvSpPr>
          <p:spPr bwMode="auto">
            <a:xfrm flipH="1">
              <a:off x="3643305" y="5229224"/>
              <a:ext cx="423869" cy="485791"/>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wrap="none"/>
            <a:lstStyle/>
            <a:p>
              <a:endParaRPr lang="zh-CN" altLang="en-US" sz="1600">
                <a:solidFill>
                  <a:schemeClr val="dk1"/>
                </a:solidFill>
              </a:endParaRPr>
            </a:p>
          </p:txBody>
        </p:sp>
        <p:sp>
          <p:nvSpPr>
            <p:cNvPr id="8" name="Oval 5"/>
            <p:cNvSpPr>
              <a:spLocks noChangeArrowheads="1"/>
            </p:cNvSpPr>
            <p:nvPr>
              <p:custDataLst>
                <p:tags r:id="rId5"/>
              </p:custDataLst>
            </p:nvPr>
          </p:nvSpPr>
          <p:spPr bwMode="auto">
            <a:xfrm>
              <a:off x="3924300" y="4005263"/>
              <a:ext cx="647700" cy="503237"/>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wrap="none" anchor="ctr"/>
            <a:lstStyle/>
            <a:p>
              <a:pPr algn="ct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9" name="Oval 6"/>
            <p:cNvSpPr>
              <a:spLocks noChangeArrowheads="1"/>
            </p:cNvSpPr>
            <p:nvPr>
              <p:custDataLst>
                <p:tags r:id="rId6"/>
              </p:custDataLst>
            </p:nvPr>
          </p:nvSpPr>
          <p:spPr bwMode="auto">
            <a:xfrm>
              <a:off x="3995737" y="4941887"/>
              <a:ext cx="468000" cy="468000"/>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wrap="none" anchor="ctr"/>
            <a:lstStyle/>
            <a:p>
              <a:pPr algn="ctr"/>
              <a:r>
                <a:rPr lang="en-US" altLang="zh-CN" sz="16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p>
          </p:txBody>
        </p:sp>
        <p:sp>
          <p:nvSpPr>
            <p:cNvPr id="10" name="Line 7"/>
            <p:cNvSpPr>
              <a:spLocks noChangeShapeType="1"/>
            </p:cNvSpPr>
            <p:nvPr>
              <p:custDataLst>
                <p:tags r:id="rId7"/>
              </p:custDataLst>
            </p:nvPr>
          </p:nvSpPr>
          <p:spPr bwMode="auto">
            <a:xfrm>
              <a:off x="4211638" y="4508500"/>
              <a:ext cx="0" cy="43338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wrap="none"/>
            <a:lstStyle/>
            <a:p>
              <a:endParaRPr lang="zh-CN" altLang="en-US" sz="1600">
                <a:solidFill>
                  <a:schemeClr val="dk1"/>
                </a:solidFill>
              </a:endParaRPr>
            </a:p>
          </p:txBody>
        </p:sp>
        <p:sp>
          <p:nvSpPr>
            <p:cNvPr id="11" name="Oval 8"/>
            <p:cNvSpPr>
              <a:spLocks noChangeArrowheads="1"/>
            </p:cNvSpPr>
            <p:nvPr>
              <p:custDataLst>
                <p:tags r:id="rId8"/>
              </p:custDataLst>
            </p:nvPr>
          </p:nvSpPr>
          <p:spPr bwMode="auto">
            <a:xfrm>
              <a:off x="3316465" y="5661025"/>
              <a:ext cx="576263" cy="504825"/>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wrap="none" anchor="ctr"/>
            <a:lstStyle/>
            <a:p>
              <a:pPr algn="ct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p>
          </p:txBody>
        </p:sp>
        <p:sp>
          <p:nvSpPr>
            <p:cNvPr id="12" name="Oval 9"/>
            <p:cNvSpPr>
              <a:spLocks noChangeArrowheads="1"/>
            </p:cNvSpPr>
            <p:nvPr>
              <p:custDataLst>
                <p:tags r:id="rId9"/>
              </p:custDataLst>
            </p:nvPr>
          </p:nvSpPr>
          <p:spPr bwMode="auto">
            <a:xfrm>
              <a:off x="4572000" y="5661025"/>
              <a:ext cx="576263" cy="504825"/>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wrap="none" anchor="ctr"/>
            <a:lstStyle/>
            <a:p>
              <a:pPr algn="ct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grpSp>
      <p:sp>
        <p:nvSpPr>
          <p:cNvPr id="14" name="灯片编号占位符 13"/>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62</a:t>
            </a:fld>
            <a:r>
              <a:rPr lang="en-US" altLang="zh-CN">
                <a:solidFill>
                  <a:srgbClr val="000000"/>
                </a:solidFill>
                <a:latin typeface="微软雅黑" panose="020B0503020204020204" pitchFamily="34" charset="-122"/>
                <a:ea typeface="微软雅黑" panose="020B0503020204020204" pitchFamily="34" charset="-122"/>
              </a:rPr>
              <a:t>/39</a:t>
            </a:r>
          </a:p>
        </p:txBody>
      </p:sp>
      <p:sp>
        <p:nvSpPr>
          <p:cNvPr id="13" name="文本框 12"/>
          <p:cNvSpPr txBox="1"/>
          <p:nvPr>
            <p:custDataLst>
              <p:tags r:id="rId1"/>
            </p:custDataLst>
          </p:nvPr>
        </p:nvSpPr>
        <p:spPr>
          <a:xfrm>
            <a:off x="919071" y="1741592"/>
            <a:ext cx="5255123" cy="1168400"/>
          </a:xfrm>
          <a:prstGeom prst="rect">
            <a:avLst/>
          </a:prstGeom>
          <a:noFill/>
        </p:spPr>
        <p:txBody>
          <a:bodyPr wrap="square">
            <a:spAutoFit/>
          </a:bodyPr>
          <a:lstStyle/>
          <a:p>
            <a:pPr marL="342900" indent="-342900" algn="l">
              <a:lnSpc>
                <a:spcPts val="2800"/>
              </a:lnSpc>
              <a:spcBef>
                <a:spcPts val="600"/>
              </a:spcBef>
              <a:buFont typeface="Wingdings" panose="05000000000000000000" pitchFamily="2" charset="2"/>
              <a:buChar char="l"/>
            </a:pP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若编号为</a:t>
            </a:r>
            <a:r>
              <a:rPr lang="en-US" altLang="zh-CN" sz="2000" i="1"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的结点有左孩子结点，则左孩子结点的编号为</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；若编号为</a:t>
            </a:r>
            <a:r>
              <a:rPr lang="en-US" altLang="zh-CN" sz="2000" i="1"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的结点有右孩子结点，则右孩子结点的编号为</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6" name="文本框 15"/>
          <p:cNvSpPr txBox="1"/>
          <p:nvPr>
            <p:custDataLst>
              <p:tags r:id="rId2"/>
            </p:custDataLst>
          </p:nvPr>
        </p:nvSpPr>
        <p:spPr>
          <a:xfrm>
            <a:off x="919071" y="3201319"/>
            <a:ext cx="5458151" cy="1168400"/>
          </a:xfrm>
          <a:prstGeom prst="rect">
            <a:avLst/>
          </a:prstGeom>
          <a:noFill/>
        </p:spPr>
        <p:txBody>
          <a:bodyPr wrap="square">
            <a:spAutoFit/>
          </a:bodyPr>
          <a:lstStyle/>
          <a:p>
            <a:pPr marL="342900" indent="-342900" algn="l">
              <a:lnSpc>
                <a:spcPts val="2800"/>
              </a:lnSpc>
              <a:spcBef>
                <a:spcPts val="600"/>
              </a:spcBef>
              <a:buFont typeface="Wingdings" panose="05000000000000000000" pitchFamily="2" charset="2"/>
              <a:buChar char="l"/>
            </a:pP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若编号为</a:t>
            </a:r>
            <a:r>
              <a:rPr lang="en-US" altLang="zh-CN" sz="2000" i="1"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的结点有左兄弟结点，左兄弟结点的编号为</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，若有右兄弟结点，右兄弟结点的编号为</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p>
        </p:txBody>
      </p:sp>
    </p:spTree>
    <p:extLst>
      <p:ext uri="{BB962C8B-B14F-4D97-AF65-F5344CB8AC3E}">
        <p14:creationId xmlns:p14="http://schemas.microsoft.com/office/powerpoint/2010/main" val="2377587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ircle(in)">
                                      <p:cBhvr>
                                        <p:cTn id="15" dur="500"/>
                                        <p:tgtEl>
                                          <p:spTgt spid="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3" grpId="0"/>
      <p:bldP spid="1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custDataLst>
              <p:tags r:id="rId1"/>
            </p:custDataLst>
          </p:nvPr>
        </p:nvSpPr>
        <p:spPr>
          <a:xfrm>
            <a:off x="840547" y="1046147"/>
            <a:ext cx="8858312" cy="398780"/>
          </a:xfrm>
          <a:prstGeom prst="rect">
            <a:avLst/>
          </a:prstGeom>
          <a:noFill/>
          <a:ln w="9525">
            <a:noFill/>
            <a:miter lim="800000"/>
          </a:ln>
        </p:spPr>
        <p:txBody>
          <a:bodyPr wrap="square">
            <a:spAutoFit/>
          </a:bodyPr>
          <a:lstStyle>
            <a:defPPr>
              <a:defRPr lang="zh-CN"/>
            </a:defPPr>
            <a:lvl1pPr algn="l">
              <a:lnSpc>
                <a:spcPct val="100000"/>
              </a:lnSpc>
              <a:spcBef>
                <a:spcPts val="600"/>
              </a:spcBef>
              <a:defRPr sz="1800">
                <a:solidFill>
                  <a:schemeClr val="tx1"/>
                </a:solidFill>
                <a:latin typeface="楷体" panose="02010609060101010101" pitchFamily="49" charset="-122"/>
                <a:ea typeface="楷体" panose="02010609060101010101" pitchFamily="49" charset="-122"/>
                <a:cs typeface="Consolas" panose="020B0609020204030204" pitchFamily="49" charset="0"/>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zh-CN" altLang="zh-CN" sz="2000" dirty="0">
                <a:solidFill>
                  <a:schemeClr val="dk1"/>
                </a:solidFill>
                <a:latin typeface="微软雅黑" panose="020B0503020204020204" pitchFamily="34" charset="-122"/>
                <a:ea typeface="微软雅黑" panose="020B0503020204020204" pitchFamily="34" charset="-122"/>
              </a:rPr>
              <a:t>（</a:t>
            </a:r>
            <a:r>
              <a:rPr lang="en-US" altLang="zh-CN" sz="2000" dirty="0">
                <a:solidFill>
                  <a:schemeClr val="dk1"/>
                </a:solidFill>
                <a:latin typeface="微软雅黑" panose="020B0503020204020204" pitchFamily="34" charset="-122"/>
                <a:ea typeface="微软雅黑" panose="020B0503020204020204" pitchFamily="34" charset="-122"/>
              </a:rPr>
              <a:t>2</a:t>
            </a:r>
            <a:r>
              <a:rPr lang="zh-CN" altLang="zh-CN" sz="2000" dirty="0">
                <a:solidFill>
                  <a:schemeClr val="dk1"/>
                </a:solidFill>
                <a:latin typeface="微软雅黑" panose="020B0503020204020204" pitchFamily="34" charset="-122"/>
                <a:ea typeface="微软雅黑" panose="020B0503020204020204" pitchFamily="34" charset="-122"/>
              </a:rPr>
              <a:t>）若完全二叉树的根结点编号为</a:t>
            </a:r>
            <a:r>
              <a:rPr lang="en-US" altLang="zh-CN" sz="2000" dirty="0">
                <a:solidFill>
                  <a:schemeClr val="dk1"/>
                </a:solidFill>
                <a:latin typeface="微软雅黑" panose="020B0503020204020204" pitchFamily="34" charset="-122"/>
                <a:ea typeface="微软雅黑" panose="020B0503020204020204" pitchFamily="34" charset="-122"/>
              </a:rPr>
              <a:t>0</a:t>
            </a:r>
            <a:r>
              <a:rPr lang="zh-CN" altLang="zh-CN" sz="2000" dirty="0">
                <a:solidFill>
                  <a:schemeClr val="dk1"/>
                </a:solidFill>
                <a:latin typeface="微软雅黑" panose="020B0503020204020204" pitchFamily="34" charset="-122"/>
                <a:ea typeface="微软雅黑" panose="020B0503020204020204" pitchFamily="34" charset="-122"/>
              </a:rPr>
              <a:t>，对于编号为</a:t>
            </a:r>
            <a:r>
              <a:rPr lang="en-US" altLang="zh-CN" sz="2000" dirty="0" err="1">
                <a:solidFill>
                  <a:schemeClr val="dk1"/>
                </a:solidFill>
                <a:latin typeface="微软雅黑" panose="020B0503020204020204" pitchFamily="34" charset="-122"/>
                <a:ea typeface="微软雅黑" panose="020B0503020204020204" pitchFamily="34" charset="-122"/>
              </a:rPr>
              <a:t>i</a:t>
            </a:r>
            <a:r>
              <a:rPr lang="zh-CN" altLang="zh-CN" sz="2000" dirty="0">
                <a:solidFill>
                  <a:schemeClr val="dk1"/>
                </a:solidFill>
                <a:latin typeface="微软雅黑" panose="020B0503020204020204" pitchFamily="34" charset="-122"/>
                <a:ea typeface="微软雅黑" panose="020B0503020204020204" pitchFamily="34" charset="-122"/>
              </a:rPr>
              <a:t>（</a:t>
            </a:r>
            <a:r>
              <a:rPr lang="en-US" altLang="zh-CN" sz="2000" dirty="0">
                <a:solidFill>
                  <a:schemeClr val="dk1"/>
                </a:solidFill>
                <a:latin typeface="微软雅黑" panose="020B0503020204020204" pitchFamily="34" charset="-122"/>
                <a:ea typeface="微软雅黑" panose="020B0503020204020204" pitchFamily="34" charset="-122"/>
              </a:rPr>
              <a:t>0</a:t>
            </a:r>
            <a:r>
              <a:rPr lang="zh-CN" altLang="zh-CN" sz="2000" dirty="0">
                <a:solidFill>
                  <a:schemeClr val="dk1"/>
                </a:solidFill>
                <a:latin typeface="微软雅黑" panose="020B0503020204020204" pitchFamily="34" charset="-122"/>
                <a:ea typeface="微软雅黑" panose="020B0503020204020204" pitchFamily="34" charset="-122"/>
              </a:rPr>
              <a:t>≤</a:t>
            </a:r>
            <a:r>
              <a:rPr lang="en-US" altLang="zh-CN" sz="2000" dirty="0" err="1">
                <a:solidFill>
                  <a:schemeClr val="dk1"/>
                </a:solidFill>
                <a:latin typeface="微软雅黑" panose="020B0503020204020204" pitchFamily="34" charset="-122"/>
                <a:ea typeface="微软雅黑" panose="020B0503020204020204" pitchFamily="34" charset="-122"/>
              </a:rPr>
              <a:t>i</a:t>
            </a:r>
            <a:r>
              <a:rPr lang="zh-CN" altLang="zh-CN" sz="2000" dirty="0">
                <a:solidFill>
                  <a:schemeClr val="dk1"/>
                </a:solidFill>
                <a:latin typeface="微软雅黑" panose="020B0503020204020204" pitchFamily="34" charset="-122"/>
                <a:ea typeface="微软雅黑" panose="020B0503020204020204" pitchFamily="34" charset="-122"/>
              </a:rPr>
              <a:t>≤</a:t>
            </a:r>
            <a:r>
              <a:rPr lang="en-US" altLang="zh-CN" sz="2000" dirty="0">
                <a:solidFill>
                  <a:schemeClr val="dk1"/>
                </a:solidFill>
                <a:latin typeface="微软雅黑" panose="020B0503020204020204" pitchFamily="34" charset="-122"/>
                <a:ea typeface="微软雅黑" panose="020B0503020204020204" pitchFamily="34" charset="-122"/>
              </a:rPr>
              <a:t>n-1</a:t>
            </a:r>
            <a:r>
              <a:rPr lang="zh-CN" altLang="zh-CN" sz="2000" dirty="0">
                <a:solidFill>
                  <a:schemeClr val="dk1"/>
                </a:solidFill>
                <a:latin typeface="微软雅黑" panose="020B0503020204020204" pitchFamily="34" charset="-122"/>
                <a:ea typeface="微软雅黑" panose="020B0503020204020204" pitchFamily="34" charset="-122"/>
              </a:rPr>
              <a:t>）的结点有：</a:t>
            </a:r>
          </a:p>
        </p:txBody>
      </p:sp>
      <p:sp>
        <p:nvSpPr>
          <p:cNvPr id="15" name="TextBox 14"/>
          <p:cNvSpPr txBox="1"/>
          <p:nvPr>
            <p:custDataLst>
              <p:tags r:id="rId2"/>
            </p:custDataLst>
          </p:nvPr>
        </p:nvSpPr>
        <p:spPr>
          <a:xfrm>
            <a:off x="3791744" y="1615101"/>
            <a:ext cx="7686512" cy="1729105"/>
          </a:xfrm>
          <a:prstGeom prst="rect">
            <a:avLst/>
          </a:prstGeom>
          <a:noFill/>
          <a:ln>
            <a:noFill/>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ts val="2800"/>
              </a:lnSpc>
              <a:spcBef>
                <a:spcPts val="600"/>
              </a:spcBef>
            </a:pP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2000" i="1"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，则编号为</a:t>
            </a:r>
            <a:r>
              <a:rPr lang="en-US" altLang="zh-CN" sz="2000" i="1"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的结点为分支结点，否则为叶子结点，也就是说，最后一个分支结点的编号为</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ts val="2800"/>
              </a:lnSpc>
              <a:spcBef>
                <a:spcPts val="600"/>
              </a:spcBef>
            </a:pP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为奇数，则</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，每个分支结点都是双分支结点；若</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为偶数，则</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，只有一个单分支结点。</a:t>
            </a:r>
          </a:p>
        </p:txBody>
      </p:sp>
      <p:sp>
        <p:nvSpPr>
          <p:cNvPr id="28" name="灯片编号占位符 27"/>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63</a:t>
            </a:fld>
            <a:r>
              <a:rPr lang="en-US" altLang="zh-CN">
                <a:solidFill>
                  <a:srgbClr val="000000"/>
                </a:solidFill>
                <a:latin typeface="微软雅黑" panose="020B0503020204020204" pitchFamily="34" charset="-122"/>
                <a:ea typeface="微软雅黑" panose="020B0503020204020204" pitchFamily="34" charset="-122"/>
              </a:rPr>
              <a:t>/39</a:t>
            </a:r>
          </a:p>
        </p:txBody>
      </p:sp>
      <p:pic>
        <p:nvPicPr>
          <p:cNvPr id="2" name="图片 1"/>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00061" y="1592823"/>
            <a:ext cx="3365402" cy="4646688"/>
          </a:xfrm>
          <a:prstGeom prst="rect">
            <a:avLst/>
          </a:prstGeom>
        </p:spPr>
      </p:pic>
      <p:grpSp>
        <p:nvGrpSpPr>
          <p:cNvPr id="7" name="组合 6"/>
          <p:cNvGrpSpPr/>
          <p:nvPr/>
        </p:nvGrpSpPr>
        <p:grpSpPr>
          <a:xfrm>
            <a:off x="4443577" y="3474898"/>
            <a:ext cx="2675126" cy="3132338"/>
            <a:chOff x="4288676" y="3464995"/>
            <a:chExt cx="2675126" cy="3132338"/>
          </a:xfrm>
        </p:grpSpPr>
        <p:sp>
          <p:nvSpPr>
            <p:cNvPr id="23" name="TextBox 22"/>
            <p:cNvSpPr txBox="1"/>
            <p:nvPr>
              <p:custDataLst>
                <p:tags r:id="rId16"/>
              </p:custDataLst>
            </p:nvPr>
          </p:nvSpPr>
          <p:spPr>
            <a:xfrm>
              <a:off x="4594196" y="5691507"/>
              <a:ext cx="2286016" cy="645160"/>
            </a:xfrm>
            <a:prstGeom prst="rect">
              <a:avLst/>
            </a:prstGeom>
            <a:noFill/>
          </p:spPr>
          <p:txBody>
            <a:bodyPr wrap="square" rtlCol="0">
              <a:spAutoFit/>
            </a:bodyPr>
            <a:lstStyle/>
            <a:p>
              <a:pPr algn="l">
                <a:lnSpc>
                  <a:spcPct val="100000"/>
                </a:lnSpc>
                <a:spcBef>
                  <a:spcPts val="0"/>
                </a:spcBef>
              </a:pPr>
              <a:r>
                <a:rPr lang="en-US" altLang="zh-CN" sz="1800" i="1">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a:solidFill>
                    <a:schemeClr val="dk1"/>
                  </a:solidFill>
                  <a:latin typeface="微软雅黑" panose="020B0503020204020204" pitchFamily="34" charset="-122"/>
                  <a:ea typeface="微软雅黑" panose="020B0503020204020204" pitchFamily="34" charset="-122"/>
                  <a:cs typeface="Consolas" panose="020B0609020204030204" pitchFamily="49" charset="0"/>
                </a:rPr>
                <a:t>=5 </a:t>
              </a:r>
              <a:r>
                <a:rPr lang="en-US" altLang="zh-CN" sz="180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en-US" altLang="zh-CN" sz="1800" i="1">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n</a:t>
              </a:r>
              <a:r>
                <a:rPr lang="en-US" altLang="zh-CN" sz="1800" baseline="-2500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1</a:t>
              </a:r>
              <a:r>
                <a:rPr lang="en-US" altLang="zh-CN" sz="180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=0</a:t>
              </a:r>
              <a:r>
                <a:rPr lang="zh-CN" altLang="en-US" sz="180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，最后分支结点为</a:t>
              </a:r>
              <a:r>
                <a:rPr lang="en-US" altLang="zh-CN" sz="1800" i="1">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n</a:t>
              </a:r>
              <a:r>
                <a:rPr lang="en-US" altLang="zh-CN" sz="180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/2-1=1</a:t>
              </a:r>
            </a:p>
          </p:txBody>
        </p:sp>
        <p:grpSp>
          <p:nvGrpSpPr>
            <p:cNvPr id="3" name="组合 2"/>
            <p:cNvGrpSpPr/>
            <p:nvPr/>
          </p:nvGrpSpPr>
          <p:grpSpPr>
            <a:xfrm>
              <a:off x="4862278" y="3612689"/>
              <a:ext cx="1606978" cy="1793065"/>
              <a:chOff x="4862278" y="3612689"/>
              <a:chExt cx="1606978" cy="1793065"/>
            </a:xfrm>
          </p:grpSpPr>
          <p:sp>
            <p:nvSpPr>
              <p:cNvPr id="16" name="椭圆 15"/>
              <p:cNvSpPr/>
              <p:nvPr>
                <p:custDataLst>
                  <p:tags r:id="rId18"/>
                </p:custDataLst>
              </p:nvPr>
            </p:nvSpPr>
            <p:spPr>
              <a:xfrm>
                <a:off x="5689532" y="3612689"/>
                <a:ext cx="303423" cy="35599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1920"/>
                  </a:lnSpc>
                  <a:spcBef>
                    <a:spcPts val="0"/>
                  </a:spcBef>
                </a:pPr>
                <a:r>
                  <a:rPr lang="en-US" altLang="zh-CN" sz="16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7" name="椭圆 16"/>
              <p:cNvSpPr/>
              <p:nvPr>
                <p:custDataLst>
                  <p:tags r:id="rId19"/>
                </p:custDataLst>
              </p:nvPr>
            </p:nvSpPr>
            <p:spPr>
              <a:xfrm>
                <a:off x="5237139" y="4335380"/>
                <a:ext cx="303423" cy="355994"/>
              </a:xfrm>
              <a:prstGeom prst="ellipse">
                <a:avLst/>
              </a:prstGeom>
              <a:gradFill>
                <a:gsLst>
                  <a:gs pos="0">
                    <a:schemeClr val="accent6">
                      <a:tint val="50000"/>
                      <a:satMod val="300000"/>
                    </a:schemeClr>
                  </a:gs>
                  <a:gs pos="35000">
                    <a:schemeClr val="accent6">
                      <a:tint val="37000"/>
                      <a:satMod val="300000"/>
                    </a:schemeClr>
                  </a:gs>
                  <a:gs pos="100000">
                    <a:schemeClr val="accent6">
                      <a:tint val="15000"/>
                      <a:satMod val="350000"/>
                    </a:schemeClr>
                  </a:gs>
                  <a:gs pos="0">
                    <a:srgbClr val="F7B535"/>
                  </a:gs>
                  <a:gs pos="35000">
                    <a:srgbClr val="F7B535"/>
                  </a:gs>
                  <a:gs pos="100000">
                    <a:srgbClr val="F7B535"/>
                  </a:gs>
                </a:gsLst>
                <a:lin ang="16200000" scaled="0"/>
              </a:gradFill>
              <a:ln>
                <a:solidFill>
                  <a:schemeClr val="accent6">
                    <a:shade val="95000"/>
                    <a:satMod val="10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nSpc>
                    <a:spcPts val="1920"/>
                  </a:lnSpc>
                  <a:spcBef>
                    <a:spcPts val="0"/>
                  </a:spcBef>
                </a:pPr>
                <a:r>
                  <a:rPr lang="en-US" altLang="zh-CN" sz="1600" b="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8" name="椭圆 17"/>
              <p:cNvSpPr/>
              <p:nvPr>
                <p:custDataLst>
                  <p:tags r:id="rId20"/>
                </p:custDataLst>
              </p:nvPr>
            </p:nvSpPr>
            <p:spPr>
              <a:xfrm>
                <a:off x="6165833" y="4335380"/>
                <a:ext cx="303423" cy="35599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1920"/>
                  </a:lnSpc>
                  <a:spcBef>
                    <a:spcPts val="0"/>
                  </a:spcBef>
                </a:pPr>
                <a:r>
                  <a:rPr lang="en-US" altLang="zh-CN" sz="16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cxnSp>
            <p:nvCxnSpPr>
              <p:cNvPr id="20" name="直接连接符 19"/>
              <p:cNvCxnSpPr>
                <a:stCxn id="16" idx="3"/>
                <a:endCxn id="17" idx="0"/>
              </p:cNvCxnSpPr>
              <p:nvPr>
                <p:custDataLst>
                  <p:tags r:id="rId21"/>
                </p:custDataLst>
              </p:nvPr>
            </p:nvCxnSpPr>
            <p:spPr>
              <a:xfrm rot="5400000">
                <a:off x="5351994" y="3953406"/>
                <a:ext cx="418831" cy="345116"/>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cxnSp>
            <p:nvCxnSpPr>
              <p:cNvPr id="22" name="直接连接符 21"/>
              <p:cNvCxnSpPr>
                <a:stCxn id="16" idx="5"/>
                <a:endCxn id="18" idx="0"/>
              </p:cNvCxnSpPr>
              <p:nvPr>
                <p:custDataLst>
                  <p:tags r:id="rId22"/>
                </p:custDataLst>
              </p:nvPr>
            </p:nvCxnSpPr>
            <p:spPr>
              <a:xfrm rot="16200000" flipH="1">
                <a:off x="5923617" y="3941452"/>
                <a:ext cx="418831" cy="369025"/>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sp>
            <p:nvSpPr>
              <p:cNvPr id="24" name="椭圆 23"/>
              <p:cNvSpPr/>
              <p:nvPr>
                <p:custDataLst>
                  <p:tags r:id="rId23"/>
                </p:custDataLst>
              </p:nvPr>
            </p:nvSpPr>
            <p:spPr>
              <a:xfrm>
                <a:off x="4862278" y="5049760"/>
                <a:ext cx="303423" cy="35599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1920"/>
                  </a:lnSpc>
                  <a:spcBef>
                    <a:spcPts val="0"/>
                  </a:spcBef>
                </a:pPr>
                <a:r>
                  <a:rPr lang="en-US" altLang="zh-CN" sz="16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25" name="椭圆 24"/>
              <p:cNvSpPr/>
              <p:nvPr>
                <p:custDataLst>
                  <p:tags r:id="rId24"/>
                </p:custDataLst>
              </p:nvPr>
            </p:nvSpPr>
            <p:spPr>
              <a:xfrm>
                <a:off x="5594329" y="5049760"/>
                <a:ext cx="303423" cy="35599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1920"/>
                  </a:lnSpc>
                  <a:spcBef>
                    <a:spcPts val="0"/>
                  </a:spcBef>
                </a:pPr>
                <a:r>
                  <a:rPr lang="en-US" altLang="zh-CN" sz="16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cxnSp>
            <p:nvCxnSpPr>
              <p:cNvPr id="27" name="直接连接符 26"/>
              <p:cNvCxnSpPr>
                <a:stCxn id="17" idx="3"/>
                <a:endCxn id="24" idx="0"/>
              </p:cNvCxnSpPr>
              <p:nvPr>
                <p:custDataLst>
                  <p:tags r:id="rId25"/>
                </p:custDataLst>
              </p:nvPr>
            </p:nvCxnSpPr>
            <p:spPr>
              <a:xfrm rot="5400000">
                <a:off x="4942521" y="4710708"/>
                <a:ext cx="410520" cy="267584"/>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cxnSp>
            <p:nvCxnSpPr>
              <p:cNvPr id="29" name="直接连接符 28"/>
              <p:cNvCxnSpPr>
                <a:stCxn id="17" idx="5"/>
                <a:endCxn id="25" idx="0"/>
              </p:cNvCxnSpPr>
              <p:nvPr>
                <p:custDataLst>
                  <p:tags r:id="rId26"/>
                </p:custDataLst>
              </p:nvPr>
            </p:nvCxnSpPr>
            <p:spPr>
              <a:xfrm rot="16200000" flipH="1">
                <a:off x="5415823" y="4719543"/>
                <a:ext cx="410520" cy="249914"/>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grpSp>
        <p:sp>
          <p:nvSpPr>
            <p:cNvPr id="5" name="矩形 4"/>
            <p:cNvSpPr/>
            <p:nvPr>
              <p:custDataLst>
                <p:tags r:id="rId17"/>
              </p:custDataLst>
            </p:nvPr>
          </p:nvSpPr>
          <p:spPr>
            <a:xfrm>
              <a:off x="4288676" y="3464995"/>
              <a:ext cx="2675126" cy="3132338"/>
            </a:xfrm>
            <a:prstGeom prst="rect">
              <a:avLst/>
            </a:prstGeom>
            <a:ln w="19050">
              <a:solidFill>
                <a:schemeClr val="accent3">
                  <a:lumMod val="60000"/>
                  <a:lumOff val="40000"/>
                </a:schemeClr>
              </a:solidFill>
              <a:prstDash val="dash"/>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endParaRPr>
            </a:p>
          </p:txBody>
        </p:sp>
      </p:grpSp>
      <p:grpSp>
        <p:nvGrpSpPr>
          <p:cNvPr id="8" name="组合 7"/>
          <p:cNvGrpSpPr/>
          <p:nvPr/>
        </p:nvGrpSpPr>
        <p:grpSpPr>
          <a:xfrm>
            <a:off x="7990818" y="3464995"/>
            <a:ext cx="2675126" cy="3132338"/>
            <a:chOff x="7990818" y="3464995"/>
            <a:chExt cx="2675126" cy="3132338"/>
          </a:xfrm>
        </p:grpSpPr>
        <p:sp>
          <p:nvSpPr>
            <p:cNvPr id="35" name="TextBox 34"/>
            <p:cNvSpPr txBox="1"/>
            <p:nvPr>
              <p:custDataLst>
                <p:tags r:id="rId3"/>
              </p:custDataLst>
            </p:nvPr>
          </p:nvSpPr>
          <p:spPr>
            <a:xfrm>
              <a:off x="8328248" y="5691125"/>
              <a:ext cx="2286016" cy="645160"/>
            </a:xfrm>
            <a:prstGeom prst="rect">
              <a:avLst/>
            </a:prstGeom>
            <a:noFill/>
          </p:spPr>
          <p:txBody>
            <a:bodyPr wrap="square" rtlCol="0">
              <a:spAutoFit/>
            </a:bodyPr>
            <a:lstStyle/>
            <a:p>
              <a:pPr algn="l">
                <a:lnSpc>
                  <a:spcPct val="100000"/>
                </a:lnSpc>
                <a:spcBef>
                  <a:spcPts val="0"/>
                </a:spcBef>
              </a:pPr>
              <a:r>
                <a:rPr lang="en-US" altLang="zh-CN" sz="1800" i="1">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a:solidFill>
                    <a:schemeClr val="dk1"/>
                  </a:solidFill>
                  <a:latin typeface="微软雅黑" panose="020B0503020204020204" pitchFamily="34" charset="-122"/>
                  <a:ea typeface="微软雅黑" panose="020B0503020204020204" pitchFamily="34" charset="-122"/>
                  <a:cs typeface="Consolas" panose="020B0609020204030204" pitchFamily="49" charset="0"/>
                </a:rPr>
                <a:t>=6 </a:t>
              </a:r>
              <a:r>
                <a:rPr lang="en-US" altLang="zh-CN" sz="180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en-US" altLang="zh-CN" sz="1800" i="1">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n</a:t>
              </a:r>
              <a:r>
                <a:rPr lang="en-US" altLang="zh-CN" sz="1800" baseline="-2500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1</a:t>
              </a:r>
              <a:r>
                <a:rPr lang="en-US" altLang="zh-CN" sz="180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=1</a:t>
              </a:r>
              <a:r>
                <a:rPr lang="zh-CN" altLang="en-US" sz="180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，最后分支结点为</a:t>
              </a:r>
              <a:r>
                <a:rPr lang="en-US" altLang="zh-CN" sz="1800" i="1">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n</a:t>
              </a:r>
              <a:r>
                <a:rPr lang="en-US" altLang="zh-CN" sz="180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/2-1=2</a:t>
              </a:r>
            </a:p>
          </p:txBody>
        </p:sp>
        <p:grpSp>
          <p:nvGrpSpPr>
            <p:cNvPr id="4" name="组合 3"/>
            <p:cNvGrpSpPr/>
            <p:nvPr/>
          </p:nvGrpSpPr>
          <p:grpSpPr>
            <a:xfrm>
              <a:off x="8596330" y="3612307"/>
              <a:ext cx="1673653" cy="1793065"/>
              <a:chOff x="8596330" y="3612307"/>
              <a:chExt cx="1673653" cy="1793065"/>
            </a:xfrm>
          </p:grpSpPr>
          <p:sp>
            <p:nvSpPr>
              <p:cNvPr id="30" name="椭圆 29"/>
              <p:cNvSpPr/>
              <p:nvPr>
                <p:custDataLst>
                  <p:tags r:id="rId5"/>
                </p:custDataLst>
              </p:nvPr>
            </p:nvSpPr>
            <p:spPr>
              <a:xfrm>
                <a:off x="9471209" y="3612307"/>
                <a:ext cx="303423" cy="35599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1920"/>
                  </a:lnSpc>
                  <a:spcBef>
                    <a:spcPts val="0"/>
                  </a:spcBef>
                </a:pPr>
                <a:r>
                  <a:rPr lang="en-US" altLang="zh-CN" sz="16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31" name="椭圆 30"/>
              <p:cNvSpPr/>
              <p:nvPr>
                <p:custDataLst>
                  <p:tags r:id="rId6"/>
                </p:custDataLst>
              </p:nvPr>
            </p:nvSpPr>
            <p:spPr>
              <a:xfrm>
                <a:off x="8971191" y="4334998"/>
                <a:ext cx="303423" cy="35599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1920"/>
                  </a:lnSpc>
                  <a:spcBef>
                    <a:spcPts val="0"/>
                  </a:spcBef>
                </a:pPr>
                <a:r>
                  <a:rPr lang="en-US" altLang="zh-CN" sz="16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32" name="椭圆 31"/>
              <p:cNvSpPr/>
              <p:nvPr>
                <p:custDataLst>
                  <p:tags r:id="rId7"/>
                </p:custDataLst>
              </p:nvPr>
            </p:nvSpPr>
            <p:spPr>
              <a:xfrm>
                <a:off x="9966560" y="4334998"/>
                <a:ext cx="303423" cy="355994"/>
              </a:xfrm>
              <a:prstGeom prst="ellipse">
                <a:avLst/>
              </a:prstGeom>
              <a:gradFill>
                <a:gsLst>
                  <a:gs pos="0">
                    <a:schemeClr val="accent6">
                      <a:tint val="50000"/>
                      <a:satMod val="300000"/>
                    </a:schemeClr>
                  </a:gs>
                  <a:gs pos="35000">
                    <a:schemeClr val="accent6">
                      <a:tint val="37000"/>
                      <a:satMod val="300000"/>
                    </a:schemeClr>
                  </a:gs>
                  <a:gs pos="100000">
                    <a:schemeClr val="accent6">
                      <a:tint val="15000"/>
                      <a:satMod val="350000"/>
                    </a:schemeClr>
                  </a:gs>
                  <a:gs pos="0">
                    <a:srgbClr val="F7B535"/>
                  </a:gs>
                  <a:gs pos="35000">
                    <a:srgbClr val="F7B535"/>
                  </a:gs>
                  <a:gs pos="100000">
                    <a:srgbClr val="F7B535"/>
                  </a:gs>
                </a:gsLst>
                <a:lin ang="16200000" scaled="0"/>
              </a:gradFill>
              <a:ln>
                <a:solidFill>
                  <a:schemeClr val="accent6">
                    <a:shade val="95000"/>
                    <a:satMod val="10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nSpc>
                    <a:spcPts val="1920"/>
                  </a:lnSpc>
                  <a:spcBef>
                    <a:spcPts val="0"/>
                  </a:spcBef>
                </a:pPr>
                <a:r>
                  <a:rPr lang="en-US" altLang="zh-CN" sz="1600" b="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cxnSp>
            <p:nvCxnSpPr>
              <p:cNvPr id="33" name="直接连接符 32"/>
              <p:cNvCxnSpPr>
                <a:stCxn id="30" idx="3"/>
                <a:endCxn id="31" idx="0"/>
              </p:cNvCxnSpPr>
              <p:nvPr>
                <p:custDataLst>
                  <p:tags r:id="rId8"/>
                </p:custDataLst>
              </p:nvPr>
            </p:nvCxnSpPr>
            <p:spPr>
              <a:xfrm rot="5400000">
                <a:off x="9109859" y="3929213"/>
                <a:ext cx="418831" cy="392741"/>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cxnSp>
            <p:nvCxnSpPr>
              <p:cNvPr id="34" name="直接连接符 33"/>
              <p:cNvCxnSpPr>
                <a:stCxn id="30" idx="5"/>
                <a:endCxn id="32" idx="0"/>
              </p:cNvCxnSpPr>
              <p:nvPr>
                <p:custDataLst>
                  <p:tags r:id="rId9"/>
                </p:custDataLst>
              </p:nvPr>
            </p:nvCxnSpPr>
            <p:spPr>
              <a:xfrm rot="16200000" flipH="1">
                <a:off x="9714819" y="3931545"/>
                <a:ext cx="418831" cy="388075"/>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sp>
            <p:nvSpPr>
              <p:cNvPr id="36" name="椭圆 35"/>
              <p:cNvSpPr/>
              <p:nvPr>
                <p:custDataLst>
                  <p:tags r:id="rId10"/>
                </p:custDataLst>
              </p:nvPr>
            </p:nvSpPr>
            <p:spPr>
              <a:xfrm>
                <a:off x="8596330" y="5049378"/>
                <a:ext cx="303423" cy="35599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1920"/>
                  </a:lnSpc>
                  <a:spcBef>
                    <a:spcPts val="0"/>
                  </a:spcBef>
                </a:pPr>
                <a:r>
                  <a:rPr lang="en-US" altLang="zh-CN" sz="16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37" name="椭圆 36"/>
              <p:cNvSpPr/>
              <p:nvPr>
                <p:custDataLst>
                  <p:tags r:id="rId11"/>
                </p:custDataLst>
              </p:nvPr>
            </p:nvSpPr>
            <p:spPr>
              <a:xfrm>
                <a:off x="9328381" y="5049378"/>
                <a:ext cx="303423" cy="35599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1920"/>
                  </a:lnSpc>
                  <a:spcBef>
                    <a:spcPts val="0"/>
                  </a:spcBef>
                </a:pPr>
                <a:r>
                  <a:rPr lang="en-US" altLang="zh-CN" sz="16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cxnSp>
            <p:nvCxnSpPr>
              <p:cNvPr id="38" name="直接连接符 37"/>
              <p:cNvCxnSpPr>
                <a:stCxn id="31" idx="3"/>
                <a:endCxn id="36" idx="0"/>
              </p:cNvCxnSpPr>
              <p:nvPr>
                <p:custDataLst>
                  <p:tags r:id="rId12"/>
                </p:custDataLst>
              </p:nvPr>
            </p:nvCxnSpPr>
            <p:spPr>
              <a:xfrm rot="5400000">
                <a:off x="8676573" y="4710326"/>
                <a:ext cx="410520" cy="267584"/>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cxnSp>
            <p:nvCxnSpPr>
              <p:cNvPr id="39" name="直接连接符 38"/>
              <p:cNvCxnSpPr>
                <a:stCxn id="31" idx="5"/>
                <a:endCxn id="37" idx="0"/>
              </p:cNvCxnSpPr>
              <p:nvPr>
                <p:custDataLst>
                  <p:tags r:id="rId13"/>
                </p:custDataLst>
              </p:nvPr>
            </p:nvCxnSpPr>
            <p:spPr>
              <a:xfrm rot="16200000" flipH="1">
                <a:off x="9149875" y="4719161"/>
                <a:ext cx="410520" cy="249914"/>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sp>
            <p:nvSpPr>
              <p:cNvPr id="40" name="椭圆 39"/>
              <p:cNvSpPr/>
              <p:nvPr>
                <p:custDataLst>
                  <p:tags r:id="rId14"/>
                </p:custDataLst>
              </p:nvPr>
            </p:nvSpPr>
            <p:spPr>
              <a:xfrm>
                <a:off x="9685571" y="5041067"/>
                <a:ext cx="303423" cy="35599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1920"/>
                  </a:lnSpc>
                  <a:spcBef>
                    <a:spcPts val="0"/>
                  </a:spcBef>
                </a:pPr>
                <a:r>
                  <a:rPr lang="en-US" altLang="zh-CN" sz="16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cxnSp>
            <p:nvCxnSpPr>
              <p:cNvPr id="42" name="直接连接符 41"/>
              <p:cNvCxnSpPr>
                <a:stCxn id="32" idx="3"/>
                <a:endCxn id="40" idx="0"/>
              </p:cNvCxnSpPr>
              <p:nvPr>
                <p:custDataLst>
                  <p:tags r:id="rId15"/>
                </p:custDataLst>
              </p:nvPr>
            </p:nvCxnSpPr>
            <p:spPr>
              <a:xfrm rot="5400000">
                <a:off x="9723035" y="4753106"/>
                <a:ext cx="402209" cy="173712"/>
              </a:xfrm>
              <a:prstGeom prst="lin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cxnSp>
        </p:grpSp>
        <p:sp>
          <p:nvSpPr>
            <p:cNvPr id="6" name="矩形 5"/>
            <p:cNvSpPr/>
            <p:nvPr>
              <p:custDataLst>
                <p:tags r:id="rId4"/>
              </p:custDataLst>
            </p:nvPr>
          </p:nvSpPr>
          <p:spPr>
            <a:xfrm>
              <a:off x="7990818" y="3464995"/>
              <a:ext cx="2675126" cy="3132338"/>
            </a:xfrm>
            <a:prstGeom prst="rect">
              <a:avLst/>
            </a:prstGeom>
            <a:ln w="19050">
              <a:solidFill>
                <a:schemeClr val="accent3">
                  <a:lumMod val="60000"/>
                  <a:lumOff val="40000"/>
                </a:schemeClr>
              </a:solidFill>
              <a:prstDash val="dash"/>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endParaRPr>
            </a:p>
          </p:txBody>
        </p:sp>
      </p:grpSp>
    </p:spTree>
    <p:extLst>
      <p:ext uri="{BB962C8B-B14F-4D97-AF65-F5344CB8AC3E}">
        <p14:creationId xmlns:p14="http://schemas.microsoft.com/office/powerpoint/2010/main" val="20935032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860910" y="1253896"/>
            <a:ext cx="5779706" cy="5142367"/>
            <a:chOff x="6175569" y="1253896"/>
            <a:chExt cx="5779706" cy="5142367"/>
          </a:xfrm>
        </p:grpSpPr>
        <p:pic>
          <p:nvPicPr>
            <p:cNvPr id="4" name="图片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175569" y="1253896"/>
              <a:ext cx="5779706" cy="5142367"/>
            </a:xfrm>
            <a:prstGeom prst="rect">
              <a:avLst/>
            </a:prstGeom>
          </p:spPr>
        </p:pic>
        <p:grpSp>
          <p:nvGrpSpPr>
            <p:cNvPr id="2" name="组合 4"/>
            <p:cNvGrpSpPr/>
            <p:nvPr/>
          </p:nvGrpSpPr>
          <p:grpSpPr>
            <a:xfrm>
              <a:off x="7680176" y="2348706"/>
              <a:ext cx="1831798" cy="2160587"/>
              <a:chOff x="3316465" y="4005263"/>
              <a:chExt cx="1831798" cy="2160587"/>
            </a:xfrm>
          </p:grpSpPr>
          <p:sp>
            <p:nvSpPr>
              <p:cNvPr id="6" name="Line 2"/>
              <p:cNvSpPr>
                <a:spLocks noChangeShapeType="1"/>
              </p:cNvSpPr>
              <p:nvPr>
                <p:custDataLst>
                  <p:tags r:id="rId2"/>
                </p:custDataLst>
              </p:nvPr>
            </p:nvSpPr>
            <p:spPr bwMode="auto">
              <a:xfrm>
                <a:off x="4356100" y="5229225"/>
                <a:ext cx="431800" cy="504825"/>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wrap="none"/>
              <a:lstStyle/>
              <a:p>
                <a:endParaRPr lang="zh-CN" altLang="en-US" sz="1600">
                  <a:solidFill>
                    <a:schemeClr val="dk1"/>
                  </a:solidFill>
                </a:endParaRPr>
              </a:p>
            </p:txBody>
          </p:sp>
          <p:sp>
            <p:nvSpPr>
              <p:cNvPr id="7" name="Line 3"/>
              <p:cNvSpPr>
                <a:spLocks noChangeShapeType="1"/>
              </p:cNvSpPr>
              <p:nvPr>
                <p:custDataLst>
                  <p:tags r:id="rId3"/>
                </p:custDataLst>
              </p:nvPr>
            </p:nvSpPr>
            <p:spPr bwMode="auto">
              <a:xfrm flipH="1">
                <a:off x="3643305" y="5229224"/>
                <a:ext cx="423869" cy="485791"/>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wrap="none"/>
              <a:lstStyle/>
              <a:p>
                <a:endParaRPr lang="zh-CN" altLang="en-US" sz="1600">
                  <a:solidFill>
                    <a:schemeClr val="dk1"/>
                  </a:solidFill>
                </a:endParaRPr>
              </a:p>
            </p:txBody>
          </p:sp>
          <p:sp>
            <p:nvSpPr>
              <p:cNvPr id="8" name="Oval 5"/>
              <p:cNvSpPr>
                <a:spLocks noChangeArrowheads="1"/>
              </p:cNvSpPr>
              <p:nvPr>
                <p:custDataLst>
                  <p:tags r:id="rId4"/>
                </p:custDataLst>
              </p:nvPr>
            </p:nvSpPr>
            <p:spPr bwMode="auto">
              <a:xfrm>
                <a:off x="3781424" y="4005263"/>
                <a:ext cx="820925" cy="503237"/>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wrap="none" anchor="ctr"/>
              <a:lstStyle/>
              <a:p>
                <a:pPr algn="ctr"/>
                <a:r>
                  <a:rPr lang="en-US" altLang="zh-CN" sz="14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-1)/2</a:t>
                </a:r>
              </a:p>
            </p:txBody>
          </p:sp>
          <p:sp>
            <p:nvSpPr>
              <p:cNvPr id="9" name="Oval 6"/>
              <p:cNvSpPr>
                <a:spLocks noChangeArrowheads="1"/>
              </p:cNvSpPr>
              <p:nvPr>
                <p:custDataLst>
                  <p:tags r:id="rId5"/>
                </p:custDataLst>
              </p:nvPr>
            </p:nvSpPr>
            <p:spPr bwMode="auto">
              <a:xfrm>
                <a:off x="3995737" y="4941887"/>
                <a:ext cx="468000" cy="468000"/>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wrap="none" anchor="ctr"/>
              <a:lstStyle/>
              <a:p>
                <a:pPr algn="ct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p>
            </p:txBody>
          </p:sp>
          <p:sp>
            <p:nvSpPr>
              <p:cNvPr id="10" name="Line 7"/>
              <p:cNvSpPr>
                <a:spLocks noChangeShapeType="1"/>
              </p:cNvSpPr>
              <p:nvPr>
                <p:custDataLst>
                  <p:tags r:id="rId6"/>
                </p:custDataLst>
              </p:nvPr>
            </p:nvSpPr>
            <p:spPr bwMode="auto">
              <a:xfrm>
                <a:off x="4211638" y="4508500"/>
                <a:ext cx="0" cy="43338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wrap="none"/>
              <a:lstStyle/>
              <a:p>
                <a:endParaRPr lang="zh-CN" altLang="en-US" sz="1600">
                  <a:solidFill>
                    <a:schemeClr val="dk1"/>
                  </a:solidFill>
                </a:endParaRPr>
              </a:p>
            </p:txBody>
          </p:sp>
          <p:sp>
            <p:nvSpPr>
              <p:cNvPr id="11" name="Oval 8"/>
              <p:cNvSpPr>
                <a:spLocks noChangeArrowheads="1"/>
              </p:cNvSpPr>
              <p:nvPr>
                <p:custDataLst>
                  <p:tags r:id="rId7"/>
                </p:custDataLst>
              </p:nvPr>
            </p:nvSpPr>
            <p:spPr bwMode="auto">
              <a:xfrm>
                <a:off x="3316465" y="5661025"/>
                <a:ext cx="576263" cy="504825"/>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wrap="none" anchor="ctr"/>
              <a:lstStyle/>
              <a:p>
                <a:pPr algn="ct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2" name="Oval 9"/>
              <p:cNvSpPr>
                <a:spLocks noChangeArrowheads="1"/>
              </p:cNvSpPr>
              <p:nvPr>
                <p:custDataLst>
                  <p:tags r:id="rId8"/>
                </p:custDataLst>
              </p:nvPr>
            </p:nvSpPr>
            <p:spPr bwMode="auto">
              <a:xfrm>
                <a:off x="4572000" y="5661025"/>
                <a:ext cx="576263" cy="504825"/>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wrap="none" anchor="ctr"/>
              <a:lstStyle/>
              <a:p>
                <a:pPr algn="ct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grpSp>
      </p:grpSp>
      <p:sp>
        <p:nvSpPr>
          <p:cNvPr id="3" name="Text Box 4"/>
          <p:cNvSpPr txBox="1">
            <a:spLocks noChangeArrowheads="1"/>
          </p:cNvSpPr>
          <p:nvPr>
            <p:custDataLst>
              <p:tags r:id="rId1"/>
            </p:custDataLst>
          </p:nvPr>
        </p:nvSpPr>
        <p:spPr bwMode="auto">
          <a:xfrm>
            <a:off x="1314611" y="1748660"/>
            <a:ext cx="4753008" cy="3672205"/>
          </a:xfrm>
          <a:prstGeom prst="rect">
            <a:avLst/>
          </a:prstGeom>
          <a:solidFill>
            <a:schemeClr val="lt1"/>
          </a:solidFill>
          <a:ln>
            <a:noFill/>
          </a:ln>
          <a:effectLst/>
        </p:spPr>
        <p:style>
          <a:lnRef idx="2">
            <a:schemeClr val="accent6"/>
          </a:lnRef>
          <a:fillRef idx="1">
            <a:schemeClr val="lt1"/>
          </a:fillRef>
          <a:effectRef idx="0">
            <a:schemeClr val="accent6"/>
          </a:effectRef>
          <a:fontRef idx="minor">
            <a:schemeClr val="dk1"/>
          </a:fontRef>
        </p:style>
        <p:txBody>
          <a:bodyPr wrap="square" lIns="180000" tIns="144000" bIns="144000">
            <a:spAutoFit/>
          </a:bodyPr>
          <a:lstStyle/>
          <a:p>
            <a:pPr marL="342900" indent="-342900" algn="l">
              <a:lnSpc>
                <a:spcPts val="2800"/>
              </a:lnSpc>
              <a:spcBef>
                <a:spcPts val="600"/>
              </a:spcBef>
              <a:buFont typeface="Arial" panose="020B0604020202020204" pitchFamily="34" charset="0"/>
              <a:buChar char="•"/>
            </a:pP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若编号为</a:t>
            </a:r>
            <a:r>
              <a:rPr lang="en-US" altLang="zh-CN" sz="2000" i="1"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的结点有左孩子结点，则左孩子结点的编号为</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；若编号为</a:t>
            </a:r>
            <a:r>
              <a:rPr lang="en-US" altLang="zh-CN" sz="2000" i="1"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的结点有右孩子结点，则右孩子结点的编号为</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p>
          <a:p>
            <a:pPr marL="342900" indent="-342900" algn="l">
              <a:lnSpc>
                <a:spcPts val="2800"/>
              </a:lnSpc>
              <a:spcBef>
                <a:spcPts val="600"/>
              </a:spcBef>
              <a:buFont typeface="Arial" panose="020B0604020202020204" pitchFamily="34" charset="0"/>
              <a:buChar char="•"/>
            </a:pP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若编号为</a:t>
            </a:r>
            <a:r>
              <a:rPr lang="en-US" altLang="zh-CN" sz="2000" i="1"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的结点有左兄弟结点，左兄弟结点的编号为</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，若有右兄弟结点，右兄弟结点的编号为</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p>
          <a:p>
            <a:pPr marL="342900" indent="-342900" algn="l">
              <a:lnSpc>
                <a:spcPts val="2800"/>
              </a:lnSpc>
              <a:spcBef>
                <a:spcPts val="600"/>
              </a:spcBef>
              <a:buFont typeface="Arial" panose="020B0604020202020204" pitchFamily="34" charset="0"/>
              <a:buChar char="•"/>
            </a:pP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若编号为</a:t>
            </a:r>
            <a:r>
              <a:rPr lang="en-US" altLang="zh-CN" sz="2000" i="1"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的结点有双亲结点，其双亲结点的编号为</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-1)/2</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4" name="灯片编号占位符 13"/>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64</a:t>
            </a:fld>
            <a:r>
              <a:rPr lang="en-US" altLang="zh-CN">
                <a:solidFill>
                  <a:srgbClr val="000000"/>
                </a:solidFill>
                <a:latin typeface="微软雅黑" panose="020B0503020204020204" pitchFamily="34" charset="-122"/>
                <a:ea typeface="微软雅黑" panose="020B0503020204020204" pitchFamily="34" charset="-122"/>
              </a:rPr>
              <a:t>/39</a:t>
            </a:r>
          </a:p>
        </p:txBody>
      </p:sp>
    </p:spTree>
    <p:extLst>
      <p:ext uri="{BB962C8B-B14F-4D97-AF65-F5344CB8AC3E}">
        <p14:creationId xmlns:p14="http://schemas.microsoft.com/office/powerpoint/2010/main" val="8886304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500"/>
                                        <p:tgtEl>
                                          <p:spTgt spid="3"/>
                                        </p:tgtEl>
                                      </p:cBhvr>
                                    </p:animEffect>
                                  </p:childTnLst>
                                </p:cTn>
                              </p:par>
                              <p:par>
                                <p:cTn id="8" presetID="22" presetClass="entr" presetSubtype="2"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7408" y="1177854"/>
            <a:ext cx="9577064" cy="1322070"/>
          </a:xfrm>
          <a:prstGeom prst="rect">
            <a:avLst/>
          </a:prstGeom>
          <a:noFill/>
        </p:spPr>
        <p:txBody>
          <a:bodyPr wrap="square" rtlCol="0">
            <a:spAutoFit/>
          </a:bodyPr>
          <a:lstStyle/>
          <a:p>
            <a:pPr algn="l">
              <a:lnSpc>
                <a:spcPts val="2800"/>
              </a:lnSpc>
              <a:spcBef>
                <a:spcPts val="600"/>
              </a:spcBef>
            </a:pPr>
            <a:r>
              <a:rPr lang="zh-CN" altLang="zh-CN" sz="24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性质</a:t>
            </a:r>
            <a:r>
              <a:rPr lang="en-US" altLang="zh-CN" sz="24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5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具有</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）结点的完全二叉树的高度为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log</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或</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log</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ts val="28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p>
          <a:p>
            <a:pPr algn="l">
              <a:lnSpc>
                <a:spcPts val="28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由完全二叉树的定义和树的性质</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可推出。</a:t>
            </a:r>
          </a:p>
        </p:txBody>
      </p:sp>
      <p:grpSp>
        <p:nvGrpSpPr>
          <p:cNvPr id="12" name="组合 11"/>
          <p:cNvGrpSpPr/>
          <p:nvPr/>
        </p:nvGrpSpPr>
        <p:grpSpPr>
          <a:xfrm>
            <a:off x="1711583" y="2785422"/>
            <a:ext cx="6572296" cy="3080392"/>
            <a:chOff x="200602" y="2199330"/>
            <a:chExt cx="6572296" cy="3080392"/>
          </a:xfrm>
        </p:grpSpPr>
        <p:sp>
          <p:nvSpPr>
            <p:cNvPr id="6" name="TextBox 5"/>
            <p:cNvSpPr txBox="1"/>
            <p:nvPr>
              <p:custDataLst>
                <p:tags r:id="rId1"/>
              </p:custDataLst>
            </p:nvPr>
          </p:nvSpPr>
          <p:spPr>
            <a:xfrm>
              <a:off x="200602" y="3243277"/>
              <a:ext cx="6572296" cy="2036445"/>
            </a:xfrm>
            <a:prstGeom prst="rect">
              <a:avLst/>
            </a:prstGeom>
            <a:solidFill>
              <a:schemeClr val="lt1"/>
            </a:solidFill>
            <a:ln>
              <a:noFill/>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gn="l">
                <a:lnSpc>
                  <a:spcPts val="2600"/>
                </a:lnSpc>
                <a:spcBef>
                  <a:spcPts val="600"/>
                </a:spcBef>
                <a:buFont typeface="Arial" panose="020B0604020202020204" pitchFamily="34" charset="0"/>
                <a:buChar char="•"/>
              </a:pP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一棵完全二叉树中，由结点总数</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可以确定其树形</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600"/>
                </a:lnSpc>
                <a:spcBef>
                  <a:spcPts val="600"/>
                </a:spcBef>
                <a:buFont typeface="Arial" panose="020B0604020202020204" pitchFamily="34" charset="0"/>
                <a:buChar char="•"/>
              </a:pP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只能是</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或</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为偶数时，</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为奇数时，</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600"/>
                </a:lnSpc>
                <a:spcBef>
                  <a:spcPts val="600"/>
                </a:spcBef>
                <a:buFont typeface="Arial" panose="020B0604020202020204" pitchFamily="34" charset="0"/>
                <a:buChar char="•"/>
              </a:pP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层序编号为</a:t>
              </a:r>
              <a:r>
                <a:rPr lang="en-US" altLang="zh-CN" sz="2000" i="1"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的结点层次恰好为</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log</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或者</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log</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p>
          </p:txBody>
        </p:sp>
        <p:grpSp>
          <p:nvGrpSpPr>
            <p:cNvPr id="8" name="组合 7"/>
            <p:cNvGrpSpPr/>
            <p:nvPr/>
          </p:nvGrpSpPr>
          <p:grpSpPr>
            <a:xfrm>
              <a:off x="200602" y="2199330"/>
              <a:ext cx="896901" cy="896901"/>
              <a:chOff x="-299464" y="3770966"/>
              <a:chExt cx="896901" cy="896901"/>
            </a:xfrm>
          </p:grpSpPr>
          <p:sp>
            <p:nvSpPr>
              <p:cNvPr id="9" name="椭圆 8"/>
              <p:cNvSpPr/>
              <p:nvPr>
                <p:custDataLst>
                  <p:tags r:id="rId2"/>
                </p:custDataLst>
              </p:nvPr>
            </p:nvSpPr>
            <p:spPr>
              <a:xfrm>
                <a:off x="-299464" y="3770966"/>
                <a:ext cx="896901" cy="896901"/>
              </a:xfrm>
              <a:prstGeom prst="ellipse">
                <a:avLst/>
              </a:prstGeom>
              <a:gradFill flip="none" rotWithShape="1">
                <a:gsLst>
                  <a:gs pos="100000">
                    <a:srgbClr val="FCFCFC"/>
                  </a:gs>
                  <a:gs pos="0">
                    <a:srgbClr val="CCCCCC"/>
                  </a:gs>
                </a:gsLst>
                <a:lin ang="4200000" scaled="0"/>
                <a:tileRect/>
              </a:gradFill>
              <a:ln w="12700">
                <a:gradFill>
                  <a:gsLst>
                    <a:gs pos="0">
                      <a:srgbClr val="FFFFFF"/>
                    </a:gs>
                    <a:gs pos="89000">
                      <a:srgbClr val="D9D9D9">
                        <a:lumMod val="85000"/>
                      </a:srgbClr>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latin typeface="楷体" panose="02010609060101010101" pitchFamily="49" charset="-122"/>
                  <a:ea typeface="楷体" panose="02010609060101010101" pitchFamily="49" charset="-122"/>
                </a:endParaRPr>
              </a:p>
            </p:txBody>
          </p:sp>
          <p:sp>
            <p:nvSpPr>
              <p:cNvPr id="10" name="椭圆 9"/>
              <p:cNvSpPr/>
              <p:nvPr>
                <p:custDataLst>
                  <p:tags r:id="rId3"/>
                </p:custDataLst>
              </p:nvPr>
            </p:nvSpPr>
            <p:spPr>
              <a:xfrm>
                <a:off x="-208477" y="3872001"/>
                <a:ext cx="714380" cy="714380"/>
              </a:xfrm>
              <a:prstGeom prst="ellipse">
                <a:avLst/>
              </a:prstGeom>
              <a:solidFill>
                <a:schemeClr val="accent5"/>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latin typeface="楷体" panose="02010609060101010101" pitchFamily="49" charset="-122"/>
                  <a:ea typeface="楷体" panose="02010609060101010101" pitchFamily="49" charset="-122"/>
                </a:endParaRPr>
              </a:p>
            </p:txBody>
          </p:sp>
          <p:sp>
            <p:nvSpPr>
              <p:cNvPr id="11" name="文本框 14"/>
              <p:cNvSpPr txBox="1"/>
              <p:nvPr/>
            </p:nvSpPr>
            <p:spPr>
              <a:xfrm>
                <a:off x="-185504" y="4098327"/>
                <a:ext cx="690880" cy="337185"/>
              </a:xfrm>
              <a:prstGeom prst="rect">
                <a:avLst/>
              </a:prstGeom>
              <a:noFill/>
            </p:spPr>
            <p:txBody>
              <a:bodyPr wrap="none" rtlCol="0">
                <a:spAutoFit/>
              </a:bodyPr>
              <a:lstStyle/>
              <a:p>
                <a:r>
                  <a:rPr lang="zh-CN" altLang="en-US" sz="2000">
                    <a:solidFill>
                      <a:srgbClr val="FFFFFF"/>
                    </a:solidFill>
                    <a:latin typeface="微软雅黑" panose="020B0503020204020204" pitchFamily="34" charset="-122"/>
                    <a:ea typeface="微软雅黑" panose="020B0503020204020204" pitchFamily="34" charset="-122"/>
                  </a:rPr>
                  <a:t>归纳</a:t>
                </a:r>
                <a:endParaRPr lang="zh-CN" altLang="en-US" sz="2000" dirty="0">
                  <a:solidFill>
                    <a:srgbClr val="FFFFFF"/>
                  </a:solidFill>
                  <a:latin typeface="微软雅黑" panose="020B0503020204020204" pitchFamily="34" charset="-122"/>
                  <a:ea typeface="微软雅黑" panose="020B0503020204020204" pitchFamily="34" charset="-122"/>
                </a:endParaRPr>
              </a:p>
            </p:txBody>
          </p:sp>
        </p:grpSp>
      </p:grpSp>
      <p:sp>
        <p:nvSpPr>
          <p:cNvPr id="14" name="灯片编号占位符 13"/>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65</a:t>
            </a:fld>
            <a:r>
              <a:rPr lang="en-US" altLang="zh-CN">
                <a:solidFill>
                  <a:srgbClr val="000000"/>
                </a:solidFill>
                <a:latin typeface="微软雅黑" panose="020B0503020204020204" pitchFamily="34" charset="-122"/>
                <a:ea typeface="微软雅黑" panose="020B0503020204020204" pitchFamily="34" charset="-122"/>
              </a:rPr>
              <a:t>/39</a:t>
            </a: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03037" y="1982368"/>
            <a:ext cx="3713926" cy="3868405"/>
          </a:xfrm>
          <a:prstGeom prst="rect">
            <a:avLst/>
          </a:prstGeom>
        </p:spPr>
      </p:pic>
    </p:spTree>
    <p:extLst>
      <p:ext uri="{BB962C8B-B14F-4D97-AF65-F5344CB8AC3E}">
        <p14:creationId xmlns:p14="http://schemas.microsoft.com/office/powerpoint/2010/main" val="6321959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33654" y="1305835"/>
            <a:ext cx="10324692" cy="860425"/>
          </a:xfrm>
          <a:prstGeom prst="rect">
            <a:avLst/>
          </a:prstGeom>
          <a:noFill/>
        </p:spPr>
        <p:txBody>
          <a:bodyPr wrap="square" rtlCol="0">
            <a:spAutoFit/>
          </a:bodyPr>
          <a:lstStyle/>
          <a:p>
            <a:pPr algn="l">
              <a:lnSpc>
                <a:spcPts val="30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6.6</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】一棵含有</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882</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个结点的二叉树中有</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365</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个叶子结点，求度为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的结点个数和度为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的结点个数。</a:t>
            </a:r>
          </a:p>
        </p:txBody>
      </p:sp>
      <p:sp>
        <p:nvSpPr>
          <p:cNvPr id="5" name="TextBox 4"/>
          <p:cNvSpPr txBox="1"/>
          <p:nvPr>
            <p:custDataLst>
              <p:tags r:id="rId1"/>
            </p:custDataLst>
          </p:nvPr>
        </p:nvSpPr>
        <p:spPr>
          <a:xfrm>
            <a:off x="5735960" y="3520186"/>
            <a:ext cx="5639803" cy="2677795"/>
          </a:xfrm>
          <a:prstGeom prst="rect">
            <a:avLst/>
          </a:prstGeom>
          <a:solidFill>
            <a:schemeClr val="lt1"/>
          </a:solidFill>
          <a:ln>
            <a:noFill/>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gn="l">
              <a:lnSpc>
                <a:spcPct val="150000"/>
              </a:lnSpc>
              <a:spcBef>
                <a:spcPts val="600"/>
              </a:spcBef>
              <a:buFont typeface="Wingdings" panose="05000000000000000000" pitchFamily="2" charset="2"/>
              <a:buChar char="l"/>
            </a:pP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由二叉树的性质</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可知</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-1=364</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50000"/>
              </a:lnSpc>
              <a:spcBef>
                <a:spcPts val="600"/>
              </a:spcBef>
              <a:buFont typeface="Wingdings" panose="05000000000000000000" pitchFamily="2" charset="2"/>
              <a:buChar char="l"/>
            </a:pP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，即</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=882-365-364=153</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50000"/>
              </a:lnSpc>
              <a:spcBef>
                <a:spcPts val="600"/>
              </a:spcBef>
              <a:buFont typeface="Wingdings" panose="05000000000000000000" pitchFamily="2" charset="2"/>
              <a:buChar char="l"/>
            </a:pP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所以该二叉树中度为</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的结点和度为</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的结点个数分别是</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153</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364</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7" name="TextBox 6"/>
          <p:cNvSpPr txBox="1"/>
          <p:nvPr/>
        </p:nvSpPr>
        <p:spPr>
          <a:xfrm>
            <a:off x="5735960" y="2636912"/>
            <a:ext cx="3214710" cy="398780"/>
          </a:xfrm>
          <a:prstGeom prst="rect">
            <a:avLst/>
          </a:prstGeom>
          <a:noFill/>
        </p:spPr>
        <p:txBody>
          <a:bodyPr wrap="square" rtlCol="0">
            <a:spAutoFit/>
          </a:bodyPr>
          <a:lstStyle/>
          <a:p>
            <a:pPr algn="l">
              <a:lnSpc>
                <a:spcPct val="100000"/>
              </a:lnSpc>
              <a:spcBef>
                <a:spcPts val="0"/>
              </a:spcBef>
            </a:pP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解：这里</a:t>
            </a:r>
            <a:r>
              <a:rPr lang="en-US" altLang="zh-CN" sz="2000" i="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=882</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=365</a:t>
            </a: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8" name="灯片编号占位符 7"/>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66</a:t>
            </a:fld>
            <a:r>
              <a:rPr lang="en-US" altLang="zh-CN">
                <a:solidFill>
                  <a:srgbClr val="000000"/>
                </a:solidFill>
                <a:latin typeface="微软雅黑" panose="020B0503020204020204" pitchFamily="34" charset="-122"/>
                <a:ea typeface="微软雅黑" panose="020B0503020204020204" pitchFamily="34" charset="-122"/>
              </a:rPr>
              <a:t>/39</a:t>
            </a: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r="7351" b="-600"/>
          <a:stretch>
            <a:fillRect/>
          </a:stretch>
        </p:blipFill>
        <p:spPr>
          <a:xfrm>
            <a:off x="1199456" y="2132856"/>
            <a:ext cx="3754304" cy="4025593"/>
          </a:xfrm>
          <a:prstGeom prst="rect">
            <a:avLst/>
          </a:prstGeom>
        </p:spPr>
      </p:pic>
    </p:spTree>
    <p:extLst>
      <p:ext uri="{BB962C8B-B14F-4D97-AF65-F5344CB8AC3E}">
        <p14:creationId xmlns:p14="http://schemas.microsoft.com/office/powerpoint/2010/main" val="2011532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3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5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300"/>
                                        <p:tgtEl>
                                          <p:spTgt spid="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5360" y="1412776"/>
            <a:ext cx="3365402" cy="4646688"/>
          </a:xfrm>
          <a:prstGeom prst="rect">
            <a:avLst/>
          </a:prstGeom>
        </p:spPr>
      </p:pic>
      <p:sp>
        <p:nvSpPr>
          <p:cNvPr id="3" name="TextBox 2"/>
          <p:cNvSpPr txBox="1"/>
          <p:nvPr/>
        </p:nvSpPr>
        <p:spPr>
          <a:xfrm>
            <a:off x="3863752" y="2132856"/>
            <a:ext cx="7128792" cy="706755"/>
          </a:xfrm>
          <a:prstGeom prst="rect">
            <a:avLst/>
          </a:prstGeom>
          <a:noFill/>
        </p:spPr>
        <p:txBody>
          <a:bodyPr wrap="square" rtlCol="0">
            <a:spAutoFit/>
          </a:bodyPr>
          <a:lstStyle/>
          <a:p>
            <a:pPr algn="l">
              <a:lnSpc>
                <a:spcPct val="100000"/>
              </a:lnSpc>
              <a:spcBef>
                <a:spcPts val="0"/>
              </a:spcBef>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6.8</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】一棵完全二叉树中有</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501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个叶子结点，则至少有多少个结点。</a:t>
            </a:r>
          </a:p>
        </p:txBody>
      </p:sp>
      <p:sp>
        <p:nvSpPr>
          <p:cNvPr id="7" name="TextBox 6"/>
          <p:cNvSpPr txBox="1"/>
          <p:nvPr/>
        </p:nvSpPr>
        <p:spPr>
          <a:xfrm>
            <a:off x="3935760" y="3058744"/>
            <a:ext cx="3786214" cy="398780"/>
          </a:xfrm>
          <a:prstGeom prst="rect">
            <a:avLst/>
          </a:prstGeom>
          <a:noFill/>
        </p:spPr>
        <p:txBody>
          <a:bodyPr wrap="square" rtlCol="0">
            <a:spAutoFit/>
          </a:bodyPr>
          <a:lstStyle/>
          <a:p>
            <a:pPr algn="l">
              <a:lnSpc>
                <a:spcPct val="100000"/>
              </a:lnSpc>
              <a:spcBef>
                <a:spcPts val="0"/>
              </a:spcBef>
            </a:pP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解：该二叉树中有，</a:t>
            </a:r>
            <a:r>
              <a:rPr lang="en-US" altLang="zh-CN" sz="2000" i="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=501</a:t>
            </a: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8" name="灯片编号占位符 7"/>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67</a:t>
            </a:fld>
            <a:r>
              <a:rPr lang="en-US" altLang="zh-CN">
                <a:solidFill>
                  <a:srgbClr val="000000"/>
                </a:solidFill>
                <a:latin typeface="微软雅黑" panose="020B0503020204020204" pitchFamily="34" charset="-122"/>
                <a:ea typeface="微软雅黑" panose="020B0503020204020204" pitchFamily="34" charset="-122"/>
              </a:rPr>
              <a:t>/39</a:t>
            </a:r>
          </a:p>
        </p:txBody>
      </p:sp>
      <p:grpSp>
        <p:nvGrpSpPr>
          <p:cNvPr id="12" name="组合 11"/>
          <p:cNvGrpSpPr/>
          <p:nvPr/>
        </p:nvGrpSpPr>
        <p:grpSpPr>
          <a:xfrm>
            <a:off x="4007768" y="3759019"/>
            <a:ext cx="7056784" cy="1729105"/>
            <a:chOff x="4007768" y="3759019"/>
            <a:chExt cx="7056784" cy="1729105"/>
          </a:xfrm>
        </p:grpSpPr>
        <p:sp>
          <p:nvSpPr>
            <p:cNvPr id="5" name="TextBox 4"/>
            <p:cNvSpPr txBox="1"/>
            <p:nvPr>
              <p:custDataLst>
                <p:tags r:id="rId5"/>
              </p:custDataLst>
            </p:nvPr>
          </p:nvSpPr>
          <p:spPr>
            <a:xfrm>
              <a:off x="4007768" y="3759019"/>
              <a:ext cx="6984776" cy="1729105"/>
            </a:xfrm>
            <a:prstGeom prst="rect">
              <a:avLst/>
            </a:prstGeom>
            <a:solidFill>
              <a:schemeClr val="lt1"/>
            </a:solidFill>
            <a:ln>
              <a:noFill/>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gn="l">
                <a:lnSpc>
                  <a:spcPts val="2800"/>
                </a:lnSpc>
                <a:spcBef>
                  <a:spcPts val="600"/>
                </a:spcBef>
                <a:buFont typeface="Wingdings" panose="05000000000000000000" pitchFamily="2" charset="2"/>
                <a:buChar char="l"/>
              </a:pP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由二叉树性质</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可知</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，所以</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-1=500</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Font typeface="Wingdings" panose="05000000000000000000" pitchFamily="2" charset="2"/>
                <a:buChar char="l"/>
              </a:pP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=1001+</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，由于完全二叉树中</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或</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，则</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时结点个数最少，此时</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=1001</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，即至少有</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1001</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个结点。</a:t>
              </a:r>
            </a:p>
          </p:txBody>
        </p:sp>
        <p:sp>
          <p:nvSpPr>
            <p:cNvPr id="4" name="矩形 3"/>
            <p:cNvSpPr/>
            <p:nvPr>
              <p:custDataLst>
                <p:tags r:id="rId6"/>
              </p:custDataLst>
            </p:nvPr>
          </p:nvSpPr>
          <p:spPr>
            <a:xfrm>
              <a:off x="4079776" y="3774705"/>
              <a:ext cx="6984776" cy="1372271"/>
            </a:xfrm>
            <a:prstGeom prst="rect">
              <a:avLst/>
            </a:prstGeom>
            <a:ln w="19050">
              <a:solidFill>
                <a:schemeClr val="accent3">
                  <a:lumMod val="60000"/>
                  <a:lumOff val="40000"/>
                </a:schemeClr>
              </a:solidFill>
              <a:prstDash val="dash"/>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endParaRPr>
            </a:p>
          </p:txBody>
        </p:sp>
      </p:grpSp>
      <p:sp>
        <p:nvSpPr>
          <p:cNvPr id="6" name="椭圆 5"/>
          <p:cNvSpPr/>
          <p:nvPr>
            <p:custDataLst>
              <p:tags r:id="rId1"/>
            </p:custDataLst>
          </p:nvPr>
        </p:nvSpPr>
        <p:spPr>
          <a:xfrm>
            <a:off x="9761339" y="913215"/>
            <a:ext cx="360040" cy="36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9" name="椭圆 8"/>
          <p:cNvSpPr/>
          <p:nvPr>
            <p:custDataLst>
              <p:tags r:id="rId2"/>
            </p:custDataLst>
          </p:nvPr>
        </p:nvSpPr>
        <p:spPr>
          <a:xfrm>
            <a:off x="8040216" y="397485"/>
            <a:ext cx="275421" cy="275421"/>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10" name="椭圆 9"/>
          <p:cNvSpPr/>
          <p:nvPr>
            <p:custDataLst>
              <p:tags r:id="rId3"/>
            </p:custDataLst>
          </p:nvPr>
        </p:nvSpPr>
        <p:spPr>
          <a:xfrm>
            <a:off x="5345407" y="580140"/>
            <a:ext cx="506776" cy="506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11" name="椭圆 10"/>
          <p:cNvSpPr/>
          <p:nvPr>
            <p:custDataLst>
              <p:tags r:id="rId4"/>
            </p:custDataLst>
          </p:nvPr>
        </p:nvSpPr>
        <p:spPr>
          <a:xfrm>
            <a:off x="2495600" y="997834"/>
            <a:ext cx="275421" cy="275421"/>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Tree>
    <p:extLst>
      <p:ext uri="{BB962C8B-B14F-4D97-AF65-F5344CB8AC3E}">
        <p14:creationId xmlns:p14="http://schemas.microsoft.com/office/powerpoint/2010/main" val="12240748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itchFamily="2" charset="-122"/>
              <a:ea typeface="华文行楷" pitchFamily="2" charset="-122"/>
            </a:endParaRPr>
          </a:p>
        </p:txBody>
      </p:sp>
      <p:sp>
        <p:nvSpPr>
          <p:cNvPr id="75779" name="Rectangle 3"/>
          <p:cNvSpPr>
            <a:spLocks noChangeArrowheads="1"/>
          </p:cNvSpPr>
          <p:nvPr/>
        </p:nvSpPr>
        <p:spPr bwMode="auto">
          <a:xfrm>
            <a:off x="1919288" y="836613"/>
            <a:ext cx="730885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eaLnBrk="0" fontAlgn="base" hangingPunct="0">
              <a:lnSpc>
                <a:spcPct val="100000"/>
              </a:lnSpc>
              <a:spcBef>
                <a:spcPct val="0"/>
              </a:spcBef>
              <a:spcAft>
                <a:spcPct val="0"/>
              </a:spcAft>
              <a:buClrTx/>
              <a:buSzPct val="100000"/>
              <a:buNone/>
            </a:pPr>
            <a:r>
              <a:rPr lang="zh-CN" altLang="zh-CN" sz="2800" b="1">
                <a:solidFill>
                  <a:srgbClr val="6D6F71"/>
                </a:solidFill>
                <a:latin typeface="楷体_GB2312" pitchFamily="49" charset="-122"/>
                <a:ea typeface="楷体_GB2312" pitchFamily="49" charset="-122"/>
              </a:rPr>
              <a:t>一棵完全二叉树有5000个结点，可以计算出其叶结点的个数是（         ）。 </a:t>
            </a:r>
          </a:p>
        </p:txBody>
      </p:sp>
      <p:sp>
        <p:nvSpPr>
          <p:cNvPr id="75780" name="Rectangle 4"/>
          <p:cNvSpPr>
            <a:spLocks noChangeArrowheads="1"/>
          </p:cNvSpPr>
          <p:nvPr/>
        </p:nvSpPr>
        <p:spPr bwMode="auto">
          <a:xfrm>
            <a:off x="1524001" y="0"/>
            <a:ext cx="2339975" cy="68580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eaLnBrk="0" fontAlgn="base" hangingPunct="0">
              <a:lnSpc>
                <a:spcPct val="100000"/>
              </a:lnSpc>
              <a:spcBef>
                <a:spcPct val="0"/>
              </a:spcBef>
              <a:spcAft>
                <a:spcPct val="0"/>
              </a:spcAft>
              <a:buClrTx/>
              <a:buSzPct val="100000"/>
              <a:buNone/>
            </a:pPr>
            <a:r>
              <a:rPr lang="zh-CN" altLang="zh-CN" sz="4000" b="1">
                <a:solidFill>
                  <a:srgbClr val="FF33CC"/>
                </a:solidFill>
                <a:latin typeface="楷体_GB2312" pitchFamily="49" charset="-122"/>
                <a:ea typeface="楷体_GB2312" pitchFamily="49" charset="-122"/>
              </a:rPr>
              <a:t>练习</a:t>
            </a:r>
          </a:p>
        </p:txBody>
      </p:sp>
      <p:sp>
        <p:nvSpPr>
          <p:cNvPr id="38917" name="Text Box 5"/>
          <p:cNvSpPr txBox="1">
            <a:spLocks noChangeArrowheads="1"/>
          </p:cNvSpPr>
          <p:nvPr/>
        </p:nvSpPr>
        <p:spPr bwMode="auto">
          <a:xfrm>
            <a:off x="5519739" y="1341439"/>
            <a:ext cx="1208087" cy="579437"/>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eaLnBrk="0" fontAlgn="base" hangingPunct="0">
              <a:lnSpc>
                <a:spcPct val="100000"/>
              </a:lnSpc>
              <a:spcBef>
                <a:spcPct val="50000"/>
              </a:spcBef>
              <a:spcAft>
                <a:spcPct val="0"/>
              </a:spcAft>
              <a:buClrTx/>
              <a:buSzPct val="100000"/>
              <a:buNone/>
            </a:pPr>
            <a:r>
              <a:rPr lang="zh-CN" altLang="zh-CN" sz="3200" b="1">
                <a:solidFill>
                  <a:srgbClr val="FF0000"/>
                </a:solidFill>
                <a:ea typeface="仿宋_GB2312" pitchFamily="49" charset="-122"/>
              </a:rPr>
              <a:t>2500</a:t>
            </a:r>
          </a:p>
        </p:txBody>
      </p:sp>
      <p:sp>
        <p:nvSpPr>
          <p:cNvPr id="2" name="TextBox 1"/>
          <p:cNvSpPr txBox="1">
            <a:spLocks noChangeArrowheads="1"/>
          </p:cNvSpPr>
          <p:nvPr/>
        </p:nvSpPr>
        <p:spPr bwMode="auto">
          <a:xfrm>
            <a:off x="2440599" y="1925083"/>
            <a:ext cx="5329237"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zh-CN" altLang="en-US" sz="1800" b="1" dirty="0">
                <a:solidFill>
                  <a:srgbClr val="6D6F71"/>
                </a:solidFill>
                <a:ea typeface="仿宋_GB2312" pitchFamily="49" charset="-122"/>
              </a:rPr>
              <a:t>总数</a:t>
            </a:r>
            <a:r>
              <a:rPr lang="en-US" altLang="zh-CN" sz="1800" b="1" dirty="0">
                <a:solidFill>
                  <a:srgbClr val="6D6F71"/>
                </a:solidFill>
                <a:ea typeface="仿宋_GB2312" pitchFamily="49" charset="-122"/>
              </a:rPr>
              <a:t>:</a:t>
            </a:r>
          </a:p>
          <a:p>
            <a:pPr fontAlgn="base">
              <a:lnSpc>
                <a:spcPct val="100000"/>
              </a:lnSpc>
              <a:spcBef>
                <a:spcPct val="20000"/>
              </a:spcBef>
              <a:spcAft>
                <a:spcPct val="0"/>
              </a:spcAft>
              <a:buClrTx/>
              <a:buSzPct val="100000"/>
              <a:buNone/>
            </a:pPr>
            <a:r>
              <a:rPr lang="en-US" altLang="zh-CN" sz="1800" b="1" dirty="0">
                <a:solidFill>
                  <a:srgbClr val="6D6F71"/>
                </a:solidFill>
                <a:ea typeface="仿宋_GB2312" pitchFamily="49" charset="-122"/>
              </a:rPr>
              <a:t>8191=2</a:t>
            </a:r>
            <a:r>
              <a:rPr lang="en-US" altLang="zh-CN" sz="1800" b="1" baseline="30000" dirty="0">
                <a:solidFill>
                  <a:srgbClr val="6D6F71"/>
                </a:solidFill>
                <a:ea typeface="仿宋_GB2312" pitchFamily="49" charset="-122"/>
              </a:rPr>
              <a:t>13</a:t>
            </a:r>
            <a:r>
              <a:rPr lang="en-US" altLang="zh-CN" sz="1800" b="1" dirty="0">
                <a:solidFill>
                  <a:srgbClr val="6D6F71"/>
                </a:solidFill>
                <a:ea typeface="仿宋_GB2312" pitchFamily="49" charset="-122"/>
              </a:rPr>
              <a:t>-1&gt;5000&gt;2</a:t>
            </a:r>
            <a:r>
              <a:rPr lang="en-US" altLang="zh-CN" sz="1800" b="1" baseline="30000" dirty="0">
                <a:solidFill>
                  <a:srgbClr val="6D6F71"/>
                </a:solidFill>
                <a:ea typeface="仿宋_GB2312" pitchFamily="49" charset="-122"/>
              </a:rPr>
              <a:t>12</a:t>
            </a:r>
            <a:r>
              <a:rPr lang="en-US" altLang="zh-CN" sz="1800" b="1" dirty="0">
                <a:solidFill>
                  <a:srgbClr val="6D6F71"/>
                </a:solidFill>
                <a:ea typeface="仿宋_GB2312" pitchFamily="49" charset="-122"/>
              </a:rPr>
              <a:t>-1=4095</a:t>
            </a:r>
          </a:p>
          <a:p>
            <a:pPr fontAlgn="base">
              <a:lnSpc>
                <a:spcPct val="100000"/>
              </a:lnSpc>
              <a:spcBef>
                <a:spcPct val="20000"/>
              </a:spcBef>
              <a:spcAft>
                <a:spcPct val="0"/>
              </a:spcAft>
              <a:buClrTx/>
              <a:buSzPct val="100000"/>
              <a:buNone/>
            </a:pPr>
            <a:r>
              <a:rPr lang="zh-CN" altLang="en-US" sz="1800" b="1" dirty="0">
                <a:solidFill>
                  <a:srgbClr val="6D6F71"/>
                </a:solidFill>
                <a:ea typeface="仿宋_GB2312" pitchFamily="49" charset="-122"/>
              </a:rPr>
              <a:t>故有</a:t>
            </a:r>
            <a:r>
              <a:rPr lang="en-US" altLang="zh-CN" sz="1800" b="1" dirty="0">
                <a:solidFill>
                  <a:srgbClr val="6D6F71"/>
                </a:solidFill>
                <a:ea typeface="仿宋_GB2312" pitchFamily="49" charset="-122"/>
              </a:rPr>
              <a:t>13</a:t>
            </a:r>
            <a:r>
              <a:rPr lang="zh-CN" altLang="en-US" sz="1800" b="1" dirty="0">
                <a:solidFill>
                  <a:srgbClr val="6D6F71"/>
                </a:solidFill>
                <a:ea typeface="仿宋_GB2312" pitchFamily="49" charset="-122"/>
              </a:rPr>
              <a:t>层。最后一层有结点：</a:t>
            </a:r>
            <a:r>
              <a:rPr lang="en-US" altLang="zh-CN" sz="1800" b="1" dirty="0">
                <a:solidFill>
                  <a:srgbClr val="6D6F71"/>
                </a:solidFill>
                <a:ea typeface="仿宋_GB2312" pitchFamily="49" charset="-122"/>
              </a:rPr>
              <a:t>5000-4095=905</a:t>
            </a:r>
            <a:r>
              <a:rPr lang="zh-CN" altLang="en-US" sz="1800" b="1" dirty="0">
                <a:solidFill>
                  <a:srgbClr val="6D6F71"/>
                </a:solidFill>
                <a:ea typeface="仿宋_GB2312" pitchFamily="49" charset="-122"/>
              </a:rPr>
              <a:t>个</a:t>
            </a:r>
            <a:endParaRPr lang="en-US" altLang="zh-CN" sz="1800" b="1" dirty="0">
              <a:solidFill>
                <a:srgbClr val="6D6F71"/>
              </a:solidFill>
              <a:ea typeface="仿宋_GB2312" pitchFamily="49" charset="-122"/>
            </a:endParaRPr>
          </a:p>
          <a:p>
            <a:pPr fontAlgn="base">
              <a:lnSpc>
                <a:spcPct val="100000"/>
              </a:lnSpc>
              <a:spcBef>
                <a:spcPct val="20000"/>
              </a:spcBef>
              <a:spcAft>
                <a:spcPct val="0"/>
              </a:spcAft>
              <a:buClrTx/>
              <a:buSzPct val="100000"/>
              <a:buNone/>
            </a:pPr>
            <a:r>
              <a:rPr lang="zh-CN" altLang="en-US" sz="1800" b="1" dirty="0">
                <a:solidFill>
                  <a:srgbClr val="6D6F71"/>
                </a:solidFill>
                <a:ea typeface="仿宋_GB2312" pitchFamily="49" charset="-122"/>
              </a:rPr>
              <a:t>对应有</a:t>
            </a:r>
            <a:r>
              <a:rPr lang="en-US" altLang="zh-CN" sz="1800" b="1" dirty="0">
                <a:solidFill>
                  <a:srgbClr val="6D6F71"/>
                </a:solidFill>
                <a:ea typeface="仿宋_GB2312" pitchFamily="49" charset="-122"/>
              </a:rPr>
              <a:t>453</a:t>
            </a:r>
            <a:r>
              <a:rPr lang="zh-CN" altLang="en-US" sz="1800" b="1" dirty="0">
                <a:solidFill>
                  <a:srgbClr val="6D6F71"/>
                </a:solidFill>
                <a:ea typeface="仿宋_GB2312" pitchFamily="49" charset="-122"/>
              </a:rPr>
              <a:t>个双亲结点。</a:t>
            </a:r>
            <a:endParaRPr lang="en-US" altLang="zh-CN" sz="1800" b="1" dirty="0">
              <a:solidFill>
                <a:srgbClr val="6D6F71"/>
              </a:solidFill>
              <a:ea typeface="仿宋_GB2312" pitchFamily="49" charset="-122"/>
            </a:endParaRPr>
          </a:p>
          <a:p>
            <a:pPr fontAlgn="base">
              <a:lnSpc>
                <a:spcPct val="100000"/>
              </a:lnSpc>
              <a:spcBef>
                <a:spcPct val="20000"/>
              </a:spcBef>
              <a:spcAft>
                <a:spcPct val="0"/>
              </a:spcAft>
              <a:buClrTx/>
              <a:buSzPct val="100000"/>
              <a:buNone/>
            </a:pPr>
            <a:r>
              <a:rPr lang="zh-CN" altLang="en-US" sz="1800" b="1" dirty="0">
                <a:solidFill>
                  <a:srgbClr val="6D6F71"/>
                </a:solidFill>
                <a:ea typeface="仿宋_GB2312" pitchFamily="49" charset="-122"/>
              </a:rPr>
              <a:t>倒数第二层有</a:t>
            </a:r>
            <a:r>
              <a:rPr lang="en-US" altLang="zh-CN" sz="1800" b="1" dirty="0">
                <a:solidFill>
                  <a:srgbClr val="6D6F71"/>
                </a:solidFill>
                <a:ea typeface="仿宋_GB2312" pitchFamily="49" charset="-122"/>
              </a:rPr>
              <a:t>2</a:t>
            </a:r>
            <a:r>
              <a:rPr lang="en-US" altLang="zh-CN" sz="1800" b="1" baseline="30000" dirty="0">
                <a:solidFill>
                  <a:srgbClr val="6D6F71"/>
                </a:solidFill>
                <a:ea typeface="仿宋_GB2312" pitchFamily="49" charset="-122"/>
              </a:rPr>
              <a:t>11</a:t>
            </a:r>
            <a:r>
              <a:rPr lang="en-US" altLang="zh-CN" sz="1800" b="1" dirty="0">
                <a:solidFill>
                  <a:srgbClr val="6D6F71"/>
                </a:solidFill>
                <a:ea typeface="仿宋_GB2312" pitchFamily="49" charset="-122"/>
              </a:rPr>
              <a:t>=2048</a:t>
            </a:r>
            <a:r>
              <a:rPr lang="zh-CN" altLang="en-US" sz="1800" b="1" dirty="0">
                <a:solidFill>
                  <a:srgbClr val="6D6F71"/>
                </a:solidFill>
                <a:ea typeface="仿宋_GB2312" pitchFamily="49" charset="-122"/>
              </a:rPr>
              <a:t>个结点。其中叶子结点是</a:t>
            </a:r>
            <a:r>
              <a:rPr lang="en-US" altLang="zh-CN" sz="1800" b="1" dirty="0">
                <a:solidFill>
                  <a:srgbClr val="6D6F71"/>
                </a:solidFill>
                <a:ea typeface="仿宋_GB2312" pitchFamily="49" charset="-122"/>
              </a:rPr>
              <a:t>2048-453=1595</a:t>
            </a:r>
            <a:r>
              <a:rPr lang="zh-CN" altLang="en-US" sz="1800" b="1" dirty="0">
                <a:solidFill>
                  <a:srgbClr val="6D6F71"/>
                </a:solidFill>
                <a:ea typeface="仿宋_GB2312" pitchFamily="49" charset="-122"/>
              </a:rPr>
              <a:t>个结点</a:t>
            </a:r>
            <a:endParaRPr lang="en-US" altLang="zh-CN" sz="1800" b="1" dirty="0">
              <a:solidFill>
                <a:srgbClr val="6D6F71"/>
              </a:solidFill>
              <a:ea typeface="仿宋_GB2312" pitchFamily="49" charset="-122"/>
            </a:endParaRPr>
          </a:p>
          <a:p>
            <a:pPr fontAlgn="base">
              <a:lnSpc>
                <a:spcPct val="100000"/>
              </a:lnSpc>
              <a:spcBef>
                <a:spcPct val="20000"/>
              </a:spcBef>
              <a:spcAft>
                <a:spcPct val="0"/>
              </a:spcAft>
              <a:buClrTx/>
              <a:buSzPct val="100000"/>
              <a:buNone/>
            </a:pPr>
            <a:r>
              <a:rPr lang="zh-CN" altLang="en-US" sz="1800" b="1" dirty="0">
                <a:solidFill>
                  <a:srgbClr val="6D6F71"/>
                </a:solidFill>
                <a:ea typeface="仿宋_GB2312" pitchFamily="49" charset="-122"/>
              </a:rPr>
              <a:t>则：总的叶子结点是</a:t>
            </a:r>
            <a:endParaRPr lang="en-US" altLang="zh-CN" sz="1800" b="1" dirty="0">
              <a:solidFill>
                <a:srgbClr val="6D6F71"/>
              </a:solidFill>
              <a:ea typeface="仿宋_GB2312" pitchFamily="49" charset="-122"/>
            </a:endParaRPr>
          </a:p>
          <a:p>
            <a:pPr fontAlgn="base">
              <a:lnSpc>
                <a:spcPct val="100000"/>
              </a:lnSpc>
              <a:spcBef>
                <a:spcPct val="20000"/>
              </a:spcBef>
              <a:spcAft>
                <a:spcPct val="0"/>
              </a:spcAft>
              <a:buClrTx/>
              <a:buSzPct val="100000"/>
              <a:buNone/>
            </a:pPr>
            <a:r>
              <a:rPr lang="en-US" altLang="zh-CN" sz="1800" b="1" dirty="0">
                <a:solidFill>
                  <a:srgbClr val="6D6F71"/>
                </a:solidFill>
                <a:ea typeface="仿宋_GB2312" pitchFamily="49" charset="-122"/>
              </a:rPr>
              <a:t>905+1595=2500</a:t>
            </a:r>
            <a:r>
              <a:rPr lang="zh-CN" altLang="en-US" sz="1800" b="1" dirty="0">
                <a:solidFill>
                  <a:srgbClr val="6D6F71"/>
                </a:solidFill>
                <a:ea typeface="仿宋_GB2312" pitchFamily="49" charset="-122"/>
              </a:rPr>
              <a:t>个</a:t>
            </a:r>
            <a:endParaRPr lang="en-US" altLang="zh-CN" sz="1800" b="1" dirty="0">
              <a:solidFill>
                <a:srgbClr val="6D6F71"/>
              </a:solidFill>
              <a:ea typeface="仿宋_GB2312" pitchFamily="49" charset="-122"/>
            </a:endParaRPr>
          </a:p>
          <a:p>
            <a:pPr fontAlgn="base">
              <a:lnSpc>
                <a:spcPct val="100000"/>
              </a:lnSpc>
              <a:spcBef>
                <a:spcPct val="20000"/>
              </a:spcBef>
              <a:spcAft>
                <a:spcPct val="0"/>
              </a:spcAft>
              <a:buClrTx/>
              <a:buSzPct val="100000"/>
              <a:buNone/>
            </a:pPr>
            <a:endParaRPr lang="en-US" altLang="zh-CN" sz="1800" b="1" dirty="0">
              <a:solidFill>
                <a:srgbClr val="6D6F71"/>
              </a:solidFill>
              <a:ea typeface="仿宋_GB2312" pitchFamily="49" charset="-122"/>
            </a:endParaRPr>
          </a:p>
        </p:txBody>
      </p:sp>
      <p:sp>
        <p:nvSpPr>
          <p:cNvPr id="7" name="TextBox 1"/>
          <p:cNvSpPr txBox="1">
            <a:spLocks noChangeArrowheads="1"/>
          </p:cNvSpPr>
          <p:nvPr/>
        </p:nvSpPr>
        <p:spPr bwMode="auto">
          <a:xfrm>
            <a:off x="2414902" y="5217797"/>
            <a:ext cx="5329237" cy="136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en-US" altLang="zh-CN" sz="1800" b="1" dirty="0">
                <a:solidFill>
                  <a:srgbClr val="6D6F71"/>
                </a:solidFill>
                <a:ea typeface="仿宋_GB2312" pitchFamily="49" charset="-122"/>
              </a:rPr>
              <a:t>n</a:t>
            </a:r>
            <a:r>
              <a:rPr lang="en-US" altLang="zh-CN" sz="1800" b="1" baseline="-25000" dirty="0">
                <a:solidFill>
                  <a:srgbClr val="6D6F71"/>
                </a:solidFill>
                <a:ea typeface="仿宋_GB2312" pitchFamily="49" charset="-122"/>
              </a:rPr>
              <a:t>0</a:t>
            </a:r>
            <a:r>
              <a:rPr lang="en-US" altLang="zh-CN" sz="1800" b="1" dirty="0">
                <a:solidFill>
                  <a:srgbClr val="6D6F71"/>
                </a:solidFill>
                <a:ea typeface="仿宋_GB2312" pitchFamily="49" charset="-122"/>
              </a:rPr>
              <a:t>=(n-n</a:t>
            </a:r>
            <a:r>
              <a:rPr lang="en-US" altLang="zh-CN" sz="1800" b="1" baseline="-25000" dirty="0">
                <a:solidFill>
                  <a:srgbClr val="6D6F71"/>
                </a:solidFill>
                <a:ea typeface="仿宋_GB2312" pitchFamily="49" charset="-122"/>
              </a:rPr>
              <a:t>1</a:t>
            </a:r>
            <a:r>
              <a:rPr lang="en-US" altLang="zh-CN" sz="1800" b="1" dirty="0">
                <a:solidFill>
                  <a:srgbClr val="6D6F71"/>
                </a:solidFill>
                <a:ea typeface="仿宋_GB2312" pitchFamily="49" charset="-122"/>
              </a:rPr>
              <a:t>)/2=(5000-n</a:t>
            </a:r>
            <a:r>
              <a:rPr lang="en-US" altLang="zh-CN" sz="1800" b="1" baseline="-25000" dirty="0">
                <a:solidFill>
                  <a:srgbClr val="6D6F71"/>
                </a:solidFill>
                <a:ea typeface="仿宋_GB2312" pitchFamily="49" charset="-122"/>
              </a:rPr>
              <a:t>1</a:t>
            </a:r>
            <a:r>
              <a:rPr lang="en-US" altLang="zh-CN" sz="1800" b="1" dirty="0">
                <a:solidFill>
                  <a:srgbClr val="6D6F71"/>
                </a:solidFill>
                <a:ea typeface="仿宋_GB2312" pitchFamily="49" charset="-122"/>
              </a:rPr>
              <a:t>)/2   </a:t>
            </a:r>
          </a:p>
          <a:p>
            <a:pPr fontAlgn="base">
              <a:lnSpc>
                <a:spcPct val="100000"/>
              </a:lnSpc>
              <a:spcBef>
                <a:spcPct val="20000"/>
              </a:spcBef>
              <a:spcAft>
                <a:spcPct val="0"/>
              </a:spcAft>
              <a:buClrTx/>
              <a:buSzPct val="100000"/>
              <a:buNone/>
            </a:pPr>
            <a:r>
              <a:rPr lang="en-US" altLang="zh-CN" sz="1800" b="1" dirty="0">
                <a:solidFill>
                  <a:srgbClr val="6D6F71"/>
                </a:solidFill>
                <a:latin typeface="等线" panose="02010600030101010101" pitchFamily="2" charset="-122"/>
                <a:ea typeface="仿宋_GB2312" pitchFamily="49" charset="-122"/>
              </a:rPr>
              <a:t>∵</a:t>
            </a:r>
            <a:r>
              <a:rPr lang="zh-CN" altLang="en-US" sz="1800" b="1" dirty="0">
                <a:solidFill>
                  <a:srgbClr val="6D6F71"/>
                </a:solidFill>
                <a:latin typeface="等线" panose="02010600030101010101" pitchFamily="2" charset="-122"/>
                <a:ea typeface="仿宋_GB2312" pitchFamily="49" charset="-122"/>
              </a:rPr>
              <a:t>完全二叉树的</a:t>
            </a:r>
            <a:r>
              <a:rPr lang="en-US" altLang="zh-CN" sz="1800" b="1" dirty="0">
                <a:solidFill>
                  <a:srgbClr val="6D6F71"/>
                </a:solidFill>
                <a:ea typeface="仿宋_GB2312" pitchFamily="49" charset="-122"/>
              </a:rPr>
              <a:t>n</a:t>
            </a:r>
            <a:r>
              <a:rPr lang="en-US" altLang="zh-CN" sz="1800" b="1" baseline="-25000" dirty="0">
                <a:solidFill>
                  <a:srgbClr val="6D6F71"/>
                </a:solidFill>
                <a:ea typeface="仿宋_GB2312" pitchFamily="49" charset="-122"/>
              </a:rPr>
              <a:t>1</a:t>
            </a:r>
            <a:r>
              <a:rPr lang="zh-CN" altLang="en-US" sz="1800" b="1" dirty="0">
                <a:solidFill>
                  <a:srgbClr val="6D6F71"/>
                </a:solidFill>
                <a:ea typeface="仿宋_GB2312" pitchFamily="49" charset="-122"/>
              </a:rPr>
              <a:t>只能是</a:t>
            </a:r>
            <a:r>
              <a:rPr lang="en-US" altLang="zh-CN" sz="1800" b="1" dirty="0">
                <a:solidFill>
                  <a:srgbClr val="6D6F71"/>
                </a:solidFill>
                <a:ea typeface="仿宋_GB2312" pitchFamily="49" charset="-122"/>
              </a:rPr>
              <a:t>0</a:t>
            </a:r>
            <a:r>
              <a:rPr lang="zh-CN" altLang="en-US" sz="1800" b="1" dirty="0">
                <a:solidFill>
                  <a:srgbClr val="6D6F71"/>
                </a:solidFill>
                <a:ea typeface="仿宋_GB2312" pitchFamily="49" charset="-122"/>
              </a:rPr>
              <a:t>或者</a:t>
            </a:r>
            <a:r>
              <a:rPr lang="en-US" altLang="zh-CN" sz="1800" b="1" dirty="0">
                <a:solidFill>
                  <a:srgbClr val="6D6F71"/>
                </a:solidFill>
                <a:ea typeface="仿宋_GB2312" pitchFamily="49" charset="-122"/>
              </a:rPr>
              <a:t>1</a:t>
            </a:r>
            <a:r>
              <a:rPr lang="zh-CN" altLang="en-US" sz="1800" b="1" dirty="0">
                <a:solidFill>
                  <a:srgbClr val="6D6F71"/>
                </a:solidFill>
                <a:ea typeface="仿宋_GB2312" pitchFamily="49" charset="-122"/>
              </a:rPr>
              <a:t>，</a:t>
            </a:r>
            <a:r>
              <a:rPr lang="en-US" altLang="zh-CN" sz="1800" b="1" dirty="0">
                <a:solidFill>
                  <a:srgbClr val="6D6F71"/>
                </a:solidFill>
                <a:ea typeface="仿宋_GB2312" pitchFamily="49" charset="-122"/>
              </a:rPr>
              <a:t> n</a:t>
            </a:r>
            <a:r>
              <a:rPr lang="en-US" altLang="zh-CN" sz="1800" b="1" baseline="-25000" dirty="0">
                <a:solidFill>
                  <a:srgbClr val="6D6F71"/>
                </a:solidFill>
                <a:ea typeface="仿宋_GB2312" pitchFamily="49" charset="-122"/>
              </a:rPr>
              <a:t>0</a:t>
            </a:r>
            <a:r>
              <a:rPr lang="zh-CN" altLang="en-US" sz="1800" b="1" dirty="0">
                <a:solidFill>
                  <a:srgbClr val="6D6F71"/>
                </a:solidFill>
                <a:latin typeface="等线" panose="02010600030101010101" pitchFamily="2" charset="-122"/>
                <a:ea typeface="仿宋_GB2312" pitchFamily="49" charset="-122"/>
              </a:rPr>
              <a:t>必须是整数</a:t>
            </a:r>
            <a:endParaRPr lang="en-US" altLang="zh-CN" sz="1800" b="1" dirty="0">
              <a:solidFill>
                <a:srgbClr val="6D6F71"/>
              </a:solidFill>
              <a:latin typeface="等线" panose="02010600030101010101" pitchFamily="2" charset="-122"/>
              <a:ea typeface="仿宋_GB2312" pitchFamily="49" charset="-122"/>
            </a:endParaRPr>
          </a:p>
          <a:p>
            <a:pPr fontAlgn="base">
              <a:lnSpc>
                <a:spcPct val="100000"/>
              </a:lnSpc>
              <a:spcBef>
                <a:spcPct val="20000"/>
              </a:spcBef>
              <a:spcAft>
                <a:spcPct val="0"/>
              </a:spcAft>
              <a:buClrTx/>
              <a:buSzPct val="100000"/>
              <a:buNone/>
            </a:pPr>
            <a:r>
              <a:rPr lang="en-US" altLang="zh-CN" sz="1800" b="1" dirty="0">
                <a:solidFill>
                  <a:srgbClr val="6D6F71"/>
                </a:solidFill>
                <a:latin typeface="等线" panose="02010600030101010101" pitchFamily="2" charset="-122"/>
                <a:ea typeface="等线" panose="02010600030101010101" pitchFamily="2" charset="-122"/>
              </a:rPr>
              <a:t>∴</a:t>
            </a:r>
            <a:r>
              <a:rPr lang="en-US" altLang="zh-CN" sz="1800" b="1" dirty="0">
                <a:solidFill>
                  <a:srgbClr val="6D6F71"/>
                </a:solidFill>
                <a:ea typeface="仿宋_GB2312" pitchFamily="49" charset="-122"/>
              </a:rPr>
              <a:t> </a:t>
            </a:r>
            <a:r>
              <a:rPr lang="zh-CN" altLang="en-US" sz="1800" b="1" dirty="0">
                <a:solidFill>
                  <a:srgbClr val="6D6F71"/>
                </a:solidFill>
                <a:ea typeface="仿宋_GB2312" pitchFamily="49" charset="-122"/>
              </a:rPr>
              <a:t>本题中</a:t>
            </a:r>
            <a:r>
              <a:rPr lang="en-US" altLang="zh-CN" sz="1800" b="1" dirty="0">
                <a:solidFill>
                  <a:srgbClr val="6D6F71"/>
                </a:solidFill>
                <a:ea typeface="仿宋_GB2312" pitchFamily="49" charset="-122"/>
              </a:rPr>
              <a:t>n</a:t>
            </a:r>
            <a:r>
              <a:rPr lang="en-US" altLang="zh-CN" sz="1800" b="1" baseline="-25000" dirty="0">
                <a:solidFill>
                  <a:srgbClr val="6D6F71"/>
                </a:solidFill>
                <a:ea typeface="仿宋_GB2312" pitchFamily="49" charset="-122"/>
              </a:rPr>
              <a:t>1 </a:t>
            </a:r>
            <a:r>
              <a:rPr lang="en-US" altLang="zh-CN" sz="1800" b="1" dirty="0">
                <a:solidFill>
                  <a:srgbClr val="6D6F71"/>
                </a:solidFill>
                <a:ea typeface="仿宋_GB2312" pitchFamily="49" charset="-122"/>
              </a:rPr>
              <a:t>=0</a:t>
            </a:r>
            <a:r>
              <a:rPr lang="zh-CN" altLang="en-US" sz="1800" b="1" dirty="0">
                <a:solidFill>
                  <a:srgbClr val="6D6F71"/>
                </a:solidFill>
                <a:ea typeface="仿宋_GB2312" pitchFamily="49" charset="-122"/>
              </a:rPr>
              <a:t>，</a:t>
            </a:r>
            <a:r>
              <a:rPr lang="en-US" altLang="zh-CN" sz="1800" b="1" dirty="0">
                <a:solidFill>
                  <a:srgbClr val="6D6F71"/>
                </a:solidFill>
                <a:ea typeface="仿宋_GB2312" pitchFamily="49" charset="-122"/>
              </a:rPr>
              <a:t> n</a:t>
            </a:r>
            <a:r>
              <a:rPr lang="en-US" altLang="zh-CN" sz="1800" b="1" baseline="-25000" dirty="0">
                <a:solidFill>
                  <a:srgbClr val="6D6F71"/>
                </a:solidFill>
                <a:ea typeface="仿宋_GB2312" pitchFamily="49" charset="-122"/>
              </a:rPr>
              <a:t>0</a:t>
            </a:r>
            <a:r>
              <a:rPr lang="en-US" altLang="zh-CN" sz="1800" b="1" dirty="0">
                <a:solidFill>
                  <a:srgbClr val="6D6F71"/>
                </a:solidFill>
                <a:ea typeface="仿宋_GB2312" pitchFamily="49" charset="-122"/>
              </a:rPr>
              <a:t> =(5000-0)/2=2500</a:t>
            </a:r>
            <a:r>
              <a:rPr lang="zh-CN" altLang="en-US" sz="1800" b="1" dirty="0">
                <a:solidFill>
                  <a:srgbClr val="6D6F71"/>
                </a:solidFill>
                <a:ea typeface="仿宋_GB2312" pitchFamily="49" charset="-122"/>
              </a:rPr>
              <a:t>个</a:t>
            </a:r>
            <a:endParaRPr lang="en-US" altLang="zh-CN" sz="1800" b="1" dirty="0">
              <a:solidFill>
                <a:srgbClr val="6D6F71"/>
              </a:solidFill>
              <a:ea typeface="仿宋_GB2312" pitchFamily="49" charset="-122"/>
            </a:endParaRPr>
          </a:p>
          <a:p>
            <a:pPr fontAlgn="base">
              <a:lnSpc>
                <a:spcPct val="100000"/>
              </a:lnSpc>
              <a:spcBef>
                <a:spcPct val="20000"/>
              </a:spcBef>
              <a:spcAft>
                <a:spcPct val="0"/>
              </a:spcAft>
              <a:buClrTx/>
              <a:buSzPct val="100000"/>
              <a:buNone/>
            </a:pPr>
            <a:endParaRPr lang="en-US" altLang="zh-CN" sz="1800" b="1" dirty="0">
              <a:solidFill>
                <a:srgbClr val="6D6F71"/>
              </a:solidFill>
              <a:ea typeface="仿宋_GB2312" pitchFamily="49" charset="-122"/>
            </a:endParaRPr>
          </a:p>
        </p:txBody>
      </p:sp>
    </p:spTree>
    <p:extLst>
      <p:ext uri="{BB962C8B-B14F-4D97-AF65-F5344CB8AC3E}">
        <p14:creationId xmlns:p14="http://schemas.microsoft.com/office/powerpoint/2010/main" val="36547703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8917"/>
                                        </p:tgtEl>
                                        <p:attrNameLst>
                                          <p:attrName>style.visibility</p:attrName>
                                        </p:attrNameLst>
                                      </p:cBhvr>
                                      <p:to>
                                        <p:strVal val="visible"/>
                                      </p:to>
                                    </p:set>
                                    <p:animEffect transition="in" filter="box(in)">
                                      <p:cBhvr>
                                        <p:cTn id="12" dur="500"/>
                                        <p:tgtEl>
                                          <p:spTgt spid="389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7" grpId="0" animBg="1" autoUpdateAnimBg="0"/>
      <p:bldP spid="2" grpId="0"/>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文本框 2"/>
          <p:cNvSpPr txBox="1">
            <a:spLocks noChangeArrowheads="1"/>
          </p:cNvSpPr>
          <p:nvPr>
            <p:custDataLst>
              <p:tags r:id="rId2"/>
            </p:custDataLst>
          </p:nvPr>
        </p:nvSpPr>
        <p:spPr bwMode="auto">
          <a:xfrm>
            <a:off x="2063750" y="831851"/>
            <a:ext cx="790575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fontAlgn="base">
              <a:spcBef>
                <a:spcPct val="20000"/>
              </a:spcBef>
              <a:spcAft>
                <a:spcPct val="0"/>
              </a:spcAft>
              <a:buSzPct val="100000"/>
            </a:pPr>
            <a:r>
              <a:rPr lang="zh-CN" altLang="en-US" sz="2600">
                <a:solidFill>
                  <a:srgbClr val="000000"/>
                </a:solidFill>
                <a:latin typeface="Microsoft Yahei" pitchFamily="34" charset="-122"/>
                <a:ea typeface="Microsoft Yahei" pitchFamily="34" charset="-122"/>
                <a:sym typeface="Microsoft Yahei" pitchFamily="34" charset="-122"/>
              </a:rPr>
              <a:t>已知一棵完全二叉树的第</a:t>
            </a:r>
            <a:r>
              <a:rPr lang="en-US" altLang="zh-CN" sz="2600">
                <a:solidFill>
                  <a:srgbClr val="000000"/>
                </a:solidFill>
                <a:latin typeface="Microsoft Yahei" pitchFamily="34" charset="-122"/>
                <a:ea typeface="Microsoft Yahei" pitchFamily="34" charset="-122"/>
                <a:sym typeface="Microsoft Yahei" pitchFamily="34" charset="-122"/>
              </a:rPr>
              <a:t>6</a:t>
            </a:r>
            <a:r>
              <a:rPr lang="zh-CN" altLang="en-US" sz="2600">
                <a:solidFill>
                  <a:srgbClr val="000000"/>
                </a:solidFill>
                <a:latin typeface="Microsoft Yahei" pitchFamily="34" charset="-122"/>
                <a:ea typeface="Microsoft Yahei" pitchFamily="34" charset="-122"/>
                <a:sym typeface="Microsoft Yahei" pitchFamily="34" charset="-122"/>
              </a:rPr>
              <a:t>层（设根为第</a:t>
            </a:r>
            <a:r>
              <a:rPr lang="en-US" altLang="zh-CN" sz="2600">
                <a:solidFill>
                  <a:srgbClr val="000000"/>
                </a:solidFill>
                <a:latin typeface="Microsoft Yahei" pitchFamily="34" charset="-122"/>
                <a:ea typeface="Microsoft Yahei" pitchFamily="34" charset="-122"/>
                <a:sym typeface="Microsoft Yahei" pitchFamily="34" charset="-122"/>
              </a:rPr>
              <a:t>1</a:t>
            </a:r>
            <a:r>
              <a:rPr lang="zh-CN" altLang="en-US" sz="2600">
                <a:solidFill>
                  <a:srgbClr val="000000"/>
                </a:solidFill>
                <a:latin typeface="Microsoft Yahei" pitchFamily="34" charset="-122"/>
                <a:ea typeface="Microsoft Yahei" pitchFamily="34" charset="-122"/>
                <a:sym typeface="Microsoft Yahei" pitchFamily="34" charset="-122"/>
              </a:rPr>
              <a:t>层</a:t>
            </a:r>
            <a:r>
              <a:rPr lang="en-US" altLang="zh-CN" sz="2600">
                <a:solidFill>
                  <a:srgbClr val="000000"/>
                </a:solidFill>
                <a:latin typeface="Microsoft Yahei" pitchFamily="34" charset="-122"/>
                <a:ea typeface="Microsoft Yahei" pitchFamily="34" charset="-122"/>
                <a:sym typeface="Microsoft Yahei" pitchFamily="34" charset="-122"/>
              </a:rPr>
              <a:t>)</a:t>
            </a:r>
            <a:r>
              <a:rPr lang="zh-CN" altLang="en-US" sz="2600">
                <a:solidFill>
                  <a:srgbClr val="000000"/>
                </a:solidFill>
                <a:latin typeface="Microsoft Yahei" pitchFamily="34" charset="-122"/>
                <a:ea typeface="Microsoft Yahei" pitchFamily="34" charset="-122"/>
                <a:sym typeface="Microsoft Yahei" pitchFamily="34" charset="-122"/>
              </a:rPr>
              <a:t>有</a:t>
            </a:r>
            <a:r>
              <a:rPr lang="en-US" altLang="zh-CN" sz="2600">
                <a:solidFill>
                  <a:srgbClr val="000000"/>
                </a:solidFill>
                <a:latin typeface="Microsoft Yahei" pitchFamily="34" charset="-122"/>
                <a:ea typeface="Microsoft Yahei" pitchFamily="34" charset="-122"/>
                <a:sym typeface="Microsoft Yahei" pitchFamily="34" charset="-122"/>
              </a:rPr>
              <a:t>8</a:t>
            </a:r>
            <a:r>
              <a:rPr lang="zh-CN" altLang="en-US" sz="2600">
                <a:solidFill>
                  <a:srgbClr val="000000"/>
                </a:solidFill>
                <a:latin typeface="Microsoft Yahei" pitchFamily="34" charset="-122"/>
                <a:ea typeface="Microsoft Yahei" pitchFamily="34" charset="-122"/>
                <a:sym typeface="Microsoft Yahei" pitchFamily="34" charset="-122"/>
              </a:rPr>
              <a:t>个叶结点，则该完全二叉树的结点个数</a:t>
            </a:r>
            <a:r>
              <a:rPr lang="zh-CN" altLang="en-US" sz="2600">
                <a:solidFill>
                  <a:srgbClr val="FF0000"/>
                </a:solidFill>
                <a:latin typeface="Microsoft Yahei" pitchFamily="34" charset="-122"/>
                <a:ea typeface="Microsoft Yahei" pitchFamily="34" charset="-122"/>
                <a:sym typeface="Microsoft Yahei" pitchFamily="34" charset="-122"/>
              </a:rPr>
              <a:t>最多</a:t>
            </a:r>
            <a:r>
              <a:rPr lang="zh-CN" altLang="en-US" sz="2600">
                <a:solidFill>
                  <a:srgbClr val="000000"/>
                </a:solidFill>
                <a:latin typeface="Microsoft Yahei" pitchFamily="34" charset="-122"/>
                <a:ea typeface="Microsoft Yahei" pitchFamily="34" charset="-122"/>
                <a:sym typeface="Microsoft Yahei" pitchFamily="34" charset="-122"/>
              </a:rPr>
              <a:t>是（  ）</a:t>
            </a:r>
          </a:p>
        </p:txBody>
      </p:sp>
      <p:sp>
        <p:nvSpPr>
          <p:cNvPr id="80899" name="文本框 3"/>
          <p:cNvSpPr txBox="1">
            <a:spLocks noChangeArrowheads="1"/>
          </p:cNvSpPr>
          <p:nvPr>
            <p:custDataLst>
              <p:tags r:id="rId3"/>
            </p:custDataLst>
          </p:nvPr>
        </p:nvSpPr>
        <p:spPr bwMode="auto">
          <a:xfrm>
            <a:off x="3352800" y="27860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fontAlgn="base">
              <a:spcBef>
                <a:spcPct val="20000"/>
              </a:spcBef>
              <a:spcAft>
                <a:spcPct val="0"/>
              </a:spcAft>
              <a:buSzPct val="100000"/>
            </a:pPr>
            <a:r>
              <a:rPr lang="en-US" altLang="zh-CN" sz="2600">
                <a:solidFill>
                  <a:srgbClr val="000000"/>
                </a:solidFill>
                <a:latin typeface="Microsoft Yahei" pitchFamily="34" charset="-122"/>
                <a:ea typeface="Microsoft Yahei" pitchFamily="34" charset="-122"/>
                <a:sym typeface="Microsoft Yahei" pitchFamily="34" charset="-122"/>
              </a:rPr>
              <a:t>39</a:t>
            </a:r>
            <a:endParaRPr lang="zh-CN" altLang="en-US" sz="2600">
              <a:solidFill>
                <a:srgbClr val="000000"/>
              </a:solidFill>
              <a:latin typeface="Microsoft Yahei" pitchFamily="34" charset="-122"/>
              <a:ea typeface="Microsoft Yahei" pitchFamily="34" charset="-122"/>
              <a:sym typeface="Microsoft Yahei" pitchFamily="34" charset="-122"/>
            </a:endParaRPr>
          </a:p>
        </p:txBody>
      </p:sp>
      <p:sp>
        <p:nvSpPr>
          <p:cNvPr id="80900" name="文本框 4"/>
          <p:cNvSpPr txBox="1">
            <a:spLocks noChangeArrowheads="1"/>
          </p:cNvSpPr>
          <p:nvPr>
            <p:custDataLst>
              <p:tags r:id="rId4"/>
            </p:custDataLst>
          </p:nvPr>
        </p:nvSpPr>
        <p:spPr bwMode="auto">
          <a:xfrm>
            <a:off x="3352800" y="36433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fontAlgn="base">
              <a:spcBef>
                <a:spcPct val="20000"/>
              </a:spcBef>
              <a:spcAft>
                <a:spcPct val="0"/>
              </a:spcAft>
              <a:buSzPct val="100000"/>
            </a:pPr>
            <a:r>
              <a:rPr lang="en-US" altLang="zh-CN" sz="2600">
                <a:solidFill>
                  <a:srgbClr val="000000"/>
                </a:solidFill>
                <a:latin typeface="Microsoft Yahei" pitchFamily="34" charset="-122"/>
                <a:ea typeface="Microsoft Yahei" pitchFamily="34" charset="-122"/>
                <a:sym typeface="Microsoft Yahei" pitchFamily="34" charset="-122"/>
              </a:rPr>
              <a:t>52</a:t>
            </a:r>
            <a:endParaRPr lang="zh-CN" altLang="en-US" sz="2600">
              <a:solidFill>
                <a:srgbClr val="000000"/>
              </a:solidFill>
              <a:latin typeface="Microsoft Yahei" pitchFamily="34" charset="-122"/>
              <a:ea typeface="Microsoft Yahei" pitchFamily="34" charset="-122"/>
              <a:sym typeface="Microsoft Yahei" pitchFamily="34" charset="-122"/>
            </a:endParaRPr>
          </a:p>
        </p:txBody>
      </p:sp>
      <p:sp>
        <p:nvSpPr>
          <p:cNvPr id="80901" name="文本框 5"/>
          <p:cNvSpPr txBox="1">
            <a:spLocks noChangeArrowheads="1"/>
          </p:cNvSpPr>
          <p:nvPr>
            <p:custDataLst>
              <p:tags r:id="rId5"/>
            </p:custDataLst>
          </p:nvPr>
        </p:nvSpPr>
        <p:spPr bwMode="auto">
          <a:xfrm>
            <a:off x="3352800" y="45005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fontAlgn="base">
              <a:spcBef>
                <a:spcPct val="20000"/>
              </a:spcBef>
              <a:spcAft>
                <a:spcPct val="0"/>
              </a:spcAft>
              <a:buSzPct val="100000"/>
            </a:pPr>
            <a:r>
              <a:rPr lang="en-US" altLang="zh-CN" sz="2600">
                <a:solidFill>
                  <a:srgbClr val="000000"/>
                </a:solidFill>
                <a:latin typeface="Microsoft Yahei" pitchFamily="34" charset="-122"/>
                <a:ea typeface="Microsoft Yahei" pitchFamily="34" charset="-122"/>
                <a:sym typeface="Microsoft Yahei" pitchFamily="34" charset="-122"/>
              </a:rPr>
              <a:t>111</a:t>
            </a:r>
            <a:endParaRPr lang="zh-CN" altLang="en-US" sz="2600">
              <a:solidFill>
                <a:srgbClr val="000000"/>
              </a:solidFill>
              <a:latin typeface="Microsoft Yahei" pitchFamily="34" charset="-122"/>
              <a:ea typeface="Microsoft Yahei" pitchFamily="34" charset="-122"/>
              <a:sym typeface="Microsoft Yahei" pitchFamily="34" charset="-122"/>
            </a:endParaRPr>
          </a:p>
        </p:txBody>
      </p:sp>
      <p:sp>
        <p:nvSpPr>
          <p:cNvPr id="80902" name="文本框 6"/>
          <p:cNvSpPr txBox="1">
            <a:spLocks noChangeArrowheads="1"/>
          </p:cNvSpPr>
          <p:nvPr>
            <p:custDataLst>
              <p:tags r:id="rId6"/>
            </p:custDataLst>
          </p:nvPr>
        </p:nvSpPr>
        <p:spPr bwMode="auto">
          <a:xfrm>
            <a:off x="3352800" y="53578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fontAlgn="base">
              <a:spcBef>
                <a:spcPct val="20000"/>
              </a:spcBef>
              <a:spcAft>
                <a:spcPct val="0"/>
              </a:spcAft>
              <a:buSzPct val="100000"/>
            </a:pPr>
            <a:r>
              <a:rPr lang="en-US" altLang="zh-CN" sz="2600">
                <a:solidFill>
                  <a:srgbClr val="000000"/>
                </a:solidFill>
                <a:latin typeface="Microsoft Yahei" pitchFamily="34" charset="-122"/>
                <a:ea typeface="Microsoft Yahei" pitchFamily="34" charset="-122"/>
                <a:sym typeface="Microsoft Yahei" pitchFamily="34" charset="-122"/>
              </a:rPr>
              <a:t>119</a:t>
            </a:r>
            <a:endParaRPr lang="zh-CN" altLang="en-US" sz="2600">
              <a:solidFill>
                <a:srgbClr val="000000"/>
              </a:solidFill>
              <a:latin typeface="Microsoft Yahei" pitchFamily="34" charset="-122"/>
              <a:ea typeface="Microsoft Yahei" pitchFamily="34" charset="-122"/>
              <a:sym typeface="Microsoft Yahei" pitchFamily="34" charset="-122"/>
            </a:endParaRPr>
          </a:p>
        </p:txBody>
      </p:sp>
      <p:sp>
        <p:nvSpPr>
          <p:cNvPr id="80903" name="椭圆 7"/>
          <p:cNvSpPr>
            <a:spLocks noChangeAspect="1"/>
          </p:cNvSpPr>
          <p:nvPr>
            <p:custDataLst>
              <p:tags r:id="rId7"/>
            </p:custDataLst>
          </p:nvPr>
        </p:nvSpPr>
        <p:spPr bwMode="auto">
          <a:xfrm>
            <a:off x="2638425" y="284956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fontAlgn="base">
              <a:spcBef>
                <a:spcPct val="20000"/>
              </a:spcBef>
              <a:spcAft>
                <a:spcPct val="0"/>
              </a:spcAft>
              <a:buSzPct val="100000"/>
            </a:pPr>
            <a:r>
              <a:rPr lang="en-US" altLang="zh-CN" sz="1600">
                <a:solidFill>
                  <a:srgbClr val="FFFFFF"/>
                </a:solidFill>
                <a:latin typeface="Microsoft Yahei" pitchFamily="34" charset="-122"/>
                <a:ea typeface="Microsoft Yahei" pitchFamily="34" charset="-122"/>
                <a:sym typeface="Microsoft Yahei" pitchFamily="34" charset="-122"/>
              </a:rPr>
              <a:t>A</a:t>
            </a:r>
            <a:endParaRPr lang="zh-CN" altLang="en-US" sz="1600">
              <a:solidFill>
                <a:srgbClr val="FFFFFF"/>
              </a:solidFill>
              <a:latin typeface="Microsoft Yahei" pitchFamily="34" charset="-122"/>
              <a:ea typeface="Microsoft Yahei" pitchFamily="34" charset="-122"/>
              <a:sym typeface="Microsoft Yahei" pitchFamily="34" charset="-122"/>
            </a:endParaRPr>
          </a:p>
        </p:txBody>
      </p:sp>
      <p:sp>
        <p:nvSpPr>
          <p:cNvPr id="80904" name="椭圆 8"/>
          <p:cNvSpPr>
            <a:spLocks noChangeAspect="1"/>
          </p:cNvSpPr>
          <p:nvPr>
            <p:custDataLst>
              <p:tags r:id="rId8"/>
            </p:custDataLst>
          </p:nvPr>
        </p:nvSpPr>
        <p:spPr bwMode="auto">
          <a:xfrm>
            <a:off x="2638425" y="370681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fontAlgn="base">
              <a:spcBef>
                <a:spcPct val="20000"/>
              </a:spcBef>
              <a:spcAft>
                <a:spcPct val="0"/>
              </a:spcAft>
              <a:buSzPct val="100000"/>
            </a:pPr>
            <a:r>
              <a:rPr lang="en-US" altLang="zh-CN" sz="1600">
                <a:solidFill>
                  <a:srgbClr val="FFFFFF"/>
                </a:solidFill>
                <a:latin typeface="Microsoft Yahei" pitchFamily="34" charset="-122"/>
                <a:ea typeface="Microsoft Yahei" pitchFamily="34" charset="-122"/>
                <a:sym typeface="Microsoft Yahei" pitchFamily="34" charset="-122"/>
              </a:rPr>
              <a:t>B</a:t>
            </a:r>
            <a:endParaRPr lang="zh-CN" altLang="en-US" sz="1600">
              <a:solidFill>
                <a:srgbClr val="FFFFFF"/>
              </a:solidFill>
              <a:latin typeface="Microsoft Yahei" pitchFamily="34" charset="-122"/>
              <a:ea typeface="Microsoft Yahei" pitchFamily="34" charset="-122"/>
              <a:sym typeface="Microsoft Yahei" pitchFamily="34" charset="-122"/>
            </a:endParaRPr>
          </a:p>
        </p:txBody>
      </p:sp>
      <p:sp>
        <p:nvSpPr>
          <p:cNvPr id="80905" name="椭圆 9"/>
          <p:cNvSpPr>
            <a:spLocks noChangeAspect="1"/>
          </p:cNvSpPr>
          <p:nvPr>
            <p:custDataLst>
              <p:tags r:id="rId9"/>
            </p:custDataLst>
          </p:nvPr>
        </p:nvSpPr>
        <p:spPr bwMode="auto">
          <a:xfrm>
            <a:off x="2638425" y="4564063"/>
            <a:ext cx="514350" cy="514350"/>
          </a:xfrm>
          <a:prstGeom prst="ellipse">
            <a:avLst/>
          </a:prstGeom>
          <a:solidFill>
            <a:srgbClr val="00FF00"/>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fontAlgn="base">
              <a:spcBef>
                <a:spcPct val="20000"/>
              </a:spcBef>
              <a:spcAft>
                <a:spcPct val="0"/>
              </a:spcAft>
              <a:buSzPct val="100000"/>
            </a:pPr>
            <a:r>
              <a:rPr lang="en-US" altLang="zh-CN" sz="1600">
                <a:solidFill>
                  <a:srgbClr val="FFFFFF"/>
                </a:solidFill>
                <a:latin typeface="Microsoft Yahei" pitchFamily="34" charset="-122"/>
                <a:ea typeface="Microsoft Yahei" pitchFamily="34" charset="-122"/>
                <a:sym typeface="Microsoft Yahei" pitchFamily="34" charset="-122"/>
              </a:rPr>
              <a:t>C</a:t>
            </a:r>
            <a:endParaRPr lang="zh-CN" altLang="en-US" sz="1600">
              <a:solidFill>
                <a:srgbClr val="FFFFFF"/>
              </a:solidFill>
              <a:latin typeface="Microsoft Yahei" pitchFamily="34" charset="-122"/>
              <a:ea typeface="Microsoft Yahei" pitchFamily="34" charset="-122"/>
              <a:sym typeface="Microsoft Yahei" pitchFamily="34" charset="-122"/>
            </a:endParaRPr>
          </a:p>
        </p:txBody>
      </p:sp>
      <p:sp>
        <p:nvSpPr>
          <p:cNvPr id="80906" name="椭圆 10"/>
          <p:cNvSpPr>
            <a:spLocks noChangeAspect="1"/>
          </p:cNvSpPr>
          <p:nvPr>
            <p:custDataLst>
              <p:tags r:id="rId10"/>
            </p:custDataLst>
          </p:nvPr>
        </p:nvSpPr>
        <p:spPr bwMode="auto">
          <a:xfrm>
            <a:off x="2638425" y="542131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fontAlgn="base">
              <a:spcBef>
                <a:spcPct val="20000"/>
              </a:spcBef>
              <a:spcAft>
                <a:spcPct val="0"/>
              </a:spcAft>
              <a:buSzPct val="100000"/>
            </a:pPr>
            <a:r>
              <a:rPr lang="en-US" altLang="zh-CN" sz="1600">
                <a:solidFill>
                  <a:srgbClr val="FFFFFF"/>
                </a:solidFill>
                <a:latin typeface="Microsoft Yahei" pitchFamily="34" charset="-122"/>
                <a:ea typeface="Microsoft Yahei" pitchFamily="34" charset="-122"/>
                <a:sym typeface="Microsoft Yahei" pitchFamily="34" charset="-122"/>
              </a:rPr>
              <a:t>D</a:t>
            </a:r>
            <a:endParaRPr lang="zh-CN" altLang="en-US" sz="1600">
              <a:solidFill>
                <a:srgbClr val="FFFFFF"/>
              </a:solidFill>
              <a:latin typeface="Microsoft Yahei" pitchFamily="34" charset="-122"/>
              <a:ea typeface="Microsoft Yahei" pitchFamily="34" charset="-122"/>
              <a:sym typeface="Microsoft Yahei" pitchFamily="34" charset="-122"/>
            </a:endParaRPr>
          </a:p>
        </p:txBody>
      </p:sp>
      <p:sp>
        <p:nvSpPr>
          <p:cNvPr id="80907" name="圆角矩形 11"/>
          <p:cNvSpPr>
            <a:spLocks noChangeArrowheads="1"/>
          </p:cNvSpPr>
          <p:nvPr>
            <p:custDataLst>
              <p:tags r:id="rId11"/>
            </p:custDataLst>
          </p:nvPr>
        </p:nvSpPr>
        <p:spPr bwMode="auto">
          <a:xfrm>
            <a:off x="7696200" y="6215063"/>
            <a:ext cx="1543050" cy="411162"/>
          </a:xfrm>
          <a:prstGeom prst="roundRect">
            <a:avLst>
              <a:gd name="adj" fmla="val 16667"/>
            </a:avLst>
          </a:prstGeom>
          <a:solidFill>
            <a:srgbClr val="808080"/>
          </a:solidFill>
          <a:ln w="381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fontAlgn="base">
              <a:spcBef>
                <a:spcPct val="20000"/>
              </a:spcBef>
              <a:spcAft>
                <a:spcPct val="0"/>
              </a:spcAft>
              <a:buSzPct val="100000"/>
            </a:pPr>
            <a:r>
              <a:rPr lang="zh-CN" altLang="en-US" sz="1600">
                <a:solidFill>
                  <a:srgbClr val="FFFFFF"/>
                </a:solidFill>
                <a:latin typeface="Microsoft Yahei" pitchFamily="34" charset="-122"/>
                <a:ea typeface="Microsoft Yahei" pitchFamily="34" charset="-122"/>
                <a:sym typeface="Microsoft Yahei" pitchFamily="34" charset="-122"/>
              </a:rPr>
              <a:t>提交</a:t>
            </a:r>
          </a:p>
        </p:txBody>
      </p:sp>
      <p:grpSp>
        <p:nvGrpSpPr>
          <p:cNvPr id="80911" name="组合 16"/>
          <p:cNvGrpSpPr>
            <a:grpSpLocks/>
          </p:cNvGrpSpPr>
          <p:nvPr>
            <p:custDataLst>
              <p:tags r:id="rId12"/>
            </p:custDataLst>
          </p:nvPr>
        </p:nvGrpSpPr>
        <p:grpSpPr bwMode="auto">
          <a:xfrm>
            <a:off x="0" y="0"/>
            <a:ext cx="9144000" cy="635000"/>
            <a:chOff x="-1524000" y="0"/>
            <a:chExt cx="9144000" cy="635000"/>
          </a:xfrm>
        </p:grpSpPr>
        <p:sp>
          <p:nvSpPr>
            <p:cNvPr id="80917" name="TitleBackground"/>
            <p:cNvSpPr>
              <a:spLocks noChangeArrowheads="1"/>
            </p:cNvSpPr>
            <p:nvPr>
              <p:custDataLst>
                <p:tags r:id="rId14"/>
              </p:custDataLst>
            </p:nvPr>
          </p:nvSpPr>
          <p:spPr bwMode="auto">
            <a:xfrm>
              <a:off x="-1524000" y="0"/>
              <a:ext cx="9144000"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fontAlgn="base">
                <a:spcBef>
                  <a:spcPct val="20000"/>
                </a:spcBef>
                <a:spcAft>
                  <a:spcPct val="0"/>
                </a:spcAft>
                <a:buSzPct val="100000"/>
              </a:pPr>
              <a:endParaRPr lang="zh-CN" altLang="en-US">
                <a:solidFill>
                  <a:srgbClr val="6D6F71"/>
                </a:solidFill>
              </a:endParaRPr>
            </a:p>
          </p:txBody>
        </p:sp>
        <p:sp>
          <p:nvSpPr>
            <p:cNvPr id="80918" name="ColorBlock"/>
            <p:cNvSpPr>
              <a:spLocks noChangeArrowheads="1"/>
            </p:cNvSpPr>
            <p:nvPr>
              <p:custDataLst>
                <p:tags r:id="rId15"/>
              </p:custDataLst>
            </p:nvPr>
          </p:nvSpPr>
          <p:spPr bwMode="auto">
            <a:xfrm>
              <a:off x="-1524000" y="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fontAlgn="base">
                <a:spcBef>
                  <a:spcPct val="20000"/>
                </a:spcBef>
                <a:spcAft>
                  <a:spcPct val="0"/>
                </a:spcAft>
                <a:buSzPct val="100000"/>
              </a:pPr>
              <a:endParaRPr lang="zh-CN" altLang="en-US">
                <a:solidFill>
                  <a:srgbClr val="6D6F71"/>
                </a:solidFill>
              </a:endParaRPr>
            </a:p>
          </p:txBody>
        </p:sp>
        <p:sp>
          <p:nvSpPr>
            <p:cNvPr id="80919" name="TypeText"/>
            <p:cNvSpPr txBox="1">
              <a:spLocks noChangeArrowheads="1"/>
            </p:cNvSpPr>
            <p:nvPr>
              <p:custDataLst>
                <p:tags r:id="rId16"/>
              </p:custDataLst>
            </p:nvPr>
          </p:nvSpPr>
          <p:spPr bwMode="auto">
            <a:xfrm>
              <a:off x="-1270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fontAlgn="base">
                <a:spcBef>
                  <a:spcPct val="20000"/>
                </a:spcBef>
                <a:spcAft>
                  <a:spcPct val="0"/>
                </a:spcAft>
                <a:buSzPct val="100000"/>
              </a:pPr>
              <a:r>
                <a:rPr lang="zh-CN" altLang="en-US" sz="2600">
                  <a:solidFill>
                    <a:srgbClr val="000000"/>
                  </a:solidFill>
                  <a:latin typeface="Microsoft Yahei" pitchFamily="34" charset="-122"/>
                  <a:ea typeface="Microsoft Yahei" pitchFamily="34" charset="-122"/>
                  <a:sym typeface="Microsoft Yahei" pitchFamily="34" charset="-122"/>
                </a:rPr>
                <a:t>单选题</a:t>
              </a:r>
            </a:p>
          </p:txBody>
        </p:sp>
        <p:sp>
          <p:nvSpPr>
            <p:cNvPr id="80920" name="TipText"/>
            <p:cNvSpPr txBox="1">
              <a:spLocks noChangeArrowheads="1"/>
            </p:cNvSpPr>
            <p:nvPr>
              <p:custDataLst>
                <p:tags r:id="rId17"/>
              </p:custDataLst>
            </p:nvPr>
          </p:nvSpPr>
          <p:spPr bwMode="auto">
            <a:xfrm>
              <a:off x="1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imes New Roman" pitchFamily="18" charset="0"/>
                  <a:ea typeface="仿宋_GB2312" pitchFamily="49" charset="-122"/>
                </a:defRPr>
              </a:lvl1pPr>
              <a:lvl2pPr marL="742950" indent="-285750">
                <a:defRPr b="1">
                  <a:solidFill>
                    <a:schemeClr val="tx1"/>
                  </a:solidFill>
                  <a:latin typeface="Times New Roman" pitchFamily="18" charset="0"/>
                  <a:ea typeface="仿宋_GB2312" pitchFamily="49" charset="-122"/>
                </a:defRPr>
              </a:lvl2pPr>
              <a:lvl3pPr marL="1143000" indent="-228600">
                <a:defRPr b="1">
                  <a:solidFill>
                    <a:schemeClr val="tx1"/>
                  </a:solidFill>
                  <a:latin typeface="Times New Roman" pitchFamily="18" charset="0"/>
                  <a:ea typeface="仿宋_GB2312" pitchFamily="49" charset="-122"/>
                </a:defRPr>
              </a:lvl3pPr>
              <a:lvl4pPr marL="1600200" indent="-228600">
                <a:defRPr b="1">
                  <a:solidFill>
                    <a:schemeClr val="tx1"/>
                  </a:solidFill>
                  <a:latin typeface="Times New Roman" pitchFamily="18" charset="0"/>
                  <a:ea typeface="仿宋_GB2312" pitchFamily="49" charset="-122"/>
                </a:defRPr>
              </a:lvl4pPr>
              <a:lvl5pPr marL="2057400" indent="-228600">
                <a:defRPr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itchFamily="18" charset="0"/>
                  <a:ea typeface="仿宋_GB2312" pitchFamily="49" charset="-122"/>
                </a:defRPr>
              </a:lvl9pPr>
            </a:lstStyle>
            <a:p>
              <a:pPr fontAlgn="base">
                <a:spcBef>
                  <a:spcPct val="20000"/>
                </a:spcBef>
                <a:spcAft>
                  <a:spcPct val="0"/>
                </a:spcAft>
                <a:buSzPct val="100000"/>
              </a:pPr>
              <a:r>
                <a:rPr lang="en-US" altLang="zh-CN" sz="2000">
                  <a:solidFill>
                    <a:srgbClr val="808080"/>
                  </a:solidFill>
                  <a:latin typeface="Microsoft Yahei" pitchFamily="34" charset="-122"/>
                  <a:ea typeface="Microsoft Yahei" pitchFamily="34" charset="-122"/>
                  <a:sym typeface="Microsoft Yahei" pitchFamily="34" charset="-122"/>
                </a:rPr>
                <a:t>30</a:t>
              </a:r>
              <a:r>
                <a:rPr lang="zh-CN" altLang="en-US" sz="2000">
                  <a:solidFill>
                    <a:srgbClr val="808080"/>
                  </a:solidFill>
                  <a:latin typeface="Microsoft Yahei" pitchFamily="34" charset="-122"/>
                  <a:ea typeface="Microsoft Yahei" pitchFamily="34" charset="-122"/>
                  <a:sym typeface="Microsoft Yahei" pitchFamily="34" charset="-122"/>
                </a:rPr>
                <a:t>分</a:t>
              </a:r>
            </a:p>
          </p:txBody>
        </p:sp>
      </p:grpSp>
      <p:pic>
        <p:nvPicPr>
          <p:cNvPr id="80913" name="图片 1"/>
          <p:cNvPicPr>
            <a:picLocks/>
          </p:cNvPicPr>
          <p:nvPr>
            <p:custDataLst>
              <p:tags r:id="rId13"/>
            </p:custDataLst>
          </p:nvPr>
        </p:nvPicPr>
        <p:blipFill>
          <a:blip r:embed="rId19">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1940851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53074" y="1364012"/>
            <a:ext cx="2334297" cy="575534"/>
            <a:chOff x="1031034" y="1226922"/>
            <a:chExt cx="2334297" cy="575534"/>
          </a:xfrm>
        </p:grpSpPr>
        <p:sp>
          <p:nvSpPr>
            <p:cNvPr id="5" name="矩形 4"/>
            <p:cNvSpPr/>
            <p:nvPr/>
          </p:nvSpPr>
          <p:spPr>
            <a:xfrm>
              <a:off x="1031034" y="1226922"/>
              <a:ext cx="2094304" cy="575534"/>
            </a:xfrm>
            <a:prstGeom prst="rect">
              <a:avLst/>
            </a:prstGeom>
            <a:noFill/>
            <a:ln w="190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17" name="TextBox 14"/>
            <p:cNvSpPr txBox="1"/>
            <p:nvPr/>
          </p:nvSpPr>
          <p:spPr>
            <a:xfrm>
              <a:off x="1094657" y="1330501"/>
              <a:ext cx="2270674" cy="398780"/>
            </a:xfrm>
            <a:prstGeom prst="rect">
              <a:avLst/>
            </a:prstGeom>
            <a:noFill/>
          </p:spPr>
          <p:txBody>
            <a:bodyPr wrap="square">
              <a:spAutoFit/>
            </a:bodyPr>
            <a:lstStyle>
              <a:defPPr>
                <a:defRPr lang="en-US"/>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b="1"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indent="0">
                <a:buNone/>
              </a:pPr>
              <a:r>
                <a:rPr lang="en-US" altLang="zh-CN" sz="2000" dirty="0">
                  <a:solidFill>
                    <a:schemeClr val="tx1"/>
                  </a:solidFill>
                  <a:latin typeface="微软雅黑" panose="020B0503020204020204" pitchFamily="34" charset="-122"/>
                  <a:ea typeface="微软雅黑" panose="020B0503020204020204" pitchFamily="34" charset="-122"/>
                </a:rPr>
                <a:t>6.1.1 </a:t>
              </a:r>
              <a:r>
                <a:rPr lang="zh-CN" altLang="en-US" sz="2000" dirty="0">
                  <a:solidFill>
                    <a:schemeClr val="tx1"/>
                  </a:solidFill>
                  <a:latin typeface="微软雅黑" panose="020B0503020204020204" pitchFamily="34" charset="-122"/>
                  <a:ea typeface="微软雅黑" panose="020B0503020204020204" pitchFamily="34" charset="-122"/>
                </a:rPr>
                <a:t>树的定义</a:t>
              </a:r>
            </a:p>
          </p:txBody>
        </p:sp>
      </p:grpSp>
      <p:sp>
        <p:nvSpPr>
          <p:cNvPr id="2" name="文本框 1"/>
          <p:cNvSpPr txBox="1"/>
          <p:nvPr/>
        </p:nvSpPr>
        <p:spPr>
          <a:xfrm>
            <a:off x="1053074" y="147761"/>
            <a:ext cx="1008380" cy="460375"/>
          </a:xfrm>
          <a:prstGeom prst="rect">
            <a:avLst/>
          </a:prstGeom>
          <a:noFill/>
        </p:spPr>
        <p:txBody>
          <a:bodyPr wrap="none" rtlCol="0" anchor="ctr">
            <a:spAutoFit/>
          </a:bodyPr>
          <a:lstStyle/>
          <a:p>
            <a:r>
              <a:rPr lang="en-US" altLang="zh-CN" sz="2400" dirty="0">
                <a:latin typeface="微软雅黑" panose="020B0503020204020204" pitchFamily="34" charset="-122"/>
                <a:ea typeface="微软雅黑" panose="020B0503020204020204" pitchFamily="34" charset="-122"/>
                <a:cs typeface="Arial" panose="020B0604020202020204"/>
              </a:rPr>
              <a:t>6.1 </a:t>
            </a:r>
            <a:r>
              <a:rPr lang="zh-CN" altLang="en-US" sz="2400" dirty="0">
                <a:latin typeface="微软雅黑" panose="020B0503020204020204" pitchFamily="34" charset="-122"/>
                <a:ea typeface="微软雅黑" panose="020B0503020204020204" pitchFamily="34" charset="-122"/>
                <a:cs typeface="Arial" panose="020B0604020202020204"/>
              </a:rPr>
              <a:t>树</a:t>
            </a:r>
          </a:p>
        </p:txBody>
      </p:sp>
      <p:sp>
        <p:nvSpPr>
          <p:cNvPr id="18" name="TextBox 43"/>
          <p:cNvSpPr txBox="1"/>
          <p:nvPr/>
        </p:nvSpPr>
        <p:spPr>
          <a:xfrm>
            <a:off x="1053074" y="2694777"/>
            <a:ext cx="8143932" cy="252412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gn="l">
              <a:lnSpc>
                <a:spcPts val="2800"/>
              </a:lnSpc>
              <a:spcBef>
                <a:spcPts val="600"/>
              </a:spcBef>
              <a:buBlip>
                <a:blip r:embed="rId2"/>
              </a:buBlip>
            </a:pPr>
            <a:r>
              <a:rPr lang="zh-CN" altLang="zh-CN" sz="2000" b="1" dirty="0">
                <a:solidFill>
                  <a:srgbClr val="C0262E"/>
                </a:solidFill>
                <a:latin typeface="微软雅黑" panose="020B0503020204020204" pitchFamily="34" charset="-122"/>
                <a:ea typeface="微软雅黑" panose="020B0503020204020204" pitchFamily="34" charset="-122"/>
                <a:cs typeface="Times New Roman" panose="02020603050405020304" pitchFamily="18" charset="0"/>
              </a:rPr>
              <a:t>树</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是由</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）个结点组成的有限集合（记为</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Blip>
                <a:blip r:embed="rId2"/>
              </a:buBlip>
            </a:pP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如果</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，它是一棵空树，这是树的特例</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Blip>
                <a:blip r:embed="rId2"/>
              </a:buBlip>
            </a:pP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如果</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&gt;0</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，这</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个结点中存在（有仅存在）一个结点作为树的根结点（</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root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），其余结点可分为</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）个互不相交的有限集</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，其中每个子集本身又是一棵符合本定义的树，称为根结点的</a:t>
            </a:r>
            <a:r>
              <a:rPr lang="zh-CN" altLang="zh-CN" sz="2000" b="1" dirty="0">
                <a:solidFill>
                  <a:srgbClr val="C0262E"/>
                </a:solidFill>
                <a:latin typeface="微软雅黑" panose="020B0503020204020204" pitchFamily="34" charset="-122"/>
                <a:ea typeface="微软雅黑" panose="020B0503020204020204" pitchFamily="34" charset="-122"/>
                <a:cs typeface="Times New Roman" panose="02020603050405020304" pitchFamily="18" charset="0"/>
              </a:rPr>
              <a:t>子树</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7"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2/42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375">
        <p15:prstTrans prst="pageCurlDouble"/>
      </p:transition>
    </mc:Choice>
    <mc:Fallback xmlns="" xmlns:p14="http://schemas.microsoft.com/office/powerpoint/2010/main">
      <p:transition spd="slow" advTm="43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r="7351" b="-600"/>
          <a:stretch>
            <a:fillRect/>
          </a:stretch>
        </p:blipFill>
        <p:spPr>
          <a:xfrm flipH="1">
            <a:off x="7828096" y="2044382"/>
            <a:ext cx="3754304" cy="4025593"/>
          </a:xfrm>
          <a:prstGeom prst="rect">
            <a:avLst/>
          </a:prstGeom>
        </p:spPr>
      </p:pic>
      <p:sp>
        <p:nvSpPr>
          <p:cNvPr id="13" name="TextBox 12"/>
          <p:cNvSpPr txBox="1"/>
          <p:nvPr/>
        </p:nvSpPr>
        <p:spPr>
          <a:xfrm>
            <a:off x="407368" y="957188"/>
            <a:ext cx="4000528"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en-US" altLang="zh-CN" dirty="0">
                <a:solidFill>
                  <a:schemeClr val="accent1"/>
                </a:solidFill>
                <a:latin typeface="微软雅黑" panose="020B0503020204020204" pitchFamily="34" charset="-122"/>
                <a:ea typeface="微软雅黑" panose="020B0503020204020204" pitchFamily="34" charset="-122"/>
              </a:rPr>
              <a:t>6.2.3  </a:t>
            </a:r>
            <a:r>
              <a:rPr lang="zh-CN" altLang="zh-CN" dirty="0">
                <a:solidFill>
                  <a:schemeClr val="accent1"/>
                </a:solidFill>
                <a:latin typeface="微软雅黑" panose="020B0503020204020204" pitchFamily="34" charset="-122"/>
                <a:ea typeface="微软雅黑" panose="020B0503020204020204" pitchFamily="34" charset="-122"/>
              </a:rPr>
              <a:t>二叉树存储结构</a:t>
            </a:r>
          </a:p>
        </p:txBody>
      </p:sp>
      <p:sp>
        <p:nvSpPr>
          <p:cNvPr id="33" name="TextBox 32"/>
          <p:cNvSpPr txBox="1"/>
          <p:nvPr/>
        </p:nvSpPr>
        <p:spPr>
          <a:xfrm>
            <a:off x="1055440" y="1660738"/>
            <a:ext cx="3714776"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Ø"/>
              <a:defRPr kumimoji="0" sz="200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pt-BR" altLang="zh-CN" dirty="0">
                <a:solidFill>
                  <a:srgbClr val="000000"/>
                </a:solidFill>
                <a:latin typeface="微软雅黑" panose="020B0503020204020204" pitchFamily="34" charset="-122"/>
                <a:ea typeface="微软雅黑" panose="020B0503020204020204" pitchFamily="34" charset="-122"/>
              </a:rPr>
              <a:t>1. </a:t>
            </a:r>
            <a:r>
              <a:rPr lang="zh-CN" altLang="zh-CN" dirty="0">
                <a:solidFill>
                  <a:srgbClr val="000000"/>
                </a:solidFill>
                <a:latin typeface="微软雅黑" panose="020B0503020204020204" pitchFamily="34" charset="-122"/>
                <a:ea typeface="微软雅黑" panose="020B0503020204020204" pitchFamily="34" charset="-122"/>
              </a:rPr>
              <a:t>二叉树的顺序存储结构</a:t>
            </a:r>
          </a:p>
        </p:txBody>
      </p:sp>
      <p:sp>
        <p:nvSpPr>
          <p:cNvPr id="34" name="Text Box 4"/>
          <p:cNvSpPr txBox="1">
            <a:spLocks noChangeArrowheads="1"/>
          </p:cNvSpPr>
          <p:nvPr>
            <p:custDataLst>
              <p:tags r:id="rId1"/>
            </p:custDataLst>
          </p:nvPr>
        </p:nvSpPr>
        <p:spPr bwMode="auto">
          <a:xfrm>
            <a:off x="1199456" y="2276872"/>
            <a:ext cx="5832648" cy="3447415"/>
          </a:xfrm>
          <a:prstGeom prst="rect">
            <a:avLst/>
          </a:prstGeom>
          <a:solidFill>
            <a:schemeClr val="lt1"/>
          </a:solidFill>
          <a:ln>
            <a:noFill/>
          </a:ln>
          <a:effectLst/>
        </p:spPr>
        <p:style>
          <a:lnRef idx="2">
            <a:schemeClr val="accent6"/>
          </a:lnRef>
          <a:fillRef idx="1">
            <a:schemeClr val="lt1"/>
          </a:fillRef>
          <a:effectRef idx="0">
            <a:schemeClr val="accent6"/>
          </a:effectRef>
          <a:fontRef idx="minor">
            <a:schemeClr val="dk1"/>
          </a:fontRef>
        </p:style>
        <p:txBody>
          <a:bodyPr wrap="square" lIns="180000" tIns="108000" bIns="108000">
            <a:spAutoFit/>
          </a:bodyPr>
          <a:lstStyle/>
          <a:p>
            <a:pPr marL="457200" indent="-457200" algn="l">
              <a:lnSpc>
                <a:spcPts val="3000"/>
              </a:lnSpc>
              <a:spcBef>
                <a:spcPts val="1200"/>
              </a:spcBef>
              <a:buBlip>
                <a:blip r:embed="rId4"/>
              </a:buBlip>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顺序存储一棵二叉树时，就是用一组连续的存储单元存放二叉树中的结点。</a:t>
            </a:r>
          </a:p>
          <a:p>
            <a:pPr marL="457200" indent="-457200" algn="l">
              <a:lnSpc>
                <a:spcPts val="3000"/>
              </a:lnSpc>
              <a:spcBef>
                <a:spcPts val="1200"/>
              </a:spcBef>
              <a:buBlip>
                <a:blip r:embed="rId4"/>
              </a:buBlip>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由二叉树的性质</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可知，对于完全二叉树（或满二叉树），树中结点层序编号可以唯一地反映出结点之间的逻辑关系，所以可以用一维数组按从上到下、从左到右的顺序存储树中所有结点值，通过数组元素的下标关系反映完全二叉树或满二叉树中结点之间的逻辑关系。</a:t>
            </a:r>
          </a:p>
        </p:txBody>
      </p:sp>
      <p:sp>
        <p:nvSpPr>
          <p:cNvPr id="7" name="灯片编号占位符 6"/>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70</a:t>
            </a:fld>
            <a:r>
              <a:rPr lang="en-US" altLang="zh-CN">
                <a:solidFill>
                  <a:srgbClr val="000000"/>
                </a:solidFill>
                <a:latin typeface="微软雅黑" panose="020B0503020204020204" pitchFamily="34" charset="-122"/>
                <a:ea typeface="微软雅黑" panose="020B0503020204020204" pitchFamily="34" charset="-122"/>
              </a:rPr>
              <a:t>/39</a:t>
            </a:r>
          </a:p>
        </p:txBody>
      </p:sp>
    </p:spTree>
    <p:extLst>
      <p:ext uri="{BB962C8B-B14F-4D97-AF65-F5344CB8AC3E}">
        <p14:creationId xmlns:p14="http://schemas.microsoft.com/office/powerpoint/2010/main" val="6973429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3" grpId="0"/>
      <p:bldP spid="34"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962878" y="950498"/>
            <a:ext cx="4714908" cy="600075"/>
          </a:xfrm>
          <a:prstGeom prst="rect">
            <a:avLst/>
          </a:prstGeom>
          <a:ln>
            <a:noFill/>
          </a:ln>
          <a:effectLst/>
        </p:spPr>
        <p:style>
          <a:lnRef idx="2">
            <a:schemeClr val="accent6"/>
          </a:lnRef>
          <a:fillRef idx="1">
            <a:schemeClr val="lt1"/>
          </a:fillRef>
          <a:effectRef idx="0">
            <a:schemeClr val="accent6"/>
          </a:effectRef>
          <a:fontRef idx="minor">
            <a:schemeClr val="dk1"/>
          </a:fontRef>
        </p:style>
        <p:txBody>
          <a:bodyPr wrap="square" lIns="180000" tIns="108000" bIns="108000">
            <a:spAutoFit/>
          </a:bodyPr>
          <a:lstStyle>
            <a:defPPr>
              <a:defRPr lang="zh-CN"/>
            </a:defPPr>
            <a:lvl1pPr marL="457200" indent="-457200" algn="l">
              <a:lnSpc>
                <a:spcPts val="3000"/>
              </a:lnSpc>
              <a:spcBef>
                <a:spcPts val="1200"/>
              </a:spcBef>
              <a:buBlip>
                <a:blip r:embed="rId28"/>
              </a:buBlip>
              <a:defRPr sz="2000">
                <a:solidFill>
                  <a:schemeClr val="tx1"/>
                </a:solidFill>
                <a:latin typeface="楷体" panose="02010609060101010101" pitchFamily="49" charset="-122"/>
                <a:ea typeface="楷体" panose="02010609060101010101" pitchFamily="49" charset="-122"/>
                <a:cs typeface="Consolas" panose="020B0609020204030204" pitchFamily="49" charset="0"/>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r>
              <a:rPr lang="zh-CN" altLang="en-US" dirty="0">
                <a:solidFill>
                  <a:schemeClr val="accent1"/>
                </a:solidFill>
                <a:latin typeface="微软雅黑" panose="020B0503020204020204" pitchFamily="34" charset="-122"/>
                <a:ea typeface="微软雅黑" panose="020B0503020204020204" pitchFamily="34" charset="-122"/>
              </a:rPr>
              <a:t>一棵完全二叉树的顺序存储结构 </a:t>
            </a:r>
          </a:p>
        </p:txBody>
      </p:sp>
      <p:sp>
        <p:nvSpPr>
          <p:cNvPr id="6" name="AutoShape 6"/>
          <p:cNvSpPr>
            <a:spLocks noChangeArrowheads="1"/>
          </p:cNvSpPr>
          <p:nvPr>
            <p:custDataLst>
              <p:tags r:id="rId1"/>
            </p:custDataLst>
          </p:nvPr>
        </p:nvSpPr>
        <p:spPr bwMode="auto">
          <a:xfrm>
            <a:off x="6045477" y="4365352"/>
            <a:ext cx="285752" cy="431800"/>
          </a:xfrm>
          <a:prstGeom prst="downArrow">
            <a:avLst>
              <a:gd name="adj1" fmla="val 50000"/>
              <a:gd name="adj2" fmla="val 25000"/>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D8572A"/>
              </a:gs>
              <a:gs pos="80000">
                <a:srgbClr val="D8572A"/>
              </a:gs>
              <a:gs pos="100000">
                <a:srgbClr val="D8572A"/>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vert="eaVert" wrap="none" anchor="ctr"/>
          <a:lstStyle/>
          <a:p>
            <a:endParaRPr lang="zh-CN" altLang="en-US" sz="2400">
              <a:solidFill>
                <a:schemeClr val="lt1"/>
              </a:solidFill>
            </a:endParaRPr>
          </a:p>
        </p:txBody>
      </p:sp>
      <p:graphicFrame>
        <p:nvGraphicFramePr>
          <p:cNvPr id="7" name="表格 6"/>
          <p:cNvGraphicFramePr>
            <a:graphicFrameLocks noGrp="1"/>
          </p:cNvGraphicFramePr>
          <p:nvPr/>
        </p:nvGraphicFramePr>
        <p:xfrm>
          <a:off x="2927648" y="4898626"/>
          <a:ext cx="7429545" cy="741680"/>
        </p:xfrm>
        <a:graphic>
          <a:graphicData uri="http://schemas.openxmlformats.org/drawingml/2006/table">
            <a:tbl>
              <a:tblPr firstRow="1" bandRow="1">
                <a:tableStyleId>{5A111915-BE36-4E01-A7E5-04B1672EAD32}</a:tableStyleId>
              </a:tblPr>
              <a:tblGrid>
                <a:gridCol w="495303">
                  <a:extLst>
                    <a:ext uri="{9D8B030D-6E8A-4147-A177-3AD203B41FA5}">
                      <a16:colId xmlns:a16="http://schemas.microsoft.com/office/drawing/2014/main" val="20000"/>
                    </a:ext>
                  </a:extLst>
                </a:gridCol>
                <a:gridCol w="495303">
                  <a:extLst>
                    <a:ext uri="{9D8B030D-6E8A-4147-A177-3AD203B41FA5}">
                      <a16:colId xmlns:a16="http://schemas.microsoft.com/office/drawing/2014/main" val="20001"/>
                    </a:ext>
                  </a:extLst>
                </a:gridCol>
                <a:gridCol w="495303">
                  <a:extLst>
                    <a:ext uri="{9D8B030D-6E8A-4147-A177-3AD203B41FA5}">
                      <a16:colId xmlns:a16="http://schemas.microsoft.com/office/drawing/2014/main" val="20002"/>
                    </a:ext>
                  </a:extLst>
                </a:gridCol>
                <a:gridCol w="495303">
                  <a:extLst>
                    <a:ext uri="{9D8B030D-6E8A-4147-A177-3AD203B41FA5}">
                      <a16:colId xmlns:a16="http://schemas.microsoft.com/office/drawing/2014/main" val="20003"/>
                    </a:ext>
                  </a:extLst>
                </a:gridCol>
                <a:gridCol w="495303">
                  <a:extLst>
                    <a:ext uri="{9D8B030D-6E8A-4147-A177-3AD203B41FA5}">
                      <a16:colId xmlns:a16="http://schemas.microsoft.com/office/drawing/2014/main" val="20004"/>
                    </a:ext>
                  </a:extLst>
                </a:gridCol>
                <a:gridCol w="495303">
                  <a:extLst>
                    <a:ext uri="{9D8B030D-6E8A-4147-A177-3AD203B41FA5}">
                      <a16:colId xmlns:a16="http://schemas.microsoft.com/office/drawing/2014/main" val="20005"/>
                    </a:ext>
                  </a:extLst>
                </a:gridCol>
                <a:gridCol w="495303">
                  <a:extLst>
                    <a:ext uri="{9D8B030D-6E8A-4147-A177-3AD203B41FA5}">
                      <a16:colId xmlns:a16="http://schemas.microsoft.com/office/drawing/2014/main" val="20006"/>
                    </a:ext>
                  </a:extLst>
                </a:gridCol>
                <a:gridCol w="495303">
                  <a:extLst>
                    <a:ext uri="{9D8B030D-6E8A-4147-A177-3AD203B41FA5}">
                      <a16:colId xmlns:a16="http://schemas.microsoft.com/office/drawing/2014/main" val="20007"/>
                    </a:ext>
                  </a:extLst>
                </a:gridCol>
                <a:gridCol w="495303">
                  <a:extLst>
                    <a:ext uri="{9D8B030D-6E8A-4147-A177-3AD203B41FA5}">
                      <a16:colId xmlns:a16="http://schemas.microsoft.com/office/drawing/2014/main" val="20008"/>
                    </a:ext>
                  </a:extLst>
                </a:gridCol>
                <a:gridCol w="495303">
                  <a:extLst>
                    <a:ext uri="{9D8B030D-6E8A-4147-A177-3AD203B41FA5}">
                      <a16:colId xmlns:a16="http://schemas.microsoft.com/office/drawing/2014/main" val="20009"/>
                    </a:ext>
                  </a:extLst>
                </a:gridCol>
                <a:gridCol w="495303">
                  <a:extLst>
                    <a:ext uri="{9D8B030D-6E8A-4147-A177-3AD203B41FA5}">
                      <a16:colId xmlns:a16="http://schemas.microsoft.com/office/drawing/2014/main" val="20010"/>
                    </a:ext>
                  </a:extLst>
                </a:gridCol>
                <a:gridCol w="495303">
                  <a:extLst>
                    <a:ext uri="{9D8B030D-6E8A-4147-A177-3AD203B41FA5}">
                      <a16:colId xmlns:a16="http://schemas.microsoft.com/office/drawing/2014/main" val="20011"/>
                    </a:ext>
                  </a:extLst>
                </a:gridCol>
                <a:gridCol w="495303">
                  <a:extLst>
                    <a:ext uri="{9D8B030D-6E8A-4147-A177-3AD203B41FA5}">
                      <a16:colId xmlns:a16="http://schemas.microsoft.com/office/drawing/2014/main" val="20012"/>
                    </a:ext>
                  </a:extLst>
                </a:gridCol>
                <a:gridCol w="495303">
                  <a:extLst>
                    <a:ext uri="{9D8B030D-6E8A-4147-A177-3AD203B41FA5}">
                      <a16:colId xmlns:a16="http://schemas.microsoft.com/office/drawing/2014/main" val="20013"/>
                    </a:ext>
                  </a:extLst>
                </a:gridCol>
                <a:gridCol w="495303">
                  <a:extLst>
                    <a:ext uri="{9D8B030D-6E8A-4147-A177-3AD203B41FA5}">
                      <a16:colId xmlns:a16="http://schemas.microsoft.com/office/drawing/2014/main" val="20014"/>
                    </a:ext>
                  </a:extLst>
                </a:gridCol>
              </a:tblGrid>
              <a:tr h="370840">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14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0840">
                <a:tc>
                  <a:txBody>
                    <a:bodyPr/>
                    <a:lstStyle/>
                    <a:p>
                      <a:pPr algn="ctr"/>
                      <a:r>
                        <a:rPr lang="en-US" altLang="zh-CN" b="1" i="0">
                          <a:solidFill>
                            <a:srgbClr val="0000FF"/>
                          </a:solidFill>
                          <a:latin typeface="微软雅黑" panose="020B0503020204020204" pitchFamily="34" charset="-122"/>
                          <a:ea typeface="微软雅黑" panose="020B0503020204020204" pitchFamily="34" charset="-122"/>
                          <a:cs typeface="Consolas" panose="020B0609020204030204" pitchFamily="49"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0000FF"/>
                          </a:solidFill>
                          <a:latin typeface="微软雅黑" panose="020B0503020204020204" pitchFamily="34" charset="-122"/>
                          <a:ea typeface="微软雅黑" panose="020B0503020204020204" pitchFamily="34" charset="-122"/>
                          <a:cs typeface="Consolas" panose="020B0609020204030204" pitchFamily="49"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0000FF"/>
                          </a:solidFill>
                          <a:latin typeface="微软雅黑" panose="020B0503020204020204" pitchFamily="34" charset="-122"/>
                          <a:ea typeface="微软雅黑" panose="020B0503020204020204" pitchFamily="34" charset="-122"/>
                          <a:cs typeface="Consolas" panose="020B0609020204030204" pitchFamily="49"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0000FF"/>
                          </a:solidFill>
                          <a:latin typeface="微软雅黑" panose="020B0503020204020204" pitchFamily="34" charset="-122"/>
                          <a:ea typeface="微软雅黑" panose="020B0503020204020204" pitchFamily="34" charset="-122"/>
                          <a:cs typeface="Consolas" panose="020B0609020204030204" pitchFamily="49"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0000FF"/>
                          </a:solidFill>
                          <a:latin typeface="微软雅黑" panose="020B0503020204020204" pitchFamily="34" charset="-122"/>
                          <a:ea typeface="微软雅黑" panose="020B0503020204020204" pitchFamily="34" charset="-122"/>
                          <a:cs typeface="Consolas" panose="020B0609020204030204" pitchFamily="49" charset="0"/>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0000FF"/>
                          </a:solidFill>
                          <a:latin typeface="微软雅黑" panose="020B0503020204020204" pitchFamily="34" charset="-122"/>
                          <a:ea typeface="微软雅黑" panose="020B0503020204020204" pitchFamily="34" charset="-122"/>
                          <a:cs typeface="Consolas" panose="020B0609020204030204" pitchFamily="49" charset="0"/>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0000FF"/>
                          </a:solidFill>
                          <a:latin typeface="微软雅黑" panose="020B0503020204020204" pitchFamily="34" charset="-122"/>
                          <a:ea typeface="微软雅黑" panose="020B0503020204020204" pitchFamily="34" charset="-122"/>
                          <a:cs typeface="Consolas" panose="020B0609020204030204" pitchFamily="49" charset="0"/>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0000FF"/>
                          </a:solidFill>
                          <a:latin typeface="微软雅黑" panose="020B0503020204020204" pitchFamily="34" charset="-122"/>
                          <a:ea typeface="微软雅黑" panose="020B0503020204020204" pitchFamily="34" charset="-122"/>
                          <a:cs typeface="Consolas" panose="020B0609020204030204" pitchFamily="49" charset="0"/>
                        </a:rPr>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0000FF"/>
                          </a:solidFill>
                          <a:latin typeface="微软雅黑" panose="020B0503020204020204" pitchFamily="34" charset="-122"/>
                          <a:ea typeface="微软雅黑" panose="020B0503020204020204" pitchFamily="34" charset="-122"/>
                          <a:cs typeface="Consolas" panose="020B0609020204030204" pitchFamily="49" charset="0"/>
                        </a:rPr>
                        <a:t>J</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0000FF"/>
                          </a:solidFill>
                          <a:latin typeface="微软雅黑" panose="020B0503020204020204" pitchFamily="34" charset="-122"/>
                          <a:ea typeface="微软雅黑" panose="020B0503020204020204" pitchFamily="34" charset="-122"/>
                          <a:cs typeface="Consolas" panose="020B0609020204030204" pitchFamily="49" charset="0"/>
                        </a:rPr>
                        <a:t>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bl>
          </a:graphicData>
        </a:graphic>
      </p:graphicFrame>
      <p:grpSp>
        <p:nvGrpSpPr>
          <p:cNvPr id="4" name="组合 3"/>
          <p:cNvGrpSpPr/>
          <p:nvPr/>
        </p:nvGrpSpPr>
        <p:grpSpPr>
          <a:xfrm>
            <a:off x="2213260" y="5015350"/>
            <a:ext cx="2286016" cy="1220593"/>
            <a:chOff x="2213260" y="5015350"/>
            <a:chExt cx="2286016" cy="1220593"/>
          </a:xfrm>
        </p:grpSpPr>
        <p:sp>
          <p:nvSpPr>
            <p:cNvPr id="8" name="TextBox 7"/>
            <p:cNvSpPr txBox="1"/>
            <p:nvPr>
              <p:custDataLst>
                <p:tags r:id="rId24"/>
              </p:custDataLst>
            </p:nvPr>
          </p:nvSpPr>
          <p:spPr>
            <a:xfrm>
              <a:off x="2213260" y="5015350"/>
              <a:ext cx="642942" cy="266700"/>
            </a:xfrm>
            <a:prstGeom prst="rect">
              <a:avLst/>
            </a:prstGeom>
            <a:noFill/>
          </p:spPr>
          <p:txBody>
            <a:bodyPr wrap="square" lIns="0" tIns="0" rIns="0" rtlCol="0">
              <a:spAutoFit/>
            </a:bodyPr>
            <a:lstStyle/>
            <a:p>
              <a:r>
                <a:rPr lang="zh-CN" altLang="en-US" sz="1800" dirty="0">
                  <a:solidFill>
                    <a:schemeClr val="dk1"/>
                  </a:solidFill>
                  <a:latin typeface="微软雅黑" panose="020B0503020204020204" pitchFamily="34" charset="-122"/>
                  <a:ea typeface="微软雅黑" panose="020B0503020204020204" pitchFamily="34" charset="-122"/>
                </a:rPr>
                <a:t>位置</a:t>
              </a:r>
            </a:p>
          </p:txBody>
        </p:sp>
        <p:sp>
          <p:nvSpPr>
            <p:cNvPr id="9" name="TextBox 8"/>
            <p:cNvSpPr txBox="1"/>
            <p:nvPr>
              <p:custDataLst>
                <p:tags r:id="rId25"/>
              </p:custDataLst>
            </p:nvPr>
          </p:nvSpPr>
          <p:spPr>
            <a:xfrm>
              <a:off x="2284698" y="5308989"/>
              <a:ext cx="571504" cy="312420"/>
            </a:xfrm>
            <a:prstGeom prst="rect">
              <a:avLst/>
            </a:prstGeom>
            <a:noFill/>
          </p:spPr>
          <p:txBody>
            <a:bodyPr wrap="square" rtlCol="0">
              <a:spAutoFit/>
            </a:bodyPr>
            <a:lstStyle/>
            <a:p>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sb</a:t>
              </a:r>
            </a:p>
          </p:txBody>
        </p:sp>
        <p:sp>
          <p:nvSpPr>
            <p:cNvPr id="42" name="TextBox 41"/>
            <p:cNvSpPr txBox="1"/>
            <p:nvPr/>
          </p:nvSpPr>
          <p:spPr>
            <a:xfrm>
              <a:off x="2499012" y="5898758"/>
              <a:ext cx="2000264" cy="337185"/>
            </a:xfrm>
            <a:prstGeom prst="rect">
              <a:avLst/>
            </a:prstGeom>
            <a:noFill/>
          </p:spPr>
          <p:txBody>
            <a:bodyPr wrap="square" rtlCol="0">
              <a:spAutoFit/>
            </a:bodyPr>
            <a:lstStyle/>
            <a:p>
              <a:pPr algn="l">
                <a:lnSpc>
                  <a:spcPct val="100000"/>
                </a:lnSpc>
                <a:spcBef>
                  <a:spcPts val="0"/>
                </a:spcBef>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sb</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的下标从</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开始</a:t>
              </a:r>
            </a:p>
          </p:txBody>
        </p:sp>
        <p:cxnSp>
          <p:nvCxnSpPr>
            <p:cNvPr id="44" name="直接箭头连接符 43"/>
            <p:cNvCxnSpPr/>
            <p:nvPr>
              <p:custDataLst>
                <p:tags r:id="rId26"/>
              </p:custDataLst>
            </p:nvPr>
          </p:nvCxnSpPr>
          <p:spPr>
            <a:xfrm rot="5400000" flipH="1" flipV="1">
              <a:off x="3106235" y="5320397"/>
              <a:ext cx="214314"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grpSp>
      <p:sp>
        <p:nvSpPr>
          <p:cNvPr id="43" name="灯片编号占位符 42"/>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71</a:t>
            </a:fld>
            <a:r>
              <a:rPr lang="en-US" altLang="zh-CN">
                <a:solidFill>
                  <a:srgbClr val="000000"/>
                </a:solidFill>
                <a:latin typeface="微软雅黑" panose="020B0503020204020204" pitchFamily="34" charset="-122"/>
                <a:ea typeface="微软雅黑" panose="020B0503020204020204" pitchFamily="34" charset="-122"/>
              </a:rPr>
              <a:t>/39</a:t>
            </a:r>
          </a:p>
        </p:txBody>
      </p:sp>
      <p:grpSp>
        <p:nvGrpSpPr>
          <p:cNvPr id="3" name="组合 2"/>
          <p:cNvGrpSpPr/>
          <p:nvPr/>
        </p:nvGrpSpPr>
        <p:grpSpPr>
          <a:xfrm>
            <a:off x="3611724" y="1686625"/>
            <a:ext cx="4968552" cy="2606471"/>
            <a:chOff x="3631276" y="1561343"/>
            <a:chExt cx="4968552" cy="2606471"/>
          </a:xfrm>
        </p:grpSpPr>
        <p:grpSp>
          <p:nvGrpSpPr>
            <p:cNvPr id="46" name="组合 45"/>
            <p:cNvGrpSpPr/>
            <p:nvPr/>
          </p:nvGrpSpPr>
          <p:grpSpPr>
            <a:xfrm>
              <a:off x="3735087" y="1582015"/>
              <a:ext cx="4721825" cy="2450917"/>
              <a:chOff x="1626839" y="2335405"/>
              <a:chExt cx="5558534" cy="2950983"/>
            </a:xfrm>
          </p:grpSpPr>
          <p:sp>
            <p:nvSpPr>
              <p:cNvPr id="47" name="椭圆 46"/>
              <p:cNvSpPr/>
              <p:nvPr>
                <p:custDataLst>
                  <p:tags r:id="rId3"/>
                </p:custDataLst>
              </p:nvPr>
            </p:nvSpPr>
            <p:spPr>
              <a:xfrm>
                <a:off x="4429124" y="2500306"/>
                <a:ext cx="357190" cy="428628"/>
              </a:xfrm>
              <a:prstGeom prst="ellipse">
                <a:avLst/>
              </a:prstGeom>
              <a:gradFill>
                <a:gsLst>
                  <a:gs pos="0">
                    <a:schemeClr val="accent3">
                      <a:shade val="51000"/>
                      <a:satMod val="130000"/>
                    </a:schemeClr>
                  </a:gs>
                  <a:gs pos="80000">
                    <a:schemeClr val="accent3">
                      <a:shade val="93000"/>
                      <a:satMod val="130000"/>
                    </a:schemeClr>
                  </a:gs>
                  <a:gs pos="100000">
                    <a:schemeClr val="accent3">
                      <a:shade val="94000"/>
                      <a:satMod val="135000"/>
                    </a:schemeClr>
                  </a:gs>
                  <a:gs pos="0">
                    <a:srgbClr val="DB7C23"/>
                  </a:gs>
                  <a:gs pos="80000">
                    <a:srgbClr val="DB7C23"/>
                  </a:gs>
                  <a:gs pos="100000">
                    <a:srgbClr val="DB7C23"/>
                  </a:gs>
                </a:gsLst>
                <a:lin ang="16200000" scaled="0"/>
              </a:gradFill>
              <a:ln>
                <a:solidFill>
                  <a:schemeClr val="accent3">
                    <a:shade val="95000"/>
                    <a:satMod val="10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1600">
                    <a:solidFill>
                      <a:schemeClr val="lt1"/>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48" name="椭圆 47"/>
              <p:cNvSpPr/>
              <p:nvPr>
                <p:custDataLst>
                  <p:tags r:id="rId4"/>
                </p:custDataLst>
              </p:nvPr>
            </p:nvSpPr>
            <p:spPr>
              <a:xfrm>
                <a:off x="3000364" y="335756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49" name="椭圆 48"/>
              <p:cNvSpPr/>
              <p:nvPr>
                <p:custDataLst>
                  <p:tags r:id="rId5"/>
                </p:custDataLst>
              </p:nvPr>
            </p:nvSpPr>
            <p:spPr>
              <a:xfrm>
                <a:off x="2285984" y="407194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50" name="椭圆 49"/>
              <p:cNvSpPr/>
              <p:nvPr>
                <p:custDataLst>
                  <p:tags r:id="rId6"/>
                </p:custDataLst>
              </p:nvPr>
            </p:nvSpPr>
            <p:spPr>
              <a:xfrm>
                <a:off x="1928794" y="4857760"/>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51" name="椭圆 50"/>
              <p:cNvSpPr/>
              <p:nvPr>
                <p:custDataLst>
                  <p:tags r:id="rId7"/>
                </p:custDataLst>
              </p:nvPr>
            </p:nvSpPr>
            <p:spPr>
              <a:xfrm>
                <a:off x="2714612" y="4857760"/>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I</a:t>
                </a:r>
              </a:p>
            </p:txBody>
          </p:sp>
          <p:cxnSp>
            <p:nvCxnSpPr>
              <p:cNvPr id="52" name="直接连接符 51"/>
              <p:cNvCxnSpPr>
                <a:stCxn id="49" idx="3"/>
                <a:endCxn id="50" idx="0"/>
              </p:cNvCxnSpPr>
              <p:nvPr>
                <p:custDataLst>
                  <p:tags r:id="rId8"/>
                </p:custDataLst>
              </p:nvPr>
            </p:nvCxnSpPr>
            <p:spPr>
              <a:xfrm rot="5400000">
                <a:off x="2012861" y="4532327"/>
                <a:ext cx="419961" cy="23090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53" name="直接连接符 52"/>
              <p:cNvCxnSpPr>
                <a:stCxn id="49" idx="5"/>
                <a:endCxn id="51" idx="0"/>
              </p:cNvCxnSpPr>
              <p:nvPr>
                <p:custDataLst>
                  <p:tags r:id="rId9"/>
                </p:custDataLst>
              </p:nvPr>
            </p:nvCxnSpPr>
            <p:spPr>
              <a:xfrm rot="16200000" flipH="1">
                <a:off x="2532056" y="4496608"/>
                <a:ext cx="419961" cy="302342"/>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54" name="椭圆 53"/>
              <p:cNvSpPr/>
              <p:nvPr>
                <p:custDataLst>
                  <p:tags r:id="rId10"/>
                </p:custDataLst>
              </p:nvPr>
            </p:nvSpPr>
            <p:spPr>
              <a:xfrm>
                <a:off x="3643306" y="407194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55" name="椭圆 54"/>
              <p:cNvSpPr/>
              <p:nvPr>
                <p:custDataLst>
                  <p:tags r:id="rId11"/>
                </p:custDataLst>
              </p:nvPr>
            </p:nvSpPr>
            <p:spPr>
              <a:xfrm>
                <a:off x="3286116" y="4857760"/>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J</a:t>
                </a:r>
              </a:p>
            </p:txBody>
          </p:sp>
          <p:sp>
            <p:nvSpPr>
              <p:cNvPr id="56" name="椭圆 55"/>
              <p:cNvSpPr/>
              <p:nvPr>
                <p:custDataLst>
                  <p:tags r:id="rId12"/>
                </p:custDataLst>
              </p:nvPr>
            </p:nvSpPr>
            <p:spPr>
              <a:xfrm>
                <a:off x="4071934" y="4857760"/>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K</a:t>
                </a:r>
              </a:p>
            </p:txBody>
          </p:sp>
          <p:cxnSp>
            <p:nvCxnSpPr>
              <p:cNvPr id="57" name="直接连接符 56"/>
              <p:cNvCxnSpPr>
                <a:stCxn id="54" idx="3"/>
                <a:endCxn id="55" idx="0"/>
              </p:cNvCxnSpPr>
              <p:nvPr>
                <p:custDataLst>
                  <p:tags r:id="rId13"/>
                </p:custDataLst>
              </p:nvPr>
            </p:nvCxnSpPr>
            <p:spPr>
              <a:xfrm rot="5400000">
                <a:off x="3370183" y="4532327"/>
                <a:ext cx="419961" cy="23090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58" name="直接连接符 57"/>
              <p:cNvCxnSpPr>
                <a:stCxn id="54" idx="5"/>
                <a:endCxn id="56" idx="0"/>
              </p:cNvCxnSpPr>
              <p:nvPr>
                <p:custDataLst>
                  <p:tags r:id="rId14"/>
                </p:custDataLst>
              </p:nvPr>
            </p:nvCxnSpPr>
            <p:spPr>
              <a:xfrm rot="16200000" flipH="1">
                <a:off x="3889378" y="4496608"/>
                <a:ext cx="419961" cy="302342"/>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59" name="直接连接符 58"/>
              <p:cNvCxnSpPr>
                <a:stCxn id="48" idx="3"/>
                <a:endCxn id="49" idx="7"/>
              </p:cNvCxnSpPr>
              <p:nvPr>
                <p:custDataLst>
                  <p:tags r:id="rId15"/>
                </p:custDataLst>
              </p:nvPr>
            </p:nvCxnSpPr>
            <p:spPr>
              <a:xfrm rot="5400000">
                <a:off x="2616122" y="3698162"/>
                <a:ext cx="411294" cy="46180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60" name="直接连接符 59"/>
              <p:cNvCxnSpPr>
                <a:stCxn id="48" idx="5"/>
                <a:endCxn id="54" idx="1"/>
              </p:cNvCxnSpPr>
              <p:nvPr>
                <p:custDataLst>
                  <p:tags r:id="rId16"/>
                </p:custDataLst>
              </p:nvPr>
            </p:nvCxnSpPr>
            <p:spPr>
              <a:xfrm rot="16200000" flipH="1">
                <a:off x="3294783" y="3733881"/>
                <a:ext cx="411294" cy="39037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61" name="椭圆 60"/>
              <p:cNvSpPr/>
              <p:nvPr>
                <p:custDataLst>
                  <p:tags r:id="rId17"/>
                </p:custDataLst>
              </p:nvPr>
            </p:nvSpPr>
            <p:spPr>
              <a:xfrm>
                <a:off x="6000760" y="335756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62" name="椭圆 61"/>
              <p:cNvSpPr/>
              <p:nvPr>
                <p:custDataLst>
                  <p:tags r:id="rId18"/>
                </p:custDataLst>
              </p:nvPr>
            </p:nvSpPr>
            <p:spPr>
              <a:xfrm>
                <a:off x="5286380" y="407194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63" name="椭圆 62"/>
              <p:cNvSpPr/>
              <p:nvPr>
                <p:custDataLst>
                  <p:tags r:id="rId19"/>
                </p:custDataLst>
              </p:nvPr>
            </p:nvSpPr>
            <p:spPr>
              <a:xfrm>
                <a:off x="6643702" y="407194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G</a:t>
                </a:r>
              </a:p>
            </p:txBody>
          </p:sp>
          <p:cxnSp>
            <p:nvCxnSpPr>
              <p:cNvPr id="64" name="直接连接符 63"/>
              <p:cNvCxnSpPr>
                <a:stCxn id="61" idx="3"/>
                <a:endCxn id="62" idx="7"/>
              </p:cNvCxnSpPr>
              <p:nvPr>
                <p:custDataLst>
                  <p:tags r:id="rId20"/>
                </p:custDataLst>
              </p:nvPr>
            </p:nvCxnSpPr>
            <p:spPr>
              <a:xfrm rot="5400000">
                <a:off x="5616518" y="3698162"/>
                <a:ext cx="411294" cy="46180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65" name="直接连接符 64"/>
              <p:cNvCxnSpPr>
                <a:stCxn id="61" idx="5"/>
                <a:endCxn id="63" idx="1"/>
              </p:cNvCxnSpPr>
              <p:nvPr>
                <p:custDataLst>
                  <p:tags r:id="rId21"/>
                </p:custDataLst>
              </p:nvPr>
            </p:nvCxnSpPr>
            <p:spPr>
              <a:xfrm rot="16200000" flipH="1">
                <a:off x="6295179" y="3733881"/>
                <a:ext cx="411294" cy="39037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66" name="直接连接符 65"/>
              <p:cNvCxnSpPr>
                <a:stCxn id="47" idx="2"/>
                <a:endCxn id="48" idx="7"/>
              </p:cNvCxnSpPr>
              <p:nvPr>
                <p:custDataLst>
                  <p:tags r:id="rId22"/>
                </p:custDataLst>
              </p:nvPr>
            </p:nvCxnSpPr>
            <p:spPr>
              <a:xfrm rot="10800000" flipV="1">
                <a:off x="3305246" y="2714619"/>
                <a:ext cx="1123879" cy="70571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67" name="直接连接符 66"/>
              <p:cNvCxnSpPr>
                <a:stCxn id="47" idx="6"/>
                <a:endCxn id="61" idx="1"/>
              </p:cNvCxnSpPr>
              <p:nvPr>
                <p:custDataLst>
                  <p:tags r:id="rId23"/>
                </p:custDataLst>
              </p:nvPr>
            </p:nvCxnSpPr>
            <p:spPr>
              <a:xfrm>
                <a:off x="4786314" y="2714620"/>
                <a:ext cx="1266755" cy="70571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68" name="TextBox 67"/>
              <p:cNvSpPr txBox="1"/>
              <p:nvPr/>
            </p:nvSpPr>
            <p:spPr>
              <a:xfrm>
                <a:off x="4214810" y="2335405"/>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1</a:t>
                </a:r>
              </a:p>
            </p:txBody>
          </p:sp>
          <p:sp>
            <p:nvSpPr>
              <p:cNvPr id="69" name="TextBox 68"/>
              <p:cNvSpPr txBox="1"/>
              <p:nvPr/>
            </p:nvSpPr>
            <p:spPr>
              <a:xfrm>
                <a:off x="2720097" y="3335537"/>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2</a:t>
                </a:r>
              </a:p>
            </p:txBody>
          </p:sp>
          <p:sp>
            <p:nvSpPr>
              <p:cNvPr id="70" name="TextBox 69"/>
              <p:cNvSpPr txBox="1"/>
              <p:nvPr/>
            </p:nvSpPr>
            <p:spPr>
              <a:xfrm>
                <a:off x="2131420" y="3929066"/>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4</a:t>
                </a:r>
              </a:p>
            </p:txBody>
          </p:sp>
          <p:sp>
            <p:nvSpPr>
              <p:cNvPr id="71" name="TextBox 70"/>
              <p:cNvSpPr txBox="1"/>
              <p:nvPr/>
            </p:nvSpPr>
            <p:spPr>
              <a:xfrm>
                <a:off x="1626839" y="4835734"/>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8</a:t>
                </a:r>
              </a:p>
            </p:txBody>
          </p:sp>
          <p:sp>
            <p:nvSpPr>
              <p:cNvPr id="72" name="TextBox 71"/>
              <p:cNvSpPr txBox="1"/>
              <p:nvPr/>
            </p:nvSpPr>
            <p:spPr>
              <a:xfrm>
                <a:off x="2459664" y="4786322"/>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9</a:t>
                </a:r>
              </a:p>
            </p:txBody>
          </p:sp>
          <p:sp>
            <p:nvSpPr>
              <p:cNvPr id="73" name="TextBox 72"/>
              <p:cNvSpPr txBox="1"/>
              <p:nvPr/>
            </p:nvSpPr>
            <p:spPr>
              <a:xfrm>
                <a:off x="3729260" y="3857628"/>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5</a:t>
                </a:r>
              </a:p>
            </p:txBody>
          </p:sp>
          <p:sp>
            <p:nvSpPr>
              <p:cNvPr id="74" name="TextBox 73"/>
              <p:cNvSpPr txBox="1"/>
              <p:nvPr/>
            </p:nvSpPr>
            <p:spPr>
              <a:xfrm>
                <a:off x="3071802" y="4639136"/>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10</a:t>
                </a:r>
              </a:p>
            </p:txBody>
          </p:sp>
          <p:sp>
            <p:nvSpPr>
              <p:cNvPr id="75" name="TextBox 74"/>
              <p:cNvSpPr txBox="1"/>
              <p:nvPr/>
            </p:nvSpPr>
            <p:spPr>
              <a:xfrm>
                <a:off x="3799245" y="4723637"/>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11</a:t>
                </a:r>
              </a:p>
            </p:txBody>
          </p:sp>
          <p:sp>
            <p:nvSpPr>
              <p:cNvPr id="76" name="TextBox 75"/>
              <p:cNvSpPr txBox="1"/>
              <p:nvPr/>
            </p:nvSpPr>
            <p:spPr>
              <a:xfrm>
                <a:off x="6252164" y="3308074"/>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3</a:t>
                </a:r>
              </a:p>
            </p:txBody>
          </p:sp>
          <p:sp>
            <p:nvSpPr>
              <p:cNvPr id="77" name="TextBox 76"/>
              <p:cNvSpPr txBox="1"/>
              <p:nvPr/>
            </p:nvSpPr>
            <p:spPr>
              <a:xfrm>
                <a:off x="5149628" y="3924965"/>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6</a:t>
                </a:r>
              </a:p>
            </p:txBody>
          </p:sp>
          <p:sp>
            <p:nvSpPr>
              <p:cNvPr id="78" name="TextBox 77"/>
              <p:cNvSpPr txBox="1"/>
              <p:nvPr/>
            </p:nvSpPr>
            <p:spPr>
              <a:xfrm>
                <a:off x="6756745" y="3879653"/>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7</a:t>
                </a:r>
              </a:p>
            </p:txBody>
          </p:sp>
        </p:grpSp>
        <p:sp>
          <p:nvSpPr>
            <p:cNvPr id="2" name="矩形 1"/>
            <p:cNvSpPr/>
            <p:nvPr>
              <p:custDataLst>
                <p:tags r:id="rId2"/>
              </p:custDataLst>
            </p:nvPr>
          </p:nvSpPr>
          <p:spPr>
            <a:xfrm>
              <a:off x="3631276" y="1561343"/>
              <a:ext cx="4968552" cy="2606471"/>
            </a:xfrm>
            <a:prstGeom prst="rect">
              <a:avLst/>
            </a:prstGeom>
            <a:ln w="19050">
              <a:solidFill>
                <a:schemeClr val="accent3">
                  <a:lumMod val="60000"/>
                  <a:lumOff val="40000"/>
                </a:schemeClr>
              </a:solidFill>
              <a:prstDash val="dash"/>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endParaRPr>
            </a:p>
          </p:txBody>
        </p:sp>
      </p:grpSp>
    </p:spTree>
    <p:extLst>
      <p:ext uri="{BB962C8B-B14F-4D97-AF65-F5344CB8AC3E}">
        <p14:creationId xmlns:p14="http://schemas.microsoft.com/office/powerpoint/2010/main" val="22841798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flipH="1">
            <a:off x="8428224" y="1374666"/>
            <a:ext cx="3365402" cy="4646688"/>
          </a:xfrm>
          <a:prstGeom prst="rect">
            <a:avLst/>
          </a:prstGeom>
        </p:spPr>
      </p:pic>
      <p:sp>
        <p:nvSpPr>
          <p:cNvPr id="6" name="AutoShape 6"/>
          <p:cNvSpPr>
            <a:spLocks noChangeArrowheads="1"/>
          </p:cNvSpPr>
          <p:nvPr>
            <p:custDataLst>
              <p:tags r:id="rId1"/>
            </p:custDataLst>
          </p:nvPr>
        </p:nvSpPr>
        <p:spPr bwMode="auto">
          <a:xfrm>
            <a:off x="4284271" y="4293344"/>
            <a:ext cx="285752" cy="431800"/>
          </a:xfrm>
          <a:prstGeom prst="downArrow">
            <a:avLst>
              <a:gd name="adj1" fmla="val 50000"/>
              <a:gd name="adj2" fmla="val 25000"/>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D8572A"/>
              </a:gs>
              <a:gs pos="80000">
                <a:srgbClr val="D8572A"/>
              </a:gs>
              <a:gs pos="100000">
                <a:srgbClr val="D8572A"/>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vert="eaVert" wrap="none" anchor="ctr"/>
          <a:lstStyle/>
          <a:p>
            <a:endParaRPr lang="zh-CN" altLang="en-US" sz="2400" dirty="0">
              <a:solidFill>
                <a:schemeClr val="lt1"/>
              </a:solidFill>
            </a:endParaRPr>
          </a:p>
        </p:txBody>
      </p:sp>
      <p:graphicFrame>
        <p:nvGraphicFramePr>
          <p:cNvPr id="7" name="表格 6"/>
          <p:cNvGraphicFramePr>
            <a:graphicFrameLocks noGrp="1"/>
          </p:cNvGraphicFramePr>
          <p:nvPr/>
        </p:nvGraphicFramePr>
        <p:xfrm>
          <a:off x="1229483" y="4830007"/>
          <a:ext cx="7429545" cy="741680"/>
        </p:xfrm>
        <a:graphic>
          <a:graphicData uri="http://schemas.openxmlformats.org/drawingml/2006/table">
            <a:tbl>
              <a:tblPr firstRow="1" bandRow="1">
                <a:tableStyleId>{5A111915-BE36-4E01-A7E5-04B1672EAD32}</a:tableStyleId>
              </a:tblPr>
              <a:tblGrid>
                <a:gridCol w="495303">
                  <a:extLst>
                    <a:ext uri="{9D8B030D-6E8A-4147-A177-3AD203B41FA5}">
                      <a16:colId xmlns:a16="http://schemas.microsoft.com/office/drawing/2014/main" val="20000"/>
                    </a:ext>
                  </a:extLst>
                </a:gridCol>
                <a:gridCol w="495303">
                  <a:extLst>
                    <a:ext uri="{9D8B030D-6E8A-4147-A177-3AD203B41FA5}">
                      <a16:colId xmlns:a16="http://schemas.microsoft.com/office/drawing/2014/main" val="20001"/>
                    </a:ext>
                  </a:extLst>
                </a:gridCol>
                <a:gridCol w="495303">
                  <a:extLst>
                    <a:ext uri="{9D8B030D-6E8A-4147-A177-3AD203B41FA5}">
                      <a16:colId xmlns:a16="http://schemas.microsoft.com/office/drawing/2014/main" val="20002"/>
                    </a:ext>
                  </a:extLst>
                </a:gridCol>
                <a:gridCol w="495303">
                  <a:extLst>
                    <a:ext uri="{9D8B030D-6E8A-4147-A177-3AD203B41FA5}">
                      <a16:colId xmlns:a16="http://schemas.microsoft.com/office/drawing/2014/main" val="20003"/>
                    </a:ext>
                  </a:extLst>
                </a:gridCol>
                <a:gridCol w="495303">
                  <a:extLst>
                    <a:ext uri="{9D8B030D-6E8A-4147-A177-3AD203B41FA5}">
                      <a16:colId xmlns:a16="http://schemas.microsoft.com/office/drawing/2014/main" val="20004"/>
                    </a:ext>
                  </a:extLst>
                </a:gridCol>
                <a:gridCol w="495303">
                  <a:extLst>
                    <a:ext uri="{9D8B030D-6E8A-4147-A177-3AD203B41FA5}">
                      <a16:colId xmlns:a16="http://schemas.microsoft.com/office/drawing/2014/main" val="20005"/>
                    </a:ext>
                  </a:extLst>
                </a:gridCol>
                <a:gridCol w="495303">
                  <a:extLst>
                    <a:ext uri="{9D8B030D-6E8A-4147-A177-3AD203B41FA5}">
                      <a16:colId xmlns:a16="http://schemas.microsoft.com/office/drawing/2014/main" val="20006"/>
                    </a:ext>
                  </a:extLst>
                </a:gridCol>
                <a:gridCol w="495303">
                  <a:extLst>
                    <a:ext uri="{9D8B030D-6E8A-4147-A177-3AD203B41FA5}">
                      <a16:colId xmlns:a16="http://schemas.microsoft.com/office/drawing/2014/main" val="20007"/>
                    </a:ext>
                  </a:extLst>
                </a:gridCol>
                <a:gridCol w="495303">
                  <a:extLst>
                    <a:ext uri="{9D8B030D-6E8A-4147-A177-3AD203B41FA5}">
                      <a16:colId xmlns:a16="http://schemas.microsoft.com/office/drawing/2014/main" val="20008"/>
                    </a:ext>
                  </a:extLst>
                </a:gridCol>
                <a:gridCol w="495303">
                  <a:extLst>
                    <a:ext uri="{9D8B030D-6E8A-4147-A177-3AD203B41FA5}">
                      <a16:colId xmlns:a16="http://schemas.microsoft.com/office/drawing/2014/main" val="20009"/>
                    </a:ext>
                  </a:extLst>
                </a:gridCol>
                <a:gridCol w="495303">
                  <a:extLst>
                    <a:ext uri="{9D8B030D-6E8A-4147-A177-3AD203B41FA5}">
                      <a16:colId xmlns:a16="http://schemas.microsoft.com/office/drawing/2014/main" val="20010"/>
                    </a:ext>
                  </a:extLst>
                </a:gridCol>
                <a:gridCol w="495303">
                  <a:extLst>
                    <a:ext uri="{9D8B030D-6E8A-4147-A177-3AD203B41FA5}">
                      <a16:colId xmlns:a16="http://schemas.microsoft.com/office/drawing/2014/main" val="20011"/>
                    </a:ext>
                  </a:extLst>
                </a:gridCol>
                <a:gridCol w="495303">
                  <a:extLst>
                    <a:ext uri="{9D8B030D-6E8A-4147-A177-3AD203B41FA5}">
                      <a16:colId xmlns:a16="http://schemas.microsoft.com/office/drawing/2014/main" val="20012"/>
                    </a:ext>
                  </a:extLst>
                </a:gridCol>
                <a:gridCol w="495303">
                  <a:extLst>
                    <a:ext uri="{9D8B030D-6E8A-4147-A177-3AD203B41FA5}">
                      <a16:colId xmlns:a16="http://schemas.microsoft.com/office/drawing/2014/main" val="20013"/>
                    </a:ext>
                  </a:extLst>
                </a:gridCol>
                <a:gridCol w="495303">
                  <a:extLst>
                    <a:ext uri="{9D8B030D-6E8A-4147-A177-3AD203B41FA5}">
                      <a16:colId xmlns:a16="http://schemas.microsoft.com/office/drawing/2014/main" val="20014"/>
                    </a:ext>
                  </a:extLst>
                </a:gridCol>
              </a:tblGrid>
              <a:tr h="370840">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0840">
                <a:tc>
                  <a:txBody>
                    <a:bodyPr/>
                    <a:lstStyle/>
                    <a:p>
                      <a:pPr algn="ctr"/>
                      <a:r>
                        <a:rPr lang="en-US" altLang="zh-CN" b="1" i="0">
                          <a:solidFill>
                            <a:srgbClr val="0000FF"/>
                          </a:solidFill>
                          <a:latin typeface="微软雅黑" panose="020B0503020204020204" pitchFamily="34" charset="-122"/>
                          <a:ea typeface="微软雅黑" panose="020B0503020204020204" pitchFamily="34" charset="-122"/>
                          <a:cs typeface="Consolas" panose="020B0609020204030204" pitchFamily="49"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0000FF"/>
                          </a:solidFill>
                          <a:latin typeface="微软雅黑" panose="020B0503020204020204" pitchFamily="34" charset="-122"/>
                          <a:ea typeface="微软雅黑" panose="020B0503020204020204" pitchFamily="34" charset="-122"/>
                          <a:cs typeface="Consolas" panose="020B0609020204030204" pitchFamily="49"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0000FF"/>
                          </a:solidFill>
                          <a:latin typeface="微软雅黑" panose="020B0503020204020204" pitchFamily="34" charset="-122"/>
                          <a:ea typeface="微软雅黑" panose="020B0503020204020204" pitchFamily="34" charset="-122"/>
                          <a:cs typeface="Consolas" panose="020B0609020204030204" pitchFamily="49"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0000FF"/>
                          </a:solidFill>
                          <a:latin typeface="微软雅黑" panose="020B0503020204020204" pitchFamily="34" charset="-122"/>
                          <a:ea typeface="微软雅黑" panose="020B0503020204020204" pitchFamily="34" charset="-122"/>
                          <a:cs typeface="Consolas" panose="020B0609020204030204" pitchFamily="49"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0000FF"/>
                          </a:solidFill>
                          <a:latin typeface="微软雅黑" panose="020B0503020204020204" pitchFamily="34" charset="-122"/>
                          <a:ea typeface="微软雅黑" panose="020B0503020204020204" pitchFamily="34" charset="-122"/>
                          <a:cs typeface="Consolas" panose="020B0609020204030204" pitchFamily="49" charset="0"/>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0000FF"/>
                          </a:solidFill>
                          <a:latin typeface="微软雅黑" panose="020B0503020204020204" pitchFamily="34" charset="-122"/>
                          <a:ea typeface="微软雅黑" panose="020B0503020204020204" pitchFamily="34" charset="-122"/>
                          <a:cs typeface="Consolas" panose="020B0609020204030204" pitchFamily="49" charset="0"/>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0000FF"/>
                          </a:solidFill>
                          <a:latin typeface="微软雅黑" panose="020B0503020204020204" pitchFamily="34" charset="-122"/>
                          <a:ea typeface="微软雅黑" panose="020B0503020204020204" pitchFamily="34" charset="-122"/>
                          <a:cs typeface="Consolas" panose="020B0609020204030204" pitchFamily="49" charset="0"/>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0000FF"/>
                          </a:solidFill>
                          <a:latin typeface="微软雅黑" panose="020B0503020204020204" pitchFamily="34" charset="-122"/>
                          <a:ea typeface="微软雅黑" panose="020B0503020204020204" pitchFamily="34" charset="-122"/>
                          <a:cs typeface="Consolas" panose="020B0609020204030204" pitchFamily="49" charset="0"/>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0000FF"/>
                          </a:solidFill>
                          <a:latin typeface="微软雅黑" panose="020B0503020204020204" pitchFamily="34" charset="-122"/>
                          <a:ea typeface="微软雅黑" panose="020B0503020204020204" pitchFamily="34" charset="-122"/>
                          <a:cs typeface="Consolas" panose="020B0609020204030204" pitchFamily="49" charset="0"/>
                        </a:rPr>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0000FF"/>
                          </a:solidFill>
                          <a:latin typeface="微软雅黑" panose="020B0503020204020204" pitchFamily="34" charset="-122"/>
                          <a:ea typeface="微软雅黑" panose="020B0503020204020204" pitchFamily="34" charset="-122"/>
                          <a:cs typeface="Consolas" panose="020B0609020204030204" pitchFamily="49" charset="0"/>
                        </a:rPr>
                        <a:t>J</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0000FF"/>
                          </a:solidFill>
                          <a:latin typeface="微软雅黑" panose="020B0503020204020204" pitchFamily="34" charset="-122"/>
                          <a:ea typeface="微软雅黑" panose="020B0503020204020204" pitchFamily="34" charset="-122"/>
                          <a:cs typeface="Consolas" panose="020B0609020204030204" pitchFamily="49" charset="0"/>
                        </a:rPr>
                        <a:t>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bl>
          </a:graphicData>
        </a:graphic>
      </p:graphicFrame>
      <p:sp>
        <p:nvSpPr>
          <p:cNvPr id="8" name="TextBox 7"/>
          <p:cNvSpPr txBox="1"/>
          <p:nvPr>
            <p:custDataLst>
              <p:tags r:id="rId2"/>
            </p:custDataLst>
          </p:nvPr>
        </p:nvSpPr>
        <p:spPr>
          <a:xfrm>
            <a:off x="515095" y="4929865"/>
            <a:ext cx="642942" cy="266700"/>
          </a:xfrm>
          <a:prstGeom prst="rect">
            <a:avLst/>
          </a:prstGeom>
          <a:noFill/>
        </p:spPr>
        <p:txBody>
          <a:bodyPr wrap="square" lIns="0" tIns="0" rIns="0" rtlCol="0">
            <a:spAutoFit/>
          </a:bodyPr>
          <a:lstStyle/>
          <a:p>
            <a:r>
              <a:rPr lang="zh-CN" altLang="en-US" sz="1800">
                <a:solidFill>
                  <a:schemeClr val="dk1"/>
                </a:solidFill>
                <a:latin typeface="微软雅黑" panose="020B0503020204020204" pitchFamily="34" charset="-122"/>
                <a:ea typeface="微软雅黑" panose="020B0503020204020204" pitchFamily="34" charset="-122"/>
              </a:rPr>
              <a:t>位置</a:t>
            </a:r>
          </a:p>
        </p:txBody>
      </p:sp>
      <p:sp>
        <p:nvSpPr>
          <p:cNvPr id="9" name="TextBox 8"/>
          <p:cNvSpPr txBox="1"/>
          <p:nvPr>
            <p:custDataLst>
              <p:tags r:id="rId3"/>
            </p:custDataLst>
          </p:nvPr>
        </p:nvSpPr>
        <p:spPr>
          <a:xfrm>
            <a:off x="586533" y="5223504"/>
            <a:ext cx="571504" cy="312420"/>
          </a:xfrm>
          <a:prstGeom prst="rect">
            <a:avLst/>
          </a:prstGeom>
          <a:noFill/>
        </p:spPr>
        <p:txBody>
          <a:bodyPr wrap="square" rtlCol="0">
            <a:spAutoFit/>
          </a:bodyPr>
          <a:lstStyle/>
          <a:p>
            <a:r>
              <a:rPr lang="en-US" altLang="zh-CN" sz="1800">
                <a:solidFill>
                  <a:schemeClr val="dk1"/>
                </a:solidFill>
                <a:latin typeface="微软雅黑" panose="020B0503020204020204" pitchFamily="34" charset="-122"/>
                <a:ea typeface="微软雅黑" panose="020B0503020204020204" pitchFamily="34" charset="-122"/>
                <a:cs typeface="Consolas" panose="020B0609020204030204" pitchFamily="49" charset="0"/>
              </a:rPr>
              <a:t>sb</a:t>
            </a:r>
          </a:p>
        </p:txBody>
      </p:sp>
      <p:sp>
        <p:nvSpPr>
          <p:cNvPr id="42" name="TextBox 41"/>
          <p:cNvSpPr txBox="1"/>
          <p:nvPr>
            <p:custDataLst>
              <p:tags r:id="rId4"/>
            </p:custDataLst>
          </p:nvPr>
        </p:nvSpPr>
        <p:spPr>
          <a:xfrm>
            <a:off x="479376" y="1232592"/>
            <a:ext cx="785818" cy="368300"/>
          </a:xfrm>
          <a:prstGeom prst="rect">
            <a:avLst/>
          </a:prstGeom>
          <a:noFill/>
        </p:spPr>
        <p:txBody>
          <a:bodyPr wrap="square" rtlCol="0">
            <a:spAutoFit/>
          </a:bodyPr>
          <a:lstStyle/>
          <a:p>
            <a:pPr algn="l">
              <a:lnSpc>
                <a:spcPct val="100000"/>
              </a:lnSpc>
              <a:spcBef>
                <a:spcPts val="0"/>
              </a:spcBef>
            </a:pPr>
            <a:r>
              <a:rPr lang="zh-CN" altLang="en-US"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或者</a:t>
            </a:r>
          </a:p>
        </p:txBody>
      </p:sp>
      <p:sp>
        <p:nvSpPr>
          <p:cNvPr id="43" name="TextBox 42"/>
          <p:cNvSpPr txBox="1"/>
          <p:nvPr/>
        </p:nvSpPr>
        <p:spPr>
          <a:xfrm>
            <a:off x="800847" y="5826750"/>
            <a:ext cx="2000264" cy="368300"/>
          </a:xfrm>
          <a:prstGeom prst="rect">
            <a:avLst/>
          </a:prstGeom>
          <a:noFill/>
        </p:spPr>
        <p:txBody>
          <a:bodyPr wrap="square" rtlCol="0">
            <a:spAutoFit/>
          </a:bodyPr>
          <a:lstStyle/>
          <a:p>
            <a:pPr algn="l">
              <a:lnSpc>
                <a:spcPct val="100000"/>
              </a:lnSpc>
              <a:spcBef>
                <a:spcPts val="0"/>
              </a:spcBef>
            </a:pP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sb</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的下标从</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开始</a:t>
            </a:r>
          </a:p>
        </p:txBody>
      </p:sp>
      <p:cxnSp>
        <p:nvCxnSpPr>
          <p:cNvPr id="44" name="直接箭头连接符 43"/>
          <p:cNvCxnSpPr/>
          <p:nvPr>
            <p:custDataLst>
              <p:tags r:id="rId5"/>
            </p:custDataLst>
          </p:nvPr>
        </p:nvCxnSpPr>
        <p:spPr>
          <a:xfrm rot="5400000" flipH="1" flipV="1">
            <a:off x="1408070" y="5719593"/>
            <a:ext cx="214314"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45" name="灯片编号占位符 44"/>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72</a:t>
            </a:fld>
            <a:r>
              <a:rPr lang="en-US" altLang="zh-CN">
                <a:solidFill>
                  <a:srgbClr val="000000"/>
                </a:solidFill>
                <a:latin typeface="微软雅黑" panose="020B0503020204020204" pitchFamily="34" charset="-122"/>
                <a:ea typeface="微软雅黑" panose="020B0503020204020204" pitchFamily="34" charset="-122"/>
              </a:rPr>
              <a:t>/39</a:t>
            </a:r>
          </a:p>
        </p:txBody>
      </p:sp>
      <p:grpSp>
        <p:nvGrpSpPr>
          <p:cNvPr id="5" name="组合 4"/>
          <p:cNvGrpSpPr/>
          <p:nvPr/>
        </p:nvGrpSpPr>
        <p:grpSpPr>
          <a:xfrm>
            <a:off x="1919536" y="1316588"/>
            <a:ext cx="4968552" cy="2791197"/>
            <a:chOff x="1919536" y="1316588"/>
            <a:chExt cx="4968552" cy="2791197"/>
          </a:xfrm>
        </p:grpSpPr>
        <p:grpSp>
          <p:nvGrpSpPr>
            <p:cNvPr id="2" name="组合 45"/>
            <p:cNvGrpSpPr/>
            <p:nvPr/>
          </p:nvGrpSpPr>
          <p:grpSpPr>
            <a:xfrm>
              <a:off x="2033910" y="1370133"/>
              <a:ext cx="4721825" cy="2450917"/>
              <a:chOff x="1626839" y="2335405"/>
              <a:chExt cx="5558534" cy="2950983"/>
            </a:xfrm>
          </p:grpSpPr>
          <p:sp>
            <p:nvSpPr>
              <p:cNvPr id="47" name="椭圆 46"/>
              <p:cNvSpPr/>
              <p:nvPr>
                <p:custDataLst>
                  <p:tags r:id="rId7"/>
                </p:custDataLst>
              </p:nvPr>
            </p:nvSpPr>
            <p:spPr>
              <a:xfrm>
                <a:off x="4429124" y="2500306"/>
                <a:ext cx="357190" cy="428628"/>
              </a:xfrm>
              <a:prstGeom prst="ellipse">
                <a:avLst/>
              </a:prstGeom>
              <a:gradFill>
                <a:gsLst>
                  <a:gs pos="0">
                    <a:schemeClr val="accent3">
                      <a:shade val="51000"/>
                      <a:satMod val="130000"/>
                    </a:schemeClr>
                  </a:gs>
                  <a:gs pos="80000">
                    <a:schemeClr val="accent3">
                      <a:shade val="93000"/>
                      <a:satMod val="130000"/>
                    </a:schemeClr>
                  </a:gs>
                  <a:gs pos="100000">
                    <a:schemeClr val="accent3">
                      <a:shade val="94000"/>
                      <a:satMod val="135000"/>
                    </a:schemeClr>
                  </a:gs>
                  <a:gs pos="0">
                    <a:srgbClr val="DB7C23"/>
                  </a:gs>
                  <a:gs pos="80000">
                    <a:srgbClr val="DB7C23"/>
                  </a:gs>
                  <a:gs pos="100000">
                    <a:srgbClr val="DB7C23"/>
                  </a:gs>
                </a:gsLst>
                <a:lin ang="16200000" scaled="0"/>
              </a:gradFill>
              <a:ln>
                <a:solidFill>
                  <a:schemeClr val="accent3">
                    <a:shade val="95000"/>
                    <a:satMod val="10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1600">
                    <a:solidFill>
                      <a:schemeClr val="lt1"/>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48" name="椭圆 47"/>
              <p:cNvSpPr/>
              <p:nvPr>
                <p:custDataLst>
                  <p:tags r:id="rId8"/>
                </p:custDataLst>
              </p:nvPr>
            </p:nvSpPr>
            <p:spPr>
              <a:xfrm>
                <a:off x="3000364" y="335756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49" name="椭圆 48"/>
              <p:cNvSpPr/>
              <p:nvPr>
                <p:custDataLst>
                  <p:tags r:id="rId9"/>
                </p:custDataLst>
              </p:nvPr>
            </p:nvSpPr>
            <p:spPr>
              <a:xfrm>
                <a:off x="2285984" y="407194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50" name="椭圆 49"/>
              <p:cNvSpPr/>
              <p:nvPr>
                <p:custDataLst>
                  <p:tags r:id="rId10"/>
                </p:custDataLst>
              </p:nvPr>
            </p:nvSpPr>
            <p:spPr>
              <a:xfrm>
                <a:off x="1928794" y="4857760"/>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51" name="椭圆 50"/>
              <p:cNvSpPr/>
              <p:nvPr>
                <p:custDataLst>
                  <p:tags r:id="rId11"/>
                </p:custDataLst>
              </p:nvPr>
            </p:nvSpPr>
            <p:spPr>
              <a:xfrm>
                <a:off x="2714612" y="4857760"/>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I</a:t>
                </a:r>
              </a:p>
            </p:txBody>
          </p:sp>
          <p:cxnSp>
            <p:nvCxnSpPr>
              <p:cNvPr id="52" name="直接连接符 51"/>
              <p:cNvCxnSpPr>
                <a:stCxn id="49" idx="3"/>
                <a:endCxn id="50" idx="0"/>
              </p:cNvCxnSpPr>
              <p:nvPr>
                <p:custDataLst>
                  <p:tags r:id="rId12"/>
                </p:custDataLst>
              </p:nvPr>
            </p:nvCxnSpPr>
            <p:spPr>
              <a:xfrm rot="5400000">
                <a:off x="2012861" y="4532327"/>
                <a:ext cx="419961" cy="23090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53" name="直接连接符 52"/>
              <p:cNvCxnSpPr>
                <a:stCxn id="49" idx="5"/>
                <a:endCxn id="51" idx="0"/>
              </p:cNvCxnSpPr>
              <p:nvPr>
                <p:custDataLst>
                  <p:tags r:id="rId13"/>
                </p:custDataLst>
              </p:nvPr>
            </p:nvCxnSpPr>
            <p:spPr>
              <a:xfrm rot="16200000" flipH="1">
                <a:off x="2532056" y="4496608"/>
                <a:ext cx="419961" cy="302342"/>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54" name="椭圆 53"/>
              <p:cNvSpPr/>
              <p:nvPr>
                <p:custDataLst>
                  <p:tags r:id="rId14"/>
                </p:custDataLst>
              </p:nvPr>
            </p:nvSpPr>
            <p:spPr>
              <a:xfrm>
                <a:off x="3643306" y="407194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55" name="椭圆 54"/>
              <p:cNvSpPr/>
              <p:nvPr>
                <p:custDataLst>
                  <p:tags r:id="rId15"/>
                </p:custDataLst>
              </p:nvPr>
            </p:nvSpPr>
            <p:spPr>
              <a:xfrm>
                <a:off x="3286116" y="4857760"/>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J</a:t>
                </a:r>
              </a:p>
            </p:txBody>
          </p:sp>
          <p:sp>
            <p:nvSpPr>
              <p:cNvPr id="56" name="椭圆 55"/>
              <p:cNvSpPr/>
              <p:nvPr>
                <p:custDataLst>
                  <p:tags r:id="rId16"/>
                </p:custDataLst>
              </p:nvPr>
            </p:nvSpPr>
            <p:spPr>
              <a:xfrm>
                <a:off x="4071934" y="4857760"/>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K</a:t>
                </a:r>
              </a:p>
            </p:txBody>
          </p:sp>
          <p:cxnSp>
            <p:nvCxnSpPr>
              <p:cNvPr id="57" name="直接连接符 56"/>
              <p:cNvCxnSpPr>
                <a:stCxn id="54" idx="3"/>
                <a:endCxn id="55" idx="0"/>
              </p:cNvCxnSpPr>
              <p:nvPr>
                <p:custDataLst>
                  <p:tags r:id="rId17"/>
                </p:custDataLst>
              </p:nvPr>
            </p:nvCxnSpPr>
            <p:spPr>
              <a:xfrm rot="5400000">
                <a:off x="3370183" y="4532327"/>
                <a:ext cx="419961" cy="23090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58" name="直接连接符 57"/>
              <p:cNvCxnSpPr>
                <a:stCxn id="54" idx="5"/>
                <a:endCxn id="56" idx="0"/>
              </p:cNvCxnSpPr>
              <p:nvPr>
                <p:custDataLst>
                  <p:tags r:id="rId18"/>
                </p:custDataLst>
              </p:nvPr>
            </p:nvCxnSpPr>
            <p:spPr>
              <a:xfrm rot="16200000" flipH="1">
                <a:off x="3889378" y="4496608"/>
                <a:ext cx="419961" cy="302342"/>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59" name="直接连接符 58"/>
              <p:cNvCxnSpPr>
                <a:stCxn id="48" idx="3"/>
                <a:endCxn id="49" idx="7"/>
              </p:cNvCxnSpPr>
              <p:nvPr>
                <p:custDataLst>
                  <p:tags r:id="rId19"/>
                </p:custDataLst>
              </p:nvPr>
            </p:nvCxnSpPr>
            <p:spPr>
              <a:xfrm rot="5400000">
                <a:off x="2616122" y="3698162"/>
                <a:ext cx="411294" cy="46180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60" name="直接连接符 59"/>
              <p:cNvCxnSpPr>
                <a:stCxn id="48" idx="5"/>
                <a:endCxn id="54" idx="1"/>
              </p:cNvCxnSpPr>
              <p:nvPr>
                <p:custDataLst>
                  <p:tags r:id="rId20"/>
                </p:custDataLst>
              </p:nvPr>
            </p:nvCxnSpPr>
            <p:spPr>
              <a:xfrm rot="16200000" flipH="1">
                <a:off x="3294783" y="3733881"/>
                <a:ext cx="411294" cy="39037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61" name="椭圆 60"/>
              <p:cNvSpPr/>
              <p:nvPr>
                <p:custDataLst>
                  <p:tags r:id="rId21"/>
                </p:custDataLst>
              </p:nvPr>
            </p:nvSpPr>
            <p:spPr>
              <a:xfrm>
                <a:off x="6000760" y="335756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62" name="椭圆 61"/>
              <p:cNvSpPr/>
              <p:nvPr>
                <p:custDataLst>
                  <p:tags r:id="rId22"/>
                </p:custDataLst>
              </p:nvPr>
            </p:nvSpPr>
            <p:spPr>
              <a:xfrm>
                <a:off x="5286380" y="407194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63" name="椭圆 62"/>
              <p:cNvSpPr/>
              <p:nvPr>
                <p:custDataLst>
                  <p:tags r:id="rId23"/>
                </p:custDataLst>
              </p:nvPr>
            </p:nvSpPr>
            <p:spPr>
              <a:xfrm>
                <a:off x="6643702" y="4071942"/>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G</a:t>
                </a:r>
              </a:p>
            </p:txBody>
          </p:sp>
          <p:cxnSp>
            <p:nvCxnSpPr>
              <p:cNvPr id="64" name="直接连接符 63"/>
              <p:cNvCxnSpPr>
                <a:stCxn id="61" idx="3"/>
                <a:endCxn id="62" idx="7"/>
              </p:cNvCxnSpPr>
              <p:nvPr>
                <p:custDataLst>
                  <p:tags r:id="rId24"/>
                </p:custDataLst>
              </p:nvPr>
            </p:nvCxnSpPr>
            <p:spPr>
              <a:xfrm rot="5400000">
                <a:off x="5616518" y="3698162"/>
                <a:ext cx="411294" cy="46180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65" name="直接连接符 64"/>
              <p:cNvCxnSpPr>
                <a:stCxn id="61" idx="5"/>
                <a:endCxn id="63" idx="1"/>
              </p:cNvCxnSpPr>
              <p:nvPr>
                <p:custDataLst>
                  <p:tags r:id="rId25"/>
                </p:custDataLst>
              </p:nvPr>
            </p:nvCxnSpPr>
            <p:spPr>
              <a:xfrm rot="16200000" flipH="1">
                <a:off x="6295179" y="3733881"/>
                <a:ext cx="411294" cy="39037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66" name="直接连接符 65"/>
              <p:cNvCxnSpPr>
                <a:stCxn id="47" idx="2"/>
                <a:endCxn id="48" idx="7"/>
              </p:cNvCxnSpPr>
              <p:nvPr>
                <p:custDataLst>
                  <p:tags r:id="rId26"/>
                </p:custDataLst>
              </p:nvPr>
            </p:nvCxnSpPr>
            <p:spPr>
              <a:xfrm rot="10800000" flipV="1">
                <a:off x="3305246" y="2714619"/>
                <a:ext cx="1123879" cy="70571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67" name="直接连接符 66"/>
              <p:cNvCxnSpPr>
                <a:stCxn id="47" idx="6"/>
                <a:endCxn id="61" idx="1"/>
              </p:cNvCxnSpPr>
              <p:nvPr>
                <p:custDataLst>
                  <p:tags r:id="rId27"/>
                </p:custDataLst>
              </p:nvPr>
            </p:nvCxnSpPr>
            <p:spPr>
              <a:xfrm>
                <a:off x="4786314" y="2714620"/>
                <a:ext cx="1266755" cy="70571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68" name="TextBox 67"/>
              <p:cNvSpPr txBox="1"/>
              <p:nvPr/>
            </p:nvSpPr>
            <p:spPr>
              <a:xfrm>
                <a:off x="4214810" y="2335405"/>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0</a:t>
                </a:r>
              </a:p>
            </p:txBody>
          </p:sp>
          <p:sp>
            <p:nvSpPr>
              <p:cNvPr id="69" name="TextBox 68"/>
              <p:cNvSpPr txBox="1"/>
              <p:nvPr/>
            </p:nvSpPr>
            <p:spPr>
              <a:xfrm>
                <a:off x="2720097" y="3335537"/>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1</a:t>
                </a:r>
              </a:p>
            </p:txBody>
          </p:sp>
          <p:sp>
            <p:nvSpPr>
              <p:cNvPr id="70" name="TextBox 69"/>
              <p:cNvSpPr txBox="1"/>
              <p:nvPr/>
            </p:nvSpPr>
            <p:spPr>
              <a:xfrm>
                <a:off x="2131420" y="3929066"/>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3</a:t>
                </a:r>
              </a:p>
            </p:txBody>
          </p:sp>
          <p:sp>
            <p:nvSpPr>
              <p:cNvPr id="71" name="TextBox 70"/>
              <p:cNvSpPr txBox="1"/>
              <p:nvPr/>
            </p:nvSpPr>
            <p:spPr>
              <a:xfrm>
                <a:off x="1626839" y="4835734"/>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7</a:t>
                </a:r>
              </a:p>
            </p:txBody>
          </p:sp>
          <p:sp>
            <p:nvSpPr>
              <p:cNvPr id="72" name="TextBox 71"/>
              <p:cNvSpPr txBox="1"/>
              <p:nvPr/>
            </p:nvSpPr>
            <p:spPr>
              <a:xfrm>
                <a:off x="2459664" y="4786322"/>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8</a:t>
                </a:r>
              </a:p>
            </p:txBody>
          </p:sp>
          <p:sp>
            <p:nvSpPr>
              <p:cNvPr id="73" name="TextBox 72"/>
              <p:cNvSpPr txBox="1"/>
              <p:nvPr/>
            </p:nvSpPr>
            <p:spPr>
              <a:xfrm>
                <a:off x="3729260" y="3857628"/>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4</a:t>
                </a:r>
              </a:p>
            </p:txBody>
          </p:sp>
          <p:sp>
            <p:nvSpPr>
              <p:cNvPr id="74" name="TextBox 73"/>
              <p:cNvSpPr txBox="1"/>
              <p:nvPr/>
            </p:nvSpPr>
            <p:spPr>
              <a:xfrm>
                <a:off x="3071802" y="4639136"/>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9</a:t>
                </a:r>
              </a:p>
            </p:txBody>
          </p:sp>
          <p:sp>
            <p:nvSpPr>
              <p:cNvPr id="75" name="TextBox 74"/>
              <p:cNvSpPr txBox="1"/>
              <p:nvPr/>
            </p:nvSpPr>
            <p:spPr>
              <a:xfrm>
                <a:off x="3799245" y="4723637"/>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10</a:t>
                </a:r>
              </a:p>
            </p:txBody>
          </p:sp>
          <p:sp>
            <p:nvSpPr>
              <p:cNvPr id="76" name="TextBox 75"/>
              <p:cNvSpPr txBox="1"/>
              <p:nvPr/>
            </p:nvSpPr>
            <p:spPr>
              <a:xfrm>
                <a:off x="6252164" y="3308074"/>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2</a:t>
                </a:r>
              </a:p>
            </p:txBody>
          </p:sp>
          <p:sp>
            <p:nvSpPr>
              <p:cNvPr id="77" name="TextBox 76"/>
              <p:cNvSpPr txBox="1"/>
              <p:nvPr/>
            </p:nvSpPr>
            <p:spPr>
              <a:xfrm>
                <a:off x="5149628" y="3924965"/>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5</a:t>
                </a:r>
              </a:p>
            </p:txBody>
          </p:sp>
          <p:sp>
            <p:nvSpPr>
              <p:cNvPr id="78" name="TextBox 77"/>
              <p:cNvSpPr txBox="1"/>
              <p:nvPr/>
            </p:nvSpPr>
            <p:spPr>
              <a:xfrm>
                <a:off x="6756745" y="3879653"/>
                <a:ext cx="428628" cy="211227"/>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6</a:t>
                </a:r>
              </a:p>
            </p:txBody>
          </p:sp>
        </p:grpSp>
        <p:sp>
          <p:nvSpPr>
            <p:cNvPr id="4" name="矩形 3"/>
            <p:cNvSpPr/>
            <p:nvPr>
              <p:custDataLst>
                <p:tags r:id="rId6"/>
              </p:custDataLst>
            </p:nvPr>
          </p:nvSpPr>
          <p:spPr>
            <a:xfrm>
              <a:off x="1919536" y="1316588"/>
              <a:ext cx="4968552" cy="2791197"/>
            </a:xfrm>
            <a:prstGeom prst="rect">
              <a:avLst/>
            </a:prstGeom>
            <a:ln w="19050">
              <a:solidFill>
                <a:schemeClr val="accent3">
                  <a:lumMod val="60000"/>
                  <a:lumOff val="40000"/>
                </a:schemeClr>
              </a:solidFill>
              <a:prstDash val="dash"/>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endParaRPr>
            </a:p>
          </p:txBody>
        </p:sp>
      </p:grpSp>
    </p:spTree>
    <p:extLst>
      <p:ext uri="{BB962C8B-B14F-4D97-AF65-F5344CB8AC3E}">
        <p14:creationId xmlns:p14="http://schemas.microsoft.com/office/powerpoint/2010/main" val="40412629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8" grpId="0"/>
      <p:bldP spid="9" grpId="0"/>
      <p:bldP spid="4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14637" y="1311568"/>
            <a:ext cx="3786214" cy="2263991"/>
            <a:chOff x="2285984" y="879257"/>
            <a:chExt cx="4714908" cy="2786082"/>
          </a:xfrm>
        </p:grpSpPr>
        <p:sp>
          <p:nvSpPr>
            <p:cNvPr id="6" name="椭圆 5"/>
            <p:cNvSpPr/>
            <p:nvPr>
              <p:custDataLst>
                <p:tags r:id="rId30"/>
              </p:custDataLst>
            </p:nvPr>
          </p:nvSpPr>
          <p:spPr>
            <a:xfrm>
              <a:off x="4429124" y="879257"/>
              <a:ext cx="357190" cy="428628"/>
            </a:xfrm>
            <a:prstGeom prst="ellipse">
              <a:avLst/>
            </a:prstGeom>
            <a:gradFill>
              <a:gsLst>
                <a:gs pos="0">
                  <a:schemeClr val="accent3">
                    <a:shade val="51000"/>
                    <a:satMod val="130000"/>
                  </a:schemeClr>
                </a:gs>
                <a:gs pos="80000">
                  <a:schemeClr val="accent3">
                    <a:shade val="93000"/>
                    <a:satMod val="130000"/>
                  </a:schemeClr>
                </a:gs>
                <a:gs pos="100000">
                  <a:schemeClr val="accent3">
                    <a:shade val="94000"/>
                    <a:satMod val="135000"/>
                  </a:schemeClr>
                </a:gs>
                <a:gs pos="0">
                  <a:srgbClr val="DB7C23"/>
                </a:gs>
                <a:gs pos="80000">
                  <a:srgbClr val="DB7C23"/>
                </a:gs>
                <a:gs pos="100000">
                  <a:srgbClr val="DB7C23"/>
                </a:gs>
              </a:gsLst>
              <a:lin ang="16200000" scaled="0"/>
            </a:gradFill>
            <a:ln>
              <a:solidFill>
                <a:schemeClr val="accent3">
                  <a:shade val="95000"/>
                  <a:satMod val="10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1800">
                  <a:solidFill>
                    <a:schemeClr val="lt1"/>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7" name="椭圆 6"/>
            <p:cNvSpPr/>
            <p:nvPr>
              <p:custDataLst>
                <p:tags r:id="rId31"/>
              </p:custDataLst>
            </p:nvPr>
          </p:nvSpPr>
          <p:spPr>
            <a:xfrm>
              <a:off x="3000364" y="1736513"/>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80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8" name="椭圆 7"/>
            <p:cNvSpPr/>
            <p:nvPr>
              <p:custDataLst>
                <p:tags r:id="rId32"/>
              </p:custDataLst>
            </p:nvPr>
          </p:nvSpPr>
          <p:spPr>
            <a:xfrm>
              <a:off x="2285984" y="2450893"/>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800">
                  <a:solidFill>
                    <a:srgbClr val="FFFFFF"/>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9" name="椭圆 8"/>
            <p:cNvSpPr/>
            <p:nvPr>
              <p:custDataLst>
                <p:tags r:id="rId33"/>
              </p:custDataLst>
            </p:nvPr>
          </p:nvSpPr>
          <p:spPr>
            <a:xfrm>
              <a:off x="3643306" y="2450893"/>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800">
                  <a:solidFill>
                    <a:srgbClr val="FFFFFF"/>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10" name="椭圆 9"/>
            <p:cNvSpPr/>
            <p:nvPr>
              <p:custDataLst>
                <p:tags r:id="rId34"/>
              </p:custDataLst>
            </p:nvPr>
          </p:nvSpPr>
          <p:spPr>
            <a:xfrm>
              <a:off x="3286116" y="3236711"/>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800">
                  <a:solidFill>
                    <a:srgbClr val="FFFFFF"/>
                  </a:solidFill>
                  <a:latin typeface="微软雅黑" panose="020B0503020204020204" pitchFamily="34" charset="-122"/>
                  <a:ea typeface="微软雅黑" panose="020B0503020204020204" pitchFamily="34" charset="-122"/>
                  <a:cs typeface="Consolas" panose="020B0609020204030204" pitchFamily="49" charset="0"/>
                </a:rPr>
                <a:t>G</a:t>
              </a:r>
            </a:p>
          </p:txBody>
        </p:sp>
        <p:sp>
          <p:nvSpPr>
            <p:cNvPr id="11" name="椭圆 10"/>
            <p:cNvSpPr/>
            <p:nvPr>
              <p:custDataLst>
                <p:tags r:id="rId35"/>
              </p:custDataLst>
            </p:nvPr>
          </p:nvSpPr>
          <p:spPr>
            <a:xfrm>
              <a:off x="4071934" y="3236711"/>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800">
                  <a:solidFill>
                    <a:srgbClr val="FFFFFF"/>
                  </a:solidFill>
                  <a:latin typeface="微软雅黑" panose="020B0503020204020204" pitchFamily="34" charset="-122"/>
                  <a:ea typeface="微软雅黑" panose="020B0503020204020204" pitchFamily="34" charset="-122"/>
                  <a:cs typeface="Consolas" panose="020B0609020204030204" pitchFamily="49" charset="0"/>
                </a:rPr>
                <a:t>H</a:t>
              </a:r>
            </a:p>
          </p:txBody>
        </p:sp>
        <p:cxnSp>
          <p:nvCxnSpPr>
            <p:cNvPr id="12" name="直接连接符 11"/>
            <p:cNvCxnSpPr>
              <a:stCxn id="9" idx="3"/>
              <a:endCxn id="10" idx="0"/>
            </p:cNvCxnSpPr>
            <p:nvPr>
              <p:custDataLst>
                <p:tags r:id="rId36"/>
              </p:custDataLst>
            </p:nvPr>
          </p:nvCxnSpPr>
          <p:spPr>
            <a:xfrm rot="5400000">
              <a:off x="3370183" y="2911278"/>
              <a:ext cx="419961" cy="23090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13" name="直接连接符 12"/>
            <p:cNvCxnSpPr>
              <a:stCxn id="9" idx="5"/>
              <a:endCxn id="11" idx="0"/>
            </p:cNvCxnSpPr>
            <p:nvPr>
              <p:custDataLst>
                <p:tags r:id="rId37"/>
              </p:custDataLst>
            </p:nvPr>
          </p:nvCxnSpPr>
          <p:spPr>
            <a:xfrm rot="16200000" flipH="1">
              <a:off x="3889378" y="2875559"/>
              <a:ext cx="419961" cy="302342"/>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14" name="直接连接符 13"/>
            <p:cNvCxnSpPr>
              <a:stCxn id="7" idx="3"/>
              <a:endCxn id="8" idx="7"/>
            </p:cNvCxnSpPr>
            <p:nvPr>
              <p:custDataLst>
                <p:tags r:id="rId38"/>
              </p:custDataLst>
            </p:nvPr>
          </p:nvCxnSpPr>
          <p:spPr>
            <a:xfrm rot="5400000">
              <a:off x="2616122" y="2077113"/>
              <a:ext cx="411294" cy="46180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15" name="直接连接符 14"/>
            <p:cNvCxnSpPr>
              <a:stCxn id="7" idx="5"/>
              <a:endCxn id="9" idx="1"/>
            </p:cNvCxnSpPr>
            <p:nvPr>
              <p:custDataLst>
                <p:tags r:id="rId39"/>
              </p:custDataLst>
            </p:nvPr>
          </p:nvCxnSpPr>
          <p:spPr>
            <a:xfrm rot="16200000" flipH="1">
              <a:off x="3294783" y="2112832"/>
              <a:ext cx="411294" cy="39037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16" name="椭圆 15"/>
            <p:cNvSpPr/>
            <p:nvPr>
              <p:custDataLst>
                <p:tags r:id="rId40"/>
              </p:custDataLst>
            </p:nvPr>
          </p:nvSpPr>
          <p:spPr>
            <a:xfrm>
              <a:off x="6000760" y="1736513"/>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80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17" name="椭圆 16"/>
            <p:cNvSpPr/>
            <p:nvPr>
              <p:custDataLst>
                <p:tags r:id="rId41"/>
              </p:custDataLst>
            </p:nvPr>
          </p:nvSpPr>
          <p:spPr>
            <a:xfrm>
              <a:off x="6643702" y="2450893"/>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800">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18" name="椭圆 17"/>
            <p:cNvSpPr/>
            <p:nvPr>
              <p:custDataLst>
                <p:tags r:id="rId42"/>
              </p:custDataLst>
            </p:nvPr>
          </p:nvSpPr>
          <p:spPr>
            <a:xfrm>
              <a:off x="6286512" y="3236711"/>
              <a:ext cx="357190" cy="428628"/>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800">
                  <a:solidFill>
                    <a:srgbClr val="FFFFFF"/>
                  </a:solidFill>
                  <a:latin typeface="微软雅黑" panose="020B0503020204020204" pitchFamily="34" charset="-122"/>
                  <a:ea typeface="微软雅黑" panose="020B0503020204020204" pitchFamily="34" charset="-122"/>
                  <a:cs typeface="Consolas" panose="020B0609020204030204" pitchFamily="49" charset="0"/>
                </a:rPr>
                <a:t>K</a:t>
              </a:r>
            </a:p>
          </p:txBody>
        </p:sp>
        <p:cxnSp>
          <p:nvCxnSpPr>
            <p:cNvPr id="19" name="直接连接符 18"/>
            <p:cNvCxnSpPr>
              <a:stCxn id="17" idx="3"/>
              <a:endCxn id="18" idx="0"/>
            </p:cNvCxnSpPr>
            <p:nvPr>
              <p:custDataLst>
                <p:tags r:id="rId43"/>
              </p:custDataLst>
            </p:nvPr>
          </p:nvCxnSpPr>
          <p:spPr>
            <a:xfrm rot="5400000">
              <a:off x="6370579" y="2911278"/>
              <a:ext cx="419961" cy="23090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20" name="直接连接符 19"/>
            <p:cNvCxnSpPr>
              <a:stCxn id="16" idx="5"/>
              <a:endCxn id="17" idx="1"/>
            </p:cNvCxnSpPr>
            <p:nvPr>
              <p:custDataLst>
                <p:tags r:id="rId44"/>
              </p:custDataLst>
            </p:nvPr>
          </p:nvCxnSpPr>
          <p:spPr>
            <a:xfrm rot="16200000" flipH="1">
              <a:off x="6295179" y="2112832"/>
              <a:ext cx="411294" cy="39037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21" name="直接连接符 20"/>
            <p:cNvCxnSpPr>
              <a:stCxn id="6" idx="2"/>
              <a:endCxn id="7" idx="7"/>
            </p:cNvCxnSpPr>
            <p:nvPr>
              <p:custDataLst>
                <p:tags r:id="rId45"/>
              </p:custDataLst>
            </p:nvPr>
          </p:nvCxnSpPr>
          <p:spPr>
            <a:xfrm rot="10800000" flipV="1">
              <a:off x="3305246" y="1093570"/>
              <a:ext cx="1123879" cy="70571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22" name="直接连接符 21"/>
            <p:cNvCxnSpPr>
              <a:stCxn id="6" idx="6"/>
              <a:endCxn id="16" idx="1"/>
            </p:cNvCxnSpPr>
            <p:nvPr>
              <p:custDataLst>
                <p:tags r:id="rId46"/>
              </p:custDataLst>
            </p:nvPr>
          </p:nvCxnSpPr>
          <p:spPr>
            <a:xfrm>
              <a:off x="4786314" y="1093571"/>
              <a:ext cx="1266755" cy="705713"/>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grpSp>
      <p:grpSp>
        <p:nvGrpSpPr>
          <p:cNvPr id="23" name="组合 22"/>
          <p:cNvGrpSpPr/>
          <p:nvPr/>
        </p:nvGrpSpPr>
        <p:grpSpPr>
          <a:xfrm>
            <a:off x="4328885" y="4004187"/>
            <a:ext cx="4640824" cy="2379479"/>
            <a:chOff x="2000232" y="3764165"/>
            <a:chExt cx="5194952" cy="2736669"/>
          </a:xfrm>
        </p:grpSpPr>
        <p:sp>
          <p:nvSpPr>
            <p:cNvPr id="24" name="椭圆 23"/>
            <p:cNvSpPr/>
            <p:nvPr>
              <p:custDataLst>
                <p:tags r:id="rId3"/>
              </p:custDataLst>
            </p:nvPr>
          </p:nvSpPr>
          <p:spPr>
            <a:xfrm>
              <a:off x="4579938" y="3917090"/>
              <a:ext cx="330731" cy="397499"/>
            </a:xfrm>
            <a:prstGeom prst="ellipse">
              <a:avLst/>
            </a:prstGeom>
            <a:gradFill>
              <a:gsLst>
                <a:gs pos="0">
                  <a:schemeClr val="accent3">
                    <a:shade val="51000"/>
                    <a:satMod val="130000"/>
                  </a:schemeClr>
                </a:gs>
                <a:gs pos="80000">
                  <a:schemeClr val="accent3">
                    <a:shade val="93000"/>
                    <a:satMod val="130000"/>
                  </a:schemeClr>
                </a:gs>
                <a:gs pos="100000">
                  <a:schemeClr val="accent3">
                    <a:shade val="94000"/>
                    <a:satMod val="135000"/>
                  </a:schemeClr>
                </a:gs>
                <a:gs pos="0">
                  <a:srgbClr val="DB7C23"/>
                </a:gs>
                <a:gs pos="80000">
                  <a:srgbClr val="DB7C23"/>
                </a:gs>
                <a:gs pos="100000">
                  <a:srgbClr val="DB7C23"/>
                </a:gs>
              </a:gsLst>
              <a:lin ang="16200000" scaled="0"/>
            </a:gradFill>
            <a:ln>
              <a:solidFill>
                <a:schemeClr val="accent3">
                  <a:shade val="95000"/>
                  <a:satMod val="10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nSpc>
                  <a:spcPts val="2200"/>
                </a:lnSpc>
                <a:spcBef>
                  <a:spcPts val="0"/>
                </a:spcBef>
              </a:pPr>
              <a:r>
                <a:rPr lang="en-US" altLang="zh-CN" sz="1800">
                  <a:solidFill>
                    <a:schemeClr val="lt1"/>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25" name="椭圆 24"/>
            <p:cNvSpPr/>
            <p:nvPr>
              <p:custDataLst>
                <p:tags r:id="rId4"/>
              </p:custDataLst>
            </p:nvPr>
          </p:nvSpPr>
          <p:spPr>
            <a:xfrm>
              <a:off x="3257012" y="4712088"/>
              <a:ext cx="330731" cy="397499"/>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spcBef>
                  <a:spcPts val="0"/>
                </a:spcBef>
              </a:pPr>
              <a:r>
                <a:rPr lang="en-US" altLang="zh-CN" sz="180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26" name="椭圆 25"/>
            <p:cNvSpPr/>
            <p:nvPr>
              <p:custDataLst>
                <p:tags r:id="rId5"/>
              </p:custDataLst>
            </p:nvPr>
          </p:nvSpPr>
          <p:spPr>
            <a:xfrm>
              <a:off x="2595549" y="5374587"/>
              <a:ext cx="330731" cy="397499"/>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spcBef>
                  <a:spcPts val="0"/>
                </a:spcBef>
              </a:pPr>
              <a:r>
                <a:rPr lang="en-US" altLang="zh-CN" sz="1800">
                  <a:solidFill>
                    <a:srgbClr val="FFFFFF"/>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27" name="椭圆 26"/>
            <p:cNvSpPr/>
            <p:nvPr>
              <p:custDataLst>
                <p:tags r:id="rId6"/>
              </p:custDataLst>
            </p:nvPr>
          </p:nvSpPr>
          <p:spPr>
            <a:xfrm>
              <a:off x="2264817" y="6103335"/>
              <a:ext cx="330731" cy="397499"/>
            </a:xfrm>
            <a:prstGeom prst="ellipse">
              <a:avLst/>
            </a:prstGeom>
            <a:solidFill>
              <a:schemeClr val="lt1"/>
            </a:solidFill>
            <a:ln w="28575">
              <a:solidFill>
                <a:schemeClr val="accent5">
                  <a:shade val="95000"/>
                  <a:satMod val="105000"/>
                </a:schemeClr>
              </a:solidFill>
              <a:prstDash val="sysDash"/>
            </a:ln>
          </p:spPr>
          <p:style>
            <a:lnRef idx="1">
              <a:schemeClr val="accent5"/>
            </a:lnRef>
            <a:fillRef idx="2">
              <a:schemeClr val="accent5"/>
            </a:fillRef>
            <a:effectRef idx="1">
              <a:schemeClr val="accent5"/>
            </a:effectRef>
            <a:fontRef idx="minor">
              <a:schemeClr val="dk1"/>
            </a:fontRef>
          </p:style>
          <p:txBody>
            <a:bodyPr rtlCol="0" anchor="ctr"/>
            <a:lstStyle/>
            <a:p>
              <a:pPr>
                <a:lnSpc>
                  <a:spcPts val="2200"/>
                </a:lnSpc>
                <a:spcBef>
                  <a:spcPts val="0"/>
                </a:spcBef>
              </a:pPr>
              <a:endParaRPr lang="zh-CN" altLang="en-US" sz="1800">
                <a:solidFill>
                  <a:srgbClr val="0000FF"/>
                </a:solidFill>
                <a:latin typeface="Consolas" panose="020B0609020204030204" pitchFamily="49" charset="0"/>
                <a:cs typeface="Consolas" panose="020B0609020204030204" pitchFamily="49" charset="0"/>
              </a:endParaRPr>
            </a:p>
          </p:txBody>
        </p:sp>
        <p:sp>
          <p:nvSpPr>
            <p:cNvPr id="28" name="椭圆 27"/>
            <p:cNvSpPr/>
            <p:nvPr>
              <p:custDataLst>
                <p:tags r:id="rId7"/>
              </p:custDataLst>
            </p:nvPr>
          </p:nvSpPr>
          <p:spPr>
            <a:xfrm>
              <a:off x="2992426" y="6103335"/>
              <a:ext cx="330731" cy="397499"/>
            </a:xfrm>
            <a:prstGeom prst="ellipse">
              <a:avLst/>
            </a:prstGeom>
            <a:solidFill>
              <a:schemeClr val="lt1"/>
            </a:solidFill>
            <a:ln w="28575">
              <a:solidFill>
                <a:schemeClr val="accent5">
                  <a:shade val="95000"/>
                  <a:satMod val="105000"/>
                </a:schemeClr>
              </a:solidFill>
              <a:prstDash val="sysDash"/>
            </a:ln>
          </p:spPr>
          <p:style>
            <a:lnRef idx="1">
              <a:schemeClr val="accent5"/>
            </a:lnRef>
            <a:fillRef idx="2">
              <a:schemeClr val="accent5"/>
            </a:fillRef>
            <a:effectRef idx="1">
              <a:schemeClr val="accent5"/>
            </a:effectRef>
            <a:fontRef idx="minor">
              <a:schemeClr val="dk1"/>
            </a:fontRef>
          </p:style>
          <p:txBody>
            <a:bodyPr rtlCol="0" anchor="ctr"/>
            <a:lstStyle/>
            <a:p>
              <a:pPr>
                <a:lnSpc>
                  <a:spcPts val="2200"/>
                </a:lnSpc>
                <a:spcBef>
                  <a:spcPts val="0"/>
                </a:spcBef>
              </a:pPr>
              <a:endParaRPr lang="zh-CN" altLang="en-US" sz="1800">
                <a:solidFill>
                  <a:srgbClr val="0000FF"/>
                </a:solidFill>
                <a:latin typeface="Consolas" panose="020B0609020204030204" pitchFamily="49" charset="0"/>
                <a:cs typeface="Consolas" panose="020B0609020204030204" pitchFamily="49" charset="0"/>
              </a:endParaRPr>
            </a:p>
          </p:txBody>
        </p:sp>
        <p:cxnSp>
          <p:nvCxnSpPr>
            <p:cNvPr id="29" name="直接连接符 28"/>
            <p:cNvCxnSpPr>
              <a:stCxn id="26" idx="3"/>
              <a:endCxn id="27" idx="0"/>
            </p:cNvCxnSpPr>
            <p:nvPr>
              <p:custDataLst>
                <p:tags r:id="rId8"/>
              </p:custDataLst>
            </p:nvPr>
          </p:nvCxnSpPr>
          <p:spPr>
            <a:xfrm rot="5400000">
              <a:off x="2342353" y="5801704"/>
              <a:ext cx="389461" cy="2138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30" name="直接连接符 29"/>
            <p:cNvCxnSpPr>
              <a:stCxn id="26" idx="5"/>
              <a:endCxn id="28" idx="0"/>
            </p:cNvCxnSpPr>
            <p:nvPr>
              <p:custDataLst>
                <p:tags r:id="rId9"/>
              </p:custDataLst>
            </p:nvPr>
          </p:nvCxnSpPr>
          <p:spPr>
            <a:xfrm rot="16200000" flipH="1">
              <a:off x="2823089" y="5768631"/>
              <a:ext cx="389461" cy="279946"/>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31" name="椭圆 30"/>
            <p:cNvSpPr/>
            <p:nvPr>
              <p:custDataLst>
                <p:tags r:id="rId10"/>
              </p:custDataLst>
            </p:nvPr>
          </p:nvSpPr>
          <p:spPr>
            <a:xfrm>
              <a:off x="3852328" y="5374587"/>
              <a:ext cx="330731" cy="397499"/>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spcBef>
                  <a:spcPts val="0"/>
                </a:spcBef>
              </a:pPr>
              <a:r>
                <a:rPr lang="en-US" altLang="zh-CN" sz="1800">
                  <a:solidFill>
                    <a:srgbClr val="FFFFFF"/>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32" name="椭圆 31"/>
            <p:cNvSpPr/>
            <p:nvPr>
              <p:custDataLst>
                <p:tags r:id="rId11"/>
              </p:custDataLst>
            </p:nvPr>
          </p:nvSpPr>
          <p:spPr>
            <a:xfrm>
              <a:off x="3521597" y="6103335"/>
              <a:ext cx="330731" cy="397499"/>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spcBef>
                  <a:spcPts val="0"/>
                </a:spcBef>
              </a:pPr>
              <a:r>
                <a:rPr lang="en-US" altLang="zh-CN" sz="1800">
                  <a:solidFill>
                    <a:srgbClr val="FFFFFF"/>
                  </a:solidFill>
                  <a:latin typeface="微软雅黑" panose="020B0503020204020204" pitchFamily="34" charset="-122"/>
                  <a:ea typeface="微软雅黑" panose="020B0503020204020204" pitchFamily="34" charset="-122"/>
                  <a:cs typeface="Consolas" panose="020B0609020204030204" pitchFamily="49" charset="0"/>
                </a:rPr>
                <a:t>G</a:t>
              </a:r>
            </a:p>
          </p:txBody>
        </p:sp>
        <p:sp>
          <p:nvSpPr>
            <p:cNvPr id="33" name="椭圆 32"/>
            <p:cNvSpPr/>
            <p:nvPr>
              <p:custDataLst>
                <p:tags r:id="rId12"/>
              </p:custDataLst>
            </p:nvPr>
          </p:nvSpPr>
          <p:spPr>
            <a:xfrm>
              <a:off x="4249206" y="6103335"/>
              <a:ext cx="330731" cy="397499"/>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spcBef>
                  <a:spcPts val="0"/>
                </a:spcBef>
              </a:pPr>
              <a:r>
                <a:rPr lang="en-US" altLang="zh-CN" sz="1800">
                  <a:solidFill>
                    <a:srgbClr val="FFFFFF"/>
                  </a:solidFill>
                  <a:latin typeface="微软雅黑" panose="020B0503020204020204" pitchFamily="34" charset="-122"/>
                  <a:ea typeface="微软雅黑" panose="020B0503020204020204" pitchFamily="34" charset="-122"/>
                  <a:cs typeface="Consolas" panose="020B0609020204030204" pitchFamily="49" charset="0"/>
                </a:rPr>
                <a:t>H</a:t>
              </a:r>
            </a:p>
          </p:txBody>
        </p:sp>
        <p:cxnSp>
          <p:nvCxnSpPr>
            <p:cNvPr id="34" name="直接连接符 33"/>
            <p:cNvCxnSpPr>
              <a:stCxn id="31" idx="3"/>
              <a:endCxn id="32" idx="0"/>
            </p:cNvCxnSpPr>
            <p:nvPr>
              <p:custDataLst>
                <p:tags r:id="rId13"/>
              </p:custDataLst>
            </p:nvPr>
          </p:nvCxnSpPr>
          <p:spPr>
            <a:xfrm rot="5400000">
              <a:off x="3599132" y="5801704"/>
              <a:ext cx="389461" cy="2138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35" name="直接连接符 34"/>
            <p:cNvCxnSpPr>
              <a:stCxn id="31" idx="5"/>
              <a:endCxn id="33" idx="0"/>
            </p:cNvCxnSpPr>
            <p:nvPr>
              <p:custDataLst>
                <p:tags r:id="rId14"/>
              </p:custDataLst>
            </p:nvPr>
          </p:nvCxnSpPr>
          <p:spPr>
            <a:xfrm rot="16200000" flipH="1">
              <a:off x="4079868" y="5768631"/>
              <a:ext cx="389461" cy="279946"/>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36" name="直接连接符 35"/>
            <p:cNvCxnSpPr>
              <a:stCxn id="25" idx="3"/>
              <a:endCxn id="26" idx="7"/>
            </p:cNvCxnSpPr>
            <p:nvPr>
              <p:custDataLst>
                <p:tags r:id="rId15"/>
              </p:custDataLst>
            </p:nvPr>
          </p:nvCxnSpPr>
          <p:spPr>
            <a:xfrm rot="5400000">
              <a:off x="2900934" y="5028287"/>
              <a:ext cx="381424" cy="4276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37" name="直接连接符 36"/>
            <p:cNvCxnSpPr>
              <a:stCxn id="25" idx="5"/>
              <a:endCxn id="31" idx="1"/>
            </p:cNvCxnSpPr>
            <p:nvPr>
              <p:custDataLst>
                <p:tags r:id="rId16"/>
              </p:custDataLst>
            </p:nvPr>
          </p:nvCxnSpPr>
          <p:spPr>
            <a:xfrm rot="16200000" flipH="1">
              <a:off x="3529324" y="5061360"/>
              <a:ext cx="381424" cy="36145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38" name="椭圆 37"/>
            <p:cNvSpPr/>
            <p:nvPr>
              <p:custDataLst>
                <p:tags r:id="rId17"/>
              </p:custDataLst>
            </p:nvPr>
          </p:nvSpPr>
          <p:spPr>
            <a:xfrm>
              <a:off x="6035156" y="4712088"/>
              <a:ext cx="330731" cy="397499"/>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spcBef>
                  <a:spcPts val="0"/>
                </a:spcBef>
              </a:pPr>
              <a:r>
                <a:rPr lang="en-US" altLang="zh-CN" sz="180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39" name="椭圆 38"/>
            <p:cNvSpPr/>
            <p:nvPr>
              <p:custDataLst>
                <p:tags r:id="rId18"/>
              </p:custDataLst>
            </p:nvPr>
          </p:nvSpPr>
          <p:spPr>
            <a:xfrm>
              <a:off x="5373693" y="5374587"/>
              <a:ext cx="330731" cy="397499"/>
            </a:xfrm>
            <a:prstGeom prst="ellipse">
              <a:avLst/>
            </a:prstGeom>
            <a:solidFill>
              <a:schemeClr val="lt1"/>
            </a:solidFill>
            <a:ln w="28575">
              <a:solidFill>
                <a:schemeClr val="accent5">
                  <a:shade val="95000"/>
                  <a:satMod val="105000"/>
                </a:schemeClr>
              </a:solidFill>
              <a:prstDash val="sysDash"/>
            </a:ln>
          </p:spPr>
          <p:style>
            <a:lnRef idx="1">
              <a:schemeClr val="accent5"/>
            </a:lnRef>
            <a:fillRef idx="2">
              <a:schemeClr val="accent5"/>
            </a:fillRef>
            <a:effectRef idx="1">
              <a:schemeClr val="accent5"/>
            </a:effectRef>
            <a:fontRef idx="minor">
              <a:schemeClr val="dk1"/>
            </a:fontRef>
          </p:style>
          <p:txBody>
            <a:bodyPr rtlCol="0" anchor="ctr"/>
            <a:lstStyle/>
            <a:p>
              <a:pPr>
                <a:lnSpc>
                  <a:spcPts val="2200"/>
                </a:lnSpc>
                <a:spcBef>
                  <a:spcPts val="0"/>
                </a:spcBef>
              </a:pPr>
              <a:endParaRPr lang="zh-CN" altLang="en-US" sz="1800">
                <a:solidFill>
                  <a:srgbClr val="0000FF"/>
                </a:solidFill>
                <a:latin typeface="Consolas" panose="020B0609020204030204" pitchFamily="49" charset="0"/>
                <a:cs typeface="Consolas" panose="020B0609020204030204" pitchFamily="49" charset="0"/>
              </a:endParaRPr>
            </a:p>
          </p:txBody>
        </p:sp>
        <p:sp>
          <p:nvSpPr>
            <p:cNvPr id="40" name="椭圆 39"/>
            <p:cNvSpPr/>
            <p:nvPr>
              <p:custDataLst>
                <p:tags r:id="rId19"/>
              </p:custDataLst>
            </p:nvPr>
          </p:nvSpPr>
          <p:spPr>
            <a:xfrm>
              <a:off x="5042962" y="6103335"/>
              <a:ext cx="330731" cy="397499"/>
            </a:xfrm>
            <a:prstGeom prst="ellipse">
              <a:avLst/>
            </a:prstGeom>
            <a:solidFill>
              <a:schemeClr val="lt1"/>
            </a:solidFill>
            <a:ln w="28575">
              <a:solidFill>
                <a:schemeClr val="accent5">
                  <a:shade val="95000"/>
                  <a:satMod val="105000"/>
                </a:schemeClr>
              </a:solidFill>
              <a:prstDash val="sysDash"/>
            </a:ln>
          </p:spPr>
          <p:style>
            <a:lnRef idx="1">
              <a:schemeClr val="accent5"/>
            </a:lnRef>
            <a:fillRef idx="2">
              <a:schemeClr val="accent5"/>
            </a:fillRef>
            <a:effectRef idx="1">
              <a:schemeClr val="accent5"/>
            </a:effectRef>
            <a:fontRef idx="minor">
              <a:schemeClr val="dk1"/>
            </a:fontRef>
          </p:style>
          <p:txBody>
            <a:bodyPr rtlCol="0" anchor="ctr"/>
            <a:lstStyle/>
            <a:p>
              <a:pPr>
                <a:lnSpc>
                  <a:spcPts val="2200"/>
                </a:lnSpc>
                <a:spcBef>
                  <a:spcPts val="0"/>
                </a:spcBef>
              </a:pPr>
              <a:endParaRPr lang="zh-CN" altLang="en-US" sz="1800">
                <a:solidFill>
                  <a:srgbClr val="0000FF"/>
                </a:solidFill>
                <a:latin typeface="Consolas" panose="020B0609020204030204" pitchFamily="49" charset="0"/>
                <a:cs typeface="Consolas" panose="020B0609020204030204" pitchFamily="49" charset="0"/>
              </a:endParaRPr>
            </a:p>
          </p:txBody>
        </p:sp>
        <p:sp>
          <p:nvSpPr>
            <p:cNvPr id="41" name="椭圆 40"/>
            <p:cNvSpPr/>
            <p:nvPr>
              <p:custDataLst>
                <p:tags r:id="rId20"/>
              </p:custDataLst>
            </p:nvPr>
          </p:nvSpPr>
          <p:spPr>
            <a:xfrm>
              <a:off x="5770571" y="6103335"/>
              <a:ext cx="330731" cy="397499"/>
            </a:xfrm>
            <a:prstGeom prst="ellipse">
              <a:avLst/>
            </a:prstGeom>
            <a:solidFill>
              <a:schemeClr val="lt1"/>
            </a:solidFill>
            <a:ln w="28575">
              <a:solidFill>
                <a:schemeClr val="accent5">
                  <a:shade val="95000"/>
                  <a:satMod val="105000"/>
                </a:schemeClr>
              </a:solidFill>
              <a:prstDash val="sysDash"/>
            </a:ln>
          </p:spPr>
          <p:style>
            <a:lnRef idx="1">
              <a:schemeClr val="accent5"/>
            </a:lnRef>
            <a:fillRef idx="2">
              <a:schemeClr val="accent5"/>
            </a:fillRef>
            <a:effectRef idx="1">
              <a:schemeClr val="accent5"/>
            </a:effectRef>
            <a:fontRef idx="minor">
              <a:schemeClr val="dk1"/>
            </a:fontRef>
          </p:style>
          <p:txBody>
            <a:bodyPr rtlCol="0" anchor="ctr"/>
            <a:lstStyle/>
            <a:p>
              <a:pPr>
                <a:lnSpc>
                  <a:spcPts val="2200"/>
                </a:lnSpc>
                <a:spcBef>
                  <a:spcPts val="0"/>
                </a:spcBef>
              </a:pPr>
              <a:endParaRPr lang="zh-CN" altLang="en-US" sz="1800">
                <a:solidFill>
                  <a:srgbClr val="0000FF"/>
                </a:solidFill>
                <a:latin typeface="Consolas" panose="020B0609020204030204" pitchFamily="49" charset="0"/>
                <a:cs typeface="Consolas" panose="020B0609020204030204" pitchFamily="49" charset="0"/>
              </a:endParaRPr>
            </a:p>
          </p:txBody>
        </p:sp>
        <p:cxnSp>
          <p:nvCxnSpPr>
            <p:cNvPr id="42" name="直接连接符 41"/>
            <p:cNvCxnSpPr>
              <a:stCxn id="39" idx="3"/>
              <a:endCxn id="40" idx="0"/>
            </p:cNvCxnSpPr>
            <p:nvPr>
              <p:custDataLst>
                <p:tags r:id="rId21"/>
              </p:custDataLst>
            </p:nvPr>
          </p:nvCxnSpPr>
          <p:spPr>
            <a:xfrm rot="5400000">
              <a:off x="5120497" y="5801704"/>
              <a:ext cx="389461" cy="2138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43" name="直接连接符 42"/>
            <p:cNvCxnSpPr>
              <a:stCxn id="39" idx="5"/>
              <a:endCxn id="41" idx="0"/>
            </p:cNvCxnSpPr>
            <p:nvPr>
              <p:custDataLst>
                <p:tags r:id="rId22"/>
              </p:custDataLst>
            </p:nvPr>
          </p:nvCxnSpPr>
          <p:spPr>
            <a:xfrm rot="16200000" flipH="1">
              <a:off x="5601233" y="5768631"/>
              <a:ext cx="389461" cy="279946"/>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44" name="椭圆 43"/>
            <p:cNvSpPr/>
            <p:nvPr>
              <p:custDataLst>
                <p:tags r:id="rId23"/>
              </p:custDataLst>
            </p:nvPr>
          </p:nvSpPr>
          <p:spPr>
            <a:xfrm>
              <a:off x="6630473" y="5374587"/>
              <a:ext cx="330731" cy="397499"/>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spcBef>
                  <a:spcPts val="0"/>
                </a:spcBef>
              </a:pPr>
              <a:r>
                <a:rPr lang="en-US" altLang="zh-CN" sz="1800">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45" name="椭圆 44"/>
            <p:cNvSpPr/>
            <p:nvPr>
              <p:custDataLst>
                <p:tags r:id="rId24"/>
              </p:custDataLst>
            </p:nvPr>
          </p:nvSpPr>
          <p:spPr>
            <a:xfrm>
              <a:off x="6299741" y="6103335"/>
              <a:ext cx="330731" cy="397499"/>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ts val="2200"/>
                </a:lnSpc>
                <a:spcBef>
                  <a:spcPts val="0"/>
                </a:spcBef>
              </a:pPr>
              <a:r>
                <a:rPr lang="en-US" altLang="zh-CN" sz="1800">
                  <a:solidFill>
                    <a:srgbClr val="FFFFFF"/>
                  </a:solidFill>
                  <a:latin typeface="微软雅黑" panose="020B0503020204020204" pitchFamily="34" charset="-122"/>
                  <a:ea typeface="微软雅黑" panose="020B0503020204020204" pitchFamily="34" charset="-122"/>
                  <a:cs typeface="Consolas" panose="020B0609020204030204" pitchFamily="49" charset="0"/>
                </a:rPr>
                <a:t>K</a:t>
              </a:r>
            </a:p>
          </p:txBody>
        </p:sp>
        <p:cxnSp>
          <p:nvCxnSpPr>
            <p:cNvPr id="46" name="直接连接符 45"/>
            <p:cNvCxnSpPr>
              <a:stCxn id="44" idx="3"/>
              <a:endCxn id="45" idx="0"/>
            </p:cNvCxnSpPr>
            <p:nvPr>
              <p:custDataLst>
                <p:tags r:id="rId25"/>
              </p:custDataLst>
            </p:nvPr>
          </p:nvCxnSpPr>
          <p:spPr>
            <a:xfrm rot="5400000">
              <a:off x="6377277" y="5801704"/>
              <a:ext cx="389461" cy="2138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47" name="直接连接符 46"/>
            <p:cNvCxnSpPr>
              <a:stCxn id="38" idx="3"/>
              <a:endCxn id="39" idx="7"/>
            </p:cNvCxnSpPr>
            <p:nvPr>
              <p:custDataLst>
                <p:tags r:id="rId26"/>
              </p:custDataLst>
            </p:nvPr>
          </p:nvCxnSpPr>
          <p:spPr>
            <a:xfrm rot="5400000">
              <a:off x="5679078" y="5028287"/>
              <a:ext cx="381424" cy="4276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48" name="直接连接符 47"/>
            <p:cNvCxnSpPr>
              <a:stCxn id="38" idx="5"/>
              <a:endCxn id="44" idx="1"/>
            </p:cNvCxnSpPr>
            <p:nvPr>
              <p:custDataLst>
                <p:tags r:id="rId27"/>
              </p:custDataLst>
            </p:nvPr>
          </p:nvCxnSpPr>
          <p:spPr>
            <a:xfrm rot="16200000" flipH="1">
              <a:off x="6307468" y="5061360"/>
              <a:ext cx="381424" cy="36145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49" name="直接连接符 48"/>
            <p:cNvCxnSpPr>
              <a:stCxn id="24" idx="2"/>
              <a:endCxn id="25" idx="7"/>
            </p:cNvCxnSpPr>
            <p:nvPr>
              <p:custDataLst>
                <p:tags r:id="rId28"/>
              </p:custDataLst>
            </p:nvPr>
          </p:nvCxnSpPr>
          <p:spPr>
            <a:xfrm rot="10800000" flipV="1">
              <a:off x="3539310" y="4115839"/>
              <a:ext cx="1040629" cy="654461"/>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50" name="直接连接符 49"/>
            <p:cNvCxnSpPr>
              <a:stCxn id="24" idx="6"/>
              <a:endCxn id="38" idx="1"/>
            </p:cNvCxnSpPr>
            <p:nvPr>
              <p:custDataLst>
                <p:tags r:id="rId29"/>
              </p:custDataLst>
            </p:nvPr>
          </p:nvCxnSpPr>
          <p:spPr>
            <a:xfrm>
              <a:off x="4910669" y="4115840"/>
              <a:ext cx="1172921" cy="654461"/>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51" name="TextBox 50"/>
            <p:cNvSpPr txBox="1"/>
            <p:nvPr/>
          </p:nvSpPr>
          <p:spPr>
            <a:xfrm>
              <a:off x="4381499" y="3764165"/>
              <a:ext cx="396878" cy="324263"/>
            </a:xfrm>
            <a:prstGeom prst="rect">
              <a:avLst/>
            </a:prstGeom>
            <a:noFill/>
          </p:spPr>
          <p:txBody>
            <a:bodyPr wrap="square" lIns="0" tIns="0" rIns="0" bIns="0" rtlCol="0">
              <a:spAutoFit/>
            </a:bodyPr>
            <a:lstStyle/>
            <a:p>
              <a:pPr>
                <a:lnSpc>
                  <a:spcPts val="2200"/>
                </a:lnSpc>
                <a:spcBef>
                  <a:spcPts val="0"/>
                </a:spcBef>
              </a:pP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52" name="TextBox 51"/>
            <p:cNvSpPr txBox="1"/>
            <p:nvPr/>
          </p:nvSpPr>
          <p:spPr>
            <a:xfrm>
              <a:off x="2959847" y="4691663"/>
              <a:ext cx="396878" cy="324263"/>
            </a:xfrm>
            <a:prstGeom prst="rect">
              <a:avLst/>
            </a:prstGeom>
            <a:noFill/>
          </p:spPr>
          <p:txBody>
            <a:bodyPr wrap="square" lIns="0" tIns="0" rIns="0" bIns="0" rtlCol="0">
              <a:spAutoFit/>
            </a:bodyPr>
            <a:lstStyle/>
            <a:p>
              <a:pPr>
                <a:lnSpc>
                  <a:spcPts val="2200"/>
                </a:lnSpc>
                <a:spcBef>
                  <a:spcPts val="0"/>
                </a:spcBef>
              </a:pP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53" name="TextBox 52"/>
            <p:cNvSpPr txBox="1"/>
            <p:nvPr/>
          </p:nvSpPr>
          <p:spPr>
            <a:xfrm>
              <a:off x="2400072" y="5078753"/>
              <a:ext cx="396878" cy="324263"/>
            </a:xfrm>
            <a:prstGeom prst="rect">
              <a:avLst/>
            </a:prstGeom>
            <a:noFill/>
          </p:spPr>
          <p:txBody>
            <a:bodyPr wrap="square" lIns="0" tIns="0" rIns="0" bIns="0" rtlCol="0">
              <a:spAutoFit/>
            </a:bodyPr>
            <a:lstStyle/>
            <a:p>
              <a:pPr>
                <a:lnSpc>
                  <a:spcPts val="2200"/>
                </a:lnSpc>
                <a:spcBef>
                  <a:spcPts val="0"/>
                </a:spcBef>
              </a:pP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54" name="TextBox 53"/>
            <p:cNvSpPr txBox="1"/>
            <p:nvPr/>
          </p:nvSpPr>
          <p:spPr>
            <a:xfrm>
              <a:off x="2000232" y="6082910"/>
              <a:ext cx="396878" cy="324263"/>
            </a:xfrm>
            <a:prstGeom prst="rect">
              <a:avLst/>
            </a:prstGeom>
            <a:noFill/>
          </p:spPr>
          <p:txBody>
            <a:bodyPr wrap="square" lIns="0" tIns="0" rIns="0" bIns="0" rtlCol="0">
              <a:spAutoFit/>
            </a:bodyPr>
            <a:lstStyle/>
            <a:p>
              <a:pPr>
                <a:lnSpc>
                  <a:spcPts val="2200"/>
                </a:lnSpc>
                <a:spcBef>
                  <a:spcPts val="0"/>
                </a:spcBef>
              </a:pP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8</a:t>
              </a:r>
            </a:p>
          </p:txBody>
        </p:sp>
        <p:sp>
          <p:nvSpPr>
            <p:cNvPr id="55" name="TextBox 54"/>
            <p:cNvSpPr txBox="1"/>
            <p:nvPr/>
          </p:nvSpPr>
          <p:spPr>
            <a:xfrm>
              <a:off x="2719943" y="6037086"/>
              <a:ext cx="396878" cy="324263"/>
            </a:xfrm>
            <a:prstGeom prst="rect">
              <a:avLst/>
            </a:prstGeom>
            <a:noFill/>
          </p:spPr>
          <p:txBody>
            <a:bodyPr wrap="square" lIns="0" tIns="0" rIns="0" bIns="0" rtlCol="0">
              <a:spAutoFit/>
            </a:bodyPr>
            <a:lstStyle/>
            <a:p>
              <a:pPr>
                <a:lnSpc>
                  <a:spcPts val="2200"/>
                </a:lnSpc>
                <a:spcBef>
                  <a:spcPts val="0"/>
                </a:spcBef>
              </a:pP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9</a:t>
              </a:r>
            </a:p>
          </p:txBody>
        </p:sp>
        <p:sp>
          <p:nvSpPr>
            <p:cNvPr id="56" name="TextBox 55"/>
            <p:cNvSpPr txBox="1"/>
            <p:nvPr/>
          </p:nvSpPr>
          <p:spPr>
            <a:xfrm>
              <a:off x="4116913" y="5175837"/>
              <a:ext cx="396878" cy="324263"/>
            </a:xfrm>
            <a:prstGeom prst="rect">
              <a:avLst/>
            </a:prstGeom>
            <a:noFill/>
          </p:spPr>
          <p:txBody>
            <a:bodyPr wrap="square" lIns="0" tIns="0" rIns="0" bIns="0" rtlCol="0">
              <a:spAutoFit/>
            </a:bodyPr>
            <a:lstStyle/>
            <a:p>
              <a:pPr>
                <a:lnSpc>
                  <a:spcPts val="2200"/>
                </a:lnSpc>
                <a:spcBef>
                  <a:spcPts val="0"/>
                </a:spcBef>
              </a:pP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57" name="TextBox 56"/>
            <p:cNvSpPr txBox="1"/>
            <p:nvPr/>
          </p:nvSpPr>
          <p:spPr>
            <a:xfrm>
              <a:off x="3362648" y="5838336"/>
              <a:ext cx="396878" cy="324263"/>
            </a:xfrm>
            <a:prstGeom prst="rect">
              <a:avLst/>
            </a:prstGeom>
            <a:noFill/>
          </p:spPr>
          <p:txBody>
            <a:bodyPr wrap="square" lIns="0" tIns="0" rIns="0" bIns="0" rtlCol="0">
              <a:spAutoFit/>
            </a:bodyPr>
            <a:lstStyle/>
            <a:p>
              <a:pPr>
                <a:lnSpc>
                  <a:spcPts val="2200"/>
                </a:lnSpc>
                <a:spcBef>
                  <a:spcPts val="0"/>
                </a:spcBef>
              </a:pP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10</a:t>
              </a:r>
            </a:p>
          </p:txBody>
        </p:sp>
        <p:sp>
          <p:nvSpPr>
            <p:cNvPr id="58" name="TextBox 57"/>
            <p:cNvSpPr txBox="1"/>
            <p:nvPr/>
          </p:nvSpPr>
          <p:spPr>
            <a:xfrm>
              <a:off x="4447645" y="5838336"/>
              <a:ext cx="396878" cy="324263"/>
            </a:xfrm>
            <a:prstGeom prst="rect">
              <a:avLst/>
            </a:prstGeom>
            <a:noFill/>
          </p:spPr>
          <p:txBody>
            <a:bodyPr wrap="square" lIns="0" tIns="0" rIns="0" bIns="0" rtlCol="0">
              <a:spAutoFit/>
            </a:bodyPr>
            <a:lstStyle/>
            <a:p>
              <a:pPr>
                <a:lnSpc>
                  <a:spcPts val="2200"/>
                </a:lnSpc>
                <a:spcBef>
                  <a:spcPts val="0"/>
                </a:spcBef>
              </a:pP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11</a:t>
              </a:r>
            </a:p>
          </p:txBody>
        </p:sp>
        <p:sp>
          <p:nvSpPr>
            <p:cNvPr id="59" name="TextBox 58"/>
            <p:cNvSpPr txBox="1"/>
            <p:nvPr/>
          </p:nvSpPr>
          <p:spPr>
            <a:xfrm>
              <a:off x="6318499" y="4712088"/>
              <a:ext cx="396878" cy="324263"/>
            </a:xfrm>
            <a:prstGeom prst="rect">
              <a:avLst/>
            </a:prstGeom>
            <a:noFill/>
          </p:spPr>
          <p:txBody>
            <a:bodyPr wrap="square" lIns="0" tIns="0" rIns="0" bIns="0" rtlCol="0">
              <a:spAutoFit/>
            </a:bodyPr>
            <a:lstStyle/>
            <a:p>
              <a:pPr>
                <a:lnSpc>
                  <a:spcPts val="2200"/>
                </a:lnSpc>
                <a:spcBef>
                  <a:spcPts val="0"/>
                </a:spcBef>
              </a:pP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60" name="TextBox 59"/>
            <p:cNvSpPr txBox="1"/>
            <p:nvPr/>
          </p:nvSpPr>
          <p:spPr>
            <a:xfrm>
              <a:off x="5247070" y="5078753"/>
              <a:ext cx="396878" cy="324263"/>
            </a:xfrm>
            <a:prstGeom prst="rect">
              <a:avLst/>
            </a:prstGeom>
            <a:noFill/>
          </p:spPr>
          <p:txBody>
            <a:bodyPr wrap="square" lIns="0" tIns="0" rIns="0" bIns="0" rtlCol="0">
              <a:spAutoFit/>
            </a:bodyPr>
            <a:lstStyle/>
            <a:p>
              <a:pPr>
                <a:lnSpc>
                  <a:spcPts val="2200"/>
                </a:lnSpc>
                <a:spcBef>
                  <a:spcPts val="0"/>
                </a:spcBef>
              </a:pP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6</a:t>
              </a:r>
            </a:p>
          </p:txBody>
        </p:sp>
        <p:sp>
          <p:nvSpPr>
            <p:cNvPr id="61" name="TextBox 60"/>
            <p:cNvSpPr txBox="1"/>
            <p:nvPr/>
          </p:nvSpPr>
          <p:spPr>
            <a:xfrm>
              <a:off x="4719141" y="6103336"/>
              <a:ext cx="396878" cy="296456"/>
            </a:xfrm>
            <a:prstGeom prst="rect">
              <a:avLst/>
            </a:prstGeom>
            <a:noFill/>
          </p:spPr>
          <p:txBody>
            <a:bodyPr wrap="square" lIns="0" tIns="0" rIns="0" bIns="0" rtlCol="0">
              <a:spAutoFit/>
            </a:bodyPr>
            <a:lstStyle/>
            <a:p>
              <a:pPr>
                <a:lnSpc>
                  <a:spcPts val="2200"/>
                </a:lnSpc>
                <a:spcBef>
                  <a:spcPts val="0"/>
                </a:spcBef>
              </a:pPr>
              <a:r>
                <a:rPr lang="en-US" altLang="zh-CN" sz="1400">
                  <a:solidFill>
                    <a:srgbClr val="000000"/>
                  </a:solidFill>
                  <a:latin typeface="Consolas" panose="020B0609020204030204" pitchFamily="49" charset="0"/>
                  <a:cs typeface="Consolas" panose="020B0609020204030204" pitchFamily="49" charset="0"/>
                </a:rPr>
                <a:t>12</a:t>
              </a:r>
            </a:p>
          </p:txBody>
        </p:sp>
        <p:sp>
          <p:nvSpPr>
            <p:cNvPr id="62" name="TextBox 61"/>
            <p:cNvSpPr txBox="1"/>
            <p:nvPr/>
          </p:nvSpPr>
          <p:spPr>
            <a:xfrm>
              <a:off x="6798306" y="5207218"/>
              <a:ext cx="396878" cy="324263"/>
            </a:xfrm>
            <a:prstGeom prst="rect">
              <a:avLst/>
            </a:prstGeom>
            <a:noFill/>
          </p:spPr>
          <p:txBody>
            <a:bodyPr wrap="square" lIns="0" tIns="0" rIns="0" bIns="0" rtlCol="0">
              <a:spAutoFit/>
            </a:bodyPr>
            <a:lstStyle/>
            <a:p>
              <a:pPr>
                <a:lnSpc>
                  <a:spcPts val="2200"/>
                </a:lnSpc>
                <a:spcBef>
                  <a:spcPts val="0"/>
                </a:spcBef>
              </a:pP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63" name="TextBox 62"/>
            <p:cNvSpPr txBox="1"/>
            <p:nvPr/>
          </p:nvSpPr>
          <p:spPr>
            <a:xfrm>
              <a:off x="6561365" y="5997925"/>
              <a:ext cx="396878" cy="324263"/>
            </a:xfrm>
            <a:prstGeom prst="rect">
              <a:avLst/>
            </a:prstGeom>
            <a:noFill/>
          </p:spPr>
          <p:txBody>
            <a:bodyPr wrap="square" lIns="0" tIns="0" rIns="0" bIns="0" rtlCol="0">
              <a:spAutoFit/>
            </a:bodyPr>
            <a:lstStyle/>
            <a:p>
              <a:pPr>
                <a:lnSpc>
                  <a:spcPts val="2200"/>
                </a:lnSpc>
                <a:spcBef>
                  <a:spcPts val="0"/>
                </a:spcBef>
              </a:pP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14</a:t>
              </a:r>
            </a:p>
          </p:txBody>
        </p:sp>
        <p:sp>
          <p:nvSpPr>
            <p:cNvPr id="64" name="TextBox 63"/>
            <p:cNvSpPr txBox="1"/>
            <p:nvPr/>
          </p:nvSpPr>
          <p:spPr>
            <a:xfrm>
              <a:off x="5429256" y="6000768"/>
              <a:ext cx="428628" cy="324263"/>
            </a:xfrm>
            <a:prstGeom prst="rect">
              <a:avLst/>
            </a:prstGeom>
            <a:noFill/>
          </p:spPr>
          <p:txBody>
            <a:bodyPr wrap="square" lIns="0" tIns="0" rIns="0" bIns="0" rtlCol="0">
              <a:spAutoFit/>
            </a:bodyPr>
            <a:lstStyle/>
            <a:p>
              <a:pPr>
                <a:lnSpc>
                  <a:spcPts val="2200"/>
                </a:lnSpc>
                <a:spcBef>
                  <a:spcPts val="0"/>
                </a:spcBef>
              </a:pP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13</a:t>
              </a:r>
            </a:p>
          </p:txBody>
        </p:sp>
      </p:grpSp>
      <p:sp>
        <p:nvSpPr>
          <p:cNvPr id="65" name="TextBox 64"/>
          <p:cNvSpPr txBox="1"/>
          <p:nvPr>
            <p:custDataLst>
              <p:tags r:id="rId1"/>
            </p:custDataLst>
          </p:nvPr>
        </p:nvSpPr>
        <p:spPr>
          <a:xfrm>
            <a:off x="9042387" y="3146930"/>
            <a:ext cx="2716362" cy="1501775"/>
          </a:xfrm>
          <a:prstGeom prst="rect">
            <a:avLst/>
          </a:prstGeom>
          <a:noFill/>
        </p:spPr>
        <p:txBody>
          <a:bodyPr wrap="square" rtlCol="0">
            <a:spAutoFit/>
          </a:bodyPr>
          <a:lstStyle/>
          <a:p>
            <a:pPr marL="342900" indent="-342900" algn="l">
              <a:lnSpc>
                <a:spcPts val="2600"/>
              </a:lnSpc>
              <a:spcBef>
                <a:spcPts val="600"/>
              </a:spcBef>
              <a:buFont typeface="Arial" panose="020B0604020202020204" pitchFamily="34" charset="0"/>
              <a:buChar char="•"/>
            </a:pP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增添空结点补齐为一棵完全二叉树</a:t>
            </a:r>
            <a:endPar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600"/>
              </a:lnSpc>
              <a:spcBef>
                <a:spcPts val="600"/>
              </a:spcBef>
              <a:buFont typeface="Arial" panose="020B0604020202020204" pitchFamily="34" charset="0"/>
              <a:buChar char="•"/>
            </a:pP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并对所有结点进行编号</a:t>
            </a:r>
          </a:p>
        </p:txBody>
      </p:sp>
      <p:sp>
        <p:nvSpPr>
          <p:cNvPr id="66" name="右弧形箭头 65"/>
          <p:cNvSpPr/>
          <p:nvPr>
            <p:custDataLst>
              <p:tags r:id="rId2"/>
            </p:custDataLst>
          </p:nvPr>
        </p:nvSpPr>
        <p:spPr>
          <a:xfrm>
            <a:off x="8257975" y="3146930"/>
            <a:ext cx="500066" cy="1428760"/>
          </a:xfrm>
          <a:prstGeom prst="curvedLeft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D8572A"/>
              </a:gs>
              <a:gs pos="80000">
                <a:srgbClr val="D8572A"/>
              </a:gs>
              <a:gs pos="100000">
                <a:srgbClr val="D8572A"/>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400">
              <a:solidFill>
                <a:schemeClr val="dk1"/>
              </a:solidFill>
            </a:endParaRPr>
          </a:p>
        </p:txBody>
      </p:sp>
      <p:sp>
        <p:nvSpPr>
          <p:cNvPr id="67" name="Text Box 2"/>
          <p:cNvSpPr txBox="1">
            <a:spLocks noChangeArrowheads="1"/>
          </p:cNvSpPr>
          <p:nvPr/>
        </p:nvSpPr>
        <p:spPr bwMode="auto">
          <a:xfrm>
            <a:off x="780604" y="869630"/>
            <a:ext cx="4714908" cy="600075"/>
          </a:xfrm>
          <a:prstGeom prst="rect">
            <a:avLst/>
          </a:prstGeom>
          <a:ln>
            <a:noFill/>
          </a:ln>
          <a:effectLst/>
        </p:spPr>
        <p:style>
          <a:lnRef idx="2">
            <a:schemeClr val="accent6"/>
          </a:lnRef>
          <a:fillRef idx="1">
            <a:schemeClr val="lt1"/>
          </a:fillRef>
          <a:effectRef idx="0">
            <a:schemeClr val="accent6"/>
          </a:effectRef>
          <a:fontRef idx="minor">
            <a:schemeClr val="dk1"/>
          </a:fontRef>
        </p:style>
        <p:txBody>
          <a:bodyPr wrap="square" lIns="180000" tIns="108000" bIns="108000">
            <a:spAutoFit/>
          </a:bodyPr>
          <a:lstStyle>
            <a:defPPr>
              <a:defRPr lang="zh-CN"/>
            </a:defPPr>
            <a:lvl1pPr marL="457200" indent="-457200" algn="l">
              <a:lnSpc>
                <a:spcPts val="3000"/>
              </a:lnSpc>
              <a:spcBef>
                <a:spcPts val="1200"/>
              </a:spcBef>
              <a:buBlip>
                <a:blip r:embed="rId48"/>
              </a:buBlip>
              <a:defRPr sz="2000">
                <a:solidFill>
                  <a:schemeClr val="tx1"/>
                </a:solidFill>
                <a:latin typeface="楷体" panose="02010609060101010101" pitchFamily="49" charset="-122"/>
                <a:ea typeface="楷体" panose="02010609060101010101" pitchFamily="49" charset="-122"/>
                <a:cs typeface="Consolas" panose="020B0609020204030204" pitchFamily="49" charset="0"/>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r>
              <a:rPr lang="zh-CN" altLang="en-US" dirty="0">
                <a:solidFill>
                  <a:schemeClr val="accent1"/>
                </a:solidFill>
                <a:latin typeface="微软雅黑" panose="020B0503020204020204" pitchFamily="34" charset="-122"/>
                <a:ea typeface="微软雅黑" panose="020B0503020204020204" pitchFamily="34" charset="-122"/>
              </a:rPr>
              <a:t>一般的二叉树 的顺序存储结构</a:t>
            </a:r>
          </a:p>
        </p:txBody>
      </p:sp>
      <p:sp>
        <p:nvSpPr>
          <p:cNvPr id="69" name="灯片编号占位符 68"/>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73</a:t>
            </a:fld>
            <a:r>
              <a:rPr lang="en-US" altLang="zh-CN">
                <a:solidFill>
                  <a:srgbClr val="000000"/>
                </a:solidFill>
                <a:latin typeface="微软雅黑" panose="020B0503020204020204" pitchFamily="34" charset="-122"/>
                <a:ea typeface="微软雅黑" panose="020B0503020204020204" pitchFamily="34" charset="-122"/>
              </a:rPr>
              <a:t>/39</a:t>
            </a:r>
          </a:p>
        </p:txBody>
      </p:sp>
      <p:pic>
        <p:nvPicPr>
          <p:cNvPr id="3" name="图片 2"/>
          <p:cNvPicPr>
            <a:picLocks noChangeAspect="1"/>
          </p:cNvPicPr>
          <p:nvPr/>
        </p:nvPicPr>
        <p:blipFill rotWithShape="1">
          <a:blip r:embed="rId49" cstate="print">
            <a:extLst>
              <a:ext uri="{28A0092B-C50C-407E-A947-70E740481C1C}">
                <a14:useLocalDpi xmlns:a14="http://schemas.microsoft.com/office/drawing/2010/main" val="0"/>
              </a:ext>
            </a:extLst>
          </a:blip>
          <a:srcRect r="7351" b="-600"/>
          <a:stretch>
            <a:fillRect/>
          </a:stretch>
        </p:blipFill>
        <p:spPr>
          <a:xfrm>
            <a:off x="197946" y="2026194"/>
            <a:ext cx="3778052" cy="4051057"/>
          </a:xfrm>
          <a:prstGeom prst="rect">
            <a:avLst/>
          </a:prstGeom>
        </p:spPr>
      </p:pic>
    </p:spTree>
    <p:extLst>
      <p:ext uri="{BB962C8B-B14F-4D97-AF65-F5344CB8AC3E}">
        <p14:creationId xmlns:p14="http://schemas.microsoft.com/office/powerpoint/2010/main" val="31258749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500"/>
                                        <p:tgtEl>
                                          <p:spTgt spid="6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6"/>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bldLvl="0" animBg="1"/>
      <p:bldP spid="67"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0858" y="1159381"/>
            <a:ext cx="3597026" cy="4966497"/>
          </a:xfrm>
          <a:prstGeom prst="rect">
            <a:avLst/>
          </a:prstGeom>
        </p:spPr>
      </p:pic>
      <p:graphicFrame>
        <p:nvGraphicFramePr>
          <p:cNvPr id="5" name="表格 4"/>
          <p:cNvGraphicFramePr>
            <a:graphicFrameLocks noGrp="1"/>
          </p:cNvGraphicFramePr>
          <p:nvPr/>
        </p:nvGraphicFramePr>
        <p:xfrm>
          <a:off x="4223792" y="4970348"/>
          <a:ext cx="7429545" cy="741680"/>
        </p:xfrm>
        <a:graphic>
          <a:graphicData uri="http://schemas.openxmlformats.org/drawingml/2006/table">
            <a:tbl>
              <a:tblPr firstRow="1" bandRow="1">
                <a:tableStyleId>{5A111915-BE36-4E01-A7E5-04B1672EAD32}</a:tableStyleId>
              </a:tblPr>
              <a:tblGrid>
                <a:gridCol w="495303">
                  <a:extLst>
                    <a:ext uri="{9D8B030D-6E8A-4147-A177-3AD203B41FA5}">
                      <a16:colId xmlns:a16="http://schemas.microsoft.com/office/drawing/2014/main" val="20000"/>
                    </a:ext>
                  </a:extLst>
                </a:gridCol>
                <a:gridCol w="495303">
                  <a:extLst>
                    <a:ext uri="{9D8B030D-6E8A-4147-A177-3AD203B41FA5}">
                      <a16:colId xmlns:a16="http://schemas.microsoft.com/office/drawing/2014/main" val="20001"/>
                    </a:ext>
                  </a:extLst>
                </a:gridCol>
                <a:gridCol w="495303">
                  <a:extLst>
                    <a:ext uri="{9D8B030D-6E8A-4147-A177-3AD203B41FA5}">
                      <a16:colId xmlns:a16="http://schemas.microsoft.com/office/drawing/2014/main" val="20002"/>
                    </a:ext>
                  </a:extLst>
                </a:gridCol>
                <a:gridCol w="495303">
                  <a:extLst>
                    <a:ext uri="{9D8B030D-6E8A-4147-A177-3AD203B41FA5}">
                      <a16:colId xmlns:a16="http://schemas.microsoft.com/office/drawing/2014/main" val="20003"/>
                    </a:ext>
                  </a:extLst>
                </a:gridCol>
                <a:gridCol w="495303">
                  <a:extLst>
                    <a:ext uri="{9D8B030D-6E8A-4147-A177-3AD203B41FA5}">
                      <a16:colId xmlns:a16="http://schemas.microsoft.com/office/drawing/2014/main" val="20004"/>
                    </a:ext>
                  </a:extLst>
                </a:gridCol>
                <a:gridCol w="495303">
                  <a:extLst>
                    <a:ext uri="{9D8B030D-6E8A-4147-A177-3AD203B41FA5}">
                      <a16:colId xmlns:a16="http://schemas.microsoft.com/office/drawing/2014/main" val="20005"/>
                    </a:ext>
                  </a:extLst>
                </a:gridCol>
                <a:gridCol w="495303">
                  <a:extLst>
                    <a:ext uri="{9D8B030D-6E8A-4147-A177-3AD203B41FA5}">
                      <a16:colId xmlns:a16="http://schemas.microsoft.com/office/drawing/2014/main" val="20006"/>
                    </a:ext>
                  </a:extLst>
                </a:gridCol>
                <a:gridCol w="495303">
                  <a:extLst>
                    <a:ext uri="{9D8B030D-6E8A-4147-A177-3AD203B41FA5}">
                      <a16:colId xmlns:a16="http://schemas.microsoft.com/office/drawing/2014/main" val="20007"/>
                    </a:ext>
                  </a:extLst>
                </a:gridCol>
                <a:gridCol w="495303">
                  <a:extLst>
                    <a:ext uri="{9D8B030D-6E8A-4147-A177-3AD203B41FA5}">
                      <a16:colId xmlns:a16="http://schemas.microsoft.com/office/drawing/2014/main" val="20008"/>
                    </a:ext>
                  </a:extLst>
                </a:gridCol>
                <a:gridCol w="495303">
                  <a:extLst>
                    <a:ext uri="{9D8B030D-6E8A-4147-A177-3AD203B41FA5}">
                      <a16:colId xmlns:a16="http://schemas.microsoft.com/office/drawing/2014/main" val="20009"/>
                    </a:ext>
                  </a:extLst>
                </a:gridCol>
                <a:gridCol w="495303">
                  <a:extLst>
                    <a:ext uri="{9D8B030D-6E8A-4147-A177-3AD203B41FA5}">
                      <a16:colId xmlns:a16="http://schemas.microsoft.com/office/drawing/2014/main" val="20010"/>
                    </a:ext>
                  </a:extLst>
                </a:gridCol>
                <a:gridCol w="495303">
                  <a:extLst>
                    <a:ext uri="{9D8B030D-6E8A-4147-A177-3AD203B41FA5}">
                      <a16:colId xmlns:a16="http://schemas.microsoft.com/office/drawing/2014/main" val="20011"/>
                    </a:ext>
                  </a:extLst>
                </a:gridCol>
                <a:gridCol w="495303">
                  <a:extLst>
                    <a:ext uri="{9D8B030D-6E8A-4147-A177-3AD203B41FA5}">
                      <a16:colId xmlns:a16="http://schemas.microsoft.com/office/drawing/2014/main" val="20012"/>
                    </a:ext>
                  </a:extLst>
                </a:gridCol>
                <a:gridCol w="495303">
                  <a:extLst>
                    <a:ext uri="{9D8B030D-6E8A-4147-A177-3AD203B41FA5}">
                      <a16:colId xmlns:a16="http://schemas.microsoft.com/office/drawing/2014/main" val="20013"/>
                    </a:ext>
                  </a:extLst>
                </a:gridCol>
                <a:gridCol w="495303">
                  <a:extLst>
                    <a:ext uri="{9D8B030D-6E8A-4147-A177-3AD203B41FA5}">
                      <a16:colId xmlns:a16="http://schemas.microsoft.com/office/drawing/2014/main" val="20014"/>
                    </a:ext>
                  </a:extLst>
                </a:gridCol>
              </a:tblGrid>
              <a:tr h="370840">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14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r>
                        <a:rPr lang="en-US" altLang="zh-CN" b="1" i="0">
                          <a:solidFill>
                            <a:srgbClr val="0000FF"/>
                          </a:solidFill>
                          <a:latin typeface="微软雅黑" panose="020B0503020204020204" pitchFamily="34" charset="-122"/>
                          <a:ea typeface="微软雅黑" panose="020B0503020204020204" pitchFamily="34" charset="-122"/>
                          <a:cs typeface="Consolas" panose="020B0609020204030204" pitchFamily="49"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0000FF"/>
                          </a:solidFill>
                          <a:latin typeface="微软雅黑" panose="020B0503020204020204" pitchFamily="34" charset="-122"/>
                          <a:ea typeface="微软雅黑" panose="020B0503020204020204" pitchFamily="34" charset="-122"/>
                          <a:cs typeface="Consolas" panose="020B0609020204030204" pitchFamily="49"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0000FF"/>
                          </a:solidFill>
                          <a:latin typeface="微软雅黑" panose="020B0503020204020204" pitchFamily="34" charset="-122"/>
                          <a:ea typeface="微软雅黑" panose="020B0503020204020204" pitchFamily="34" charset="-122"/>
                          <a:cs typeface="Consolas" panose="020B0609020204030204" pitchFamily="49"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0000FF"/>
                          </a:solidFill>
                          <a:latin typeface="微软雅黑" panose="020B0503020204020204" pitchFamily="34" charset="-122"/>
                          <a:ea typeface="微软雅黑" panose="020B0503020204020204" pitchFamily="34" charset="-122"/>
                          <a:cs typeface="Consolas" panose="020B0609020204030204" pitchFamily="49"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0000FF"/>
                          </a:solidFill>
                          <a:latin typeface="微软雅黑" panose="020B0503020204020204" pitchFamily="34" charset="-122"/>
                          <a:ea typeface="微软雅黑" panose="020B0503020204020204" pitchFamily="34" charset="-122"/>
                          <a:cs typeface="Consolas" panose="020B0609020204030204" pitchFamily="49" charset="0"/>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b="1" i="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0000FF"/>
                          </a:solidFill>
                          <a:latin typeface="微软雅黑" panose="020B0503020204020204" pitchFamily="34" charset="-122"/>
                          <a:ea typeface="微软雅黑" panose="020B0503020204020204" pitchFamily="34" charset="-122"/>
                          <a:cs typeface="Consolas" panose="020B0609020204030204" pitchFamily="49" charset="0"/>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b="1" i="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b="1" i="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0000FF"/>
                          </a:solidFill>
                          <a:latin typeface="微软雅黑" panose="020B0503020204020204" pitchFamily="34" charset="-122"/>
                          <a:ea typeface="微软雅黑" panose="020B0503020204020204" pitchFamily="34" charset="-122"/>
                          <a:cs typeface="Consolas" panose="020B0609020204030204" pitchFamily="49" charset="0"/>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0000FF"/>
                          </a:solidFill>
                          <a:latin typeface="微软雅黑" panose="020B0503020204020204" pitchFamily="34" charset="-122"/>
                          <a:ea typeface="微软雅黑" panose="020B0503020204020204" pitchFamily="34" charset="-122"/>
                          <a:cs typeface="Consolas" panose="020B0609020204030204" pitchFamily="49" charset="0"/>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b="1" i="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b="1" i="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0000FF"/>
                          </a:solidFill>
                          <a:latin typeface="微软雅黑" panose="020B0503020204020204" pitchFamily="34" charset="-122"/>
                          <a:ea typeface="微软雅黑" panose="020B0503020204020204" pitchFamily="34" charset="-122"/>
                          <a:cs typeface="Consolas" panose="020B0609020204030204" pitchFamily="49" charset="0"/>
                        </a:rPr>
                        <a:t>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bl>
          </a:graphicData>
        </a:graphic>
      </p:graphicFrame>
      <p:sp>
        <p:nvSpPr>
          <p:cNvPr id="6" name="TextBox 5"/>
          <p:cNvSpPr txBox="1"/>
          <p:nvPr>
            <p:custDataLst>
              <p:tags r:id="rId1"/>
            </p:custDataLst>
          </p:nvPr>
        </p:nvSpPr>
        <p:spPr>
          <a:xfrm>
            <a:off x="3509404" y="5007483"/>
            <a:ext cx="714380" cy="312420"/>
          </a:xfrm>
          <a:prstGeom prst="rect">
            <a:avLst/>
          </a:prstGeom>
          <a:noFill/>
        </p:spPr>
        <p:txBody>
          <a:bodyPr wrap="square" rtlCol="0">
            <a:spAutoFit/>
          </a:bodyPr>
          <a:lstStyle/>
          <a:p>
            <a:r>
              <a:rPr lang="zh-CN" altLang="en-US" sz="1800" dirty="0">
                <a:solidFill>
                  <a:schemeClr val="dk1"/>
                </a:solidFill>
                <a:latin typeface="微软雅黑" panose="020B0503020204020204" pitchFamily="34" charset="-122"/>
                <a:ea typeface="微软雅黑" panose="020B0503020204020204" pitchFamily="34" charset="-122"/>
              </a:rPr>
              <a:t>位置</a:t>
            </a:r>
          </a:p>
        </p:txBody>
      </p:sp>
      <p:sp>
        <p:nvSpPr>
          <p:cNvPr id="7" name="TextBox 6"/>
          <p:cNvSpPr txBox="1"/>
          <p:nvPr>
            <p:custDataLst>
              <p:tags r:id="rId2"/>
            </p:custDataLst>
          </p:nvPr>
        </p:nvSpPr>
        <p:spPr>
          <a:xfrm>
            <a:off x="3580842" y="5380711"/>
            <a:ext cx="500066" cy="312420"/>
          </a:xfrm>
          <a:prstGeom prst="rect">
            <a:avLst/>
          </a:prstGeom>
          <a:noFill/>
        </p:spPr>
        <p:txBody>
          <a:bodyPr wrap="square" rtlCol="0">
            <a:spAutoFit/>
          </a:bodyPr>
          <a:lstStyle/>
          <a:p>
            <a:r>
              <a:rPr lang="en-US" altLang="zh-CN" sz="1800">
                <a:solidFill>
                  <a:schemeClr val="dk1"/>
                </a:solidFill>
                <a:latin typeface="微软雅黑" panose="020B0503020204020204" pitchFamily="34" charset="-122"/>
                <a:ea typeface="微软雅黑" panose="020B0503020204020204" pitchFamily="34" charset="-122"/>
                <a:cs typeface="Consolas" panose="020B0609020204030204" pitchFamily="49" charset="0"/>
              </a:rPr>
              <a:t>sb</a:t>
            </a:r>
          </a:p>
        </p:txBody>
      </p:sp>
      <p:grpSp>
        <p:nvGrpSpPr>
          <p:cNvPr id="4" name="组合 3"/>
          <p:cNvGrpSpPr/>
          <p:nvPr/>
        </p:nvGrpSpPr>
        <p:grpSpPr>
          <a:xfrm>
            <a:off x="7295650" y="4106969"/>
            <a:ext cx="2714644" cy="706755"/>
            <a:chOff x="7295650" y="4106969"/>
            <a:chExt cx="2714644" cy="706755"/>
          </a:xfrm>
        </p:grpSpPr>
        <p:sp>
          <p:nvSpPr>
            <p:cNvPr id="3" name="AutoShape 6"/>
            <p:cNvSpPr>
              <a:spLocks noChangeArrowheads="1"/>
            </p:cNvSpPr>
            <p:nvPr>
              <p:custDataLst>
                <p:tags r:id="rId31"/>
              </p:custDataLst>
            </p:nvPr>
          </p:nvSpPr>
          <p:spPr bwMode="auto">
            <a:xfrm>
              <a:off x="7295650" y="4113093"/>
              <a:ext cx="285752" cy="636819"/>
            </a:xfrm>
            <a:prstGeom prst="downArrow">
              <a:avLst>
                <a:gd name="adj1" fmla="val 50000"/>
                <a:gd name="adj2" fmla="val 25000"/>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D8572A"/>
                </a:gs>
                <a:gs pos="80000">
                  <a:srgbClr val="D8572A"/>
                </a:gs>
                <a:gs pos="100000">
                  <a:srgbClr val="D8572A"/>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vert="eaVert" wrap="none" anchor="ctr"/>
            <a:lstStyle/>
            <a:p>
              <a:endParaRPr lang="zh-CN" altLang="en-US" sz="2400">
                <a:solidFill>
                  <a:schemeClr val="lt1"/>
                </a:solidFill>
              </a:endParaRPr>
            </a:p>
          </p:txBody>
        </p:sp>
        <p:sp>
          <p:nvSpPr>
            <p:cNvPr id="8" name="TextBox 7"/>
            <p:cNvSpPr txBox="1"/>
            <p:nvPr>
              <p:custDataLst>
                <p:tags r:id="rId32"/>
              </p:custDataLst>
            </p:nvPr>
          </p:nvSpPr>
          <p:spPr>
            <a:xfrm>
              <a:off x="7652840" y="4106969"/>
              <a:ext cx="2357454" cy="706755"/>
            </a:xfrm>
            <a:prstGeom prst="rect">
              <a:avLst/>
            </a:prstGeom>
            <a:noFill/>
          </p:spPr>
          <p:txBody>
            <a:bodyPr wrap="square" rtlCol="0">
              <a:spAutoFit/>
            </a:bodyPr>
            <a:lstStyle/>
            <a:p>
              <a:pPr algn="l">
                <a:lnSpc>
                  <a:spcPts val="2400"/>
                </a:lnSpc>
                <a:spcBef>
                  <a:spcPts val="0"/>
                </a:spcBef>
              </a:pPr>
              <a:r>
                <a:rPr lang="zh-CN" altLang="en-US" sz="1800" dirty="0">
                  <a:solidFill>
                    <a:schemeClr val="dk1"/>
                  </a:solidFill>
                  <a:latin typeface="微软雅黑" panose="020B0503020204020204" pitchFamily="34" charset="-122"/>
                  <a:ea typeface="微软雅黑" panose="020B0503020204020204" pitchFamily="34" charset="-122"/>
                </a:rPr>
                <a:t>仅保留实际存在的结点值，其他为空</a:t>
              </a:r>
            </a:p>
          </p:txBody>
        </p:sp>
      </p:grpSp>
      <p:grpSp>
        <p:nvGrpSpPr>
          <p:cNvPr id="9" name="组合 8"/>
          <p:cNvGrpSpPr/>
          <p:nvPr/>
        </p:nvGrpSpPr>
        <p:grpSpPr>
          <a:xfrm>
            <a:off x="5009602" y="1370301"/>
            <a:ext cx="4640824" cy="2379479"/>
            <a:chOff x="2000232" y="3764165"/>
            <a:chExt cx="5194952" cy="2736669"/>
          </a:xfrm>
        </p:grpSpPr>
        <p:sp>
          <p:nvSpPr>
            <p:cNvPr id="10" name="椭圆 9"/>
            <p:cNvSpPr/>
            <p:nvPr>
              <p:custDataLst>
                <p:tags r:id="rId4"/>
              </p:custDataLst>
            </p:nvPr>
          </p:nvSpPr>
          <p:spPr>
            <a:xfrm>
              <a:off x="4579938" y="3917090"/>
              <a:ext cx="330731" cy="397499"/>
            </a:xfrm>
            <a:prstGeom prst="ellipse">
              <a:avLst/>
            </a:prstGeom>
            <a:gradFill>
              <a:gsLst>
                <a:gs pos="0">
                  <a:schemeClr val="accent3">
                    <a:shade val="51000"/>
                    <a:satMod val="130000"/>
                  </a:schemeClr>
                </a:gs>
                <a:gs pos="80000">
                  <a:schemeClr val="accent3">
                    <a:shade val="93000"/>
                    <a:satMod val="130000"/>
                  </a:schemeClr>
                </a:gs>
                <a:gs pos="100000">
                  <a:schemeClr val="accent3">
                    <a:shade val="94000"/>
                    <a:satMod val="135000"/>
                  </a:schemeClr>
                </a:gs>
                <a:gs pos="0">
                  <a:srgbClr val="DB7C23"/>
                </a:gs>
                <a:gs pos="80000">
                  <a:srgbClr val="DB7C23"/>
                </a:gs>
                <a:gs pos="100000">
                  <a:srgbClr val="DB7C23"/>
                </a:gs>
              </a:gsLst>
              <a:lin ang="16200000" scaled="0"/>
            </a:gradFill>
            <a:ln>
              <a:solidFill>
                <a:schemeClr val="accent3">
                  <a:shade val="95000"/>
                  <a:satMod val="10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1800">
                  <a:solidFill>
                    <a:schemeClr val="lt1"/>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1" name="椭圆 10"/>
            <p:cNvSpPr/>
            <p:nvPr>
              <p:custDataLst>
                <p:tags r:id="rId5"/>
              </p:custDataLst>
            </p:nvPr>
          </p:nvSpPr>
          <p:spPr>
            <a:xfrm>
              <a:off x="3257012" y="4712088"/>
              <a:ext cx="330731" cy="397499"/>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80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2" name="椭圆 11"/>
            <p:cNvSpPr/>
            <p:nvPr>
              <p:custDataLst>
                <p:tags r:id="rId6"/>
              </p:custDataLst>
            </p:nvPr>
          </p:nvSpPr>
          <p:spPr>
            <a:xfrm>
              <a:off x="2595549" y="5374587"/>
              <a:ext cx="330731" cy="397499"/>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800">
                  <a:solidFill>
                    <a:srgbClr val="FFFFFF"/>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13" name="椭圆 12"/>
            <p:cNvSpPr/>
            <p:nvPr>
              <p:custDataLst>
                <p:tags r:id="rId7"/>
              </p:custDataLst>
            </p:nvPr>
          </p:nvSpPr>
          <p:spPr>
            <a:xfrm>
              <a:off x="2264817" y="6103335"/>
              <a:ext cx="330731" cy="397499"/>
            </a:xfrm>
            <a:prstGeom prst="ellipse">
              <a:avLst/>
            </a:prstGeom>
            <a:solidFill>
              <a:schemeClr val="lt1"/>
            </a:solidFill>
            <a:ln w="28575">
              <a:solidFill>
                <a:schemeClr val="accent5">
                  <a:shade val="95000"/>
                  <a:satMod val="105000"/>
                </a:schemeClr>
              </a:solidFill>
              <a:prstDash val="sys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800">
                <a:solidFill>
                  <a:srgbClr val="0000FF"/>
                </a:solidFill>
                <a:latin typeface="Consolas" panose="020B0609020204030204" pitchFamily="49" charset="0"/>
                <a:cs typeface="Consolas" panose="020B0609020204030204" pitchFamily="49" charset="0"/>
              </a:endParaRPr>
            </a:p>
          </p:txBody>
        </p:sp>
        <p:sp>
          <p:nvSpPr>
            <p:cNvPr id="14" name="椭圆 13"/>
            <p:cNvSpPr/>
            <p:nvPr>
              <p:custDataLst>
                <p:tags r:id="rId8"/>
              </p:custDataLst>
            </p:nvPr>
          </p:nvSpPr>
          <p:spPr>
            <a:xfrm>
              <a:off x="2992426" y="6103335"/>
              <a:ext cx="330731" cy="397499"/>
            </a:xfrm>
            <a:prstGeom prst="ellipse">
              <a:avLst/>
            </a:prstGeom>
            <a:solidFill>
              <a:schemeClr val="lt1"/>
            </a:solidFill>
            <a:ln w="28575">
              <a:solidFill>
                <a:schemeClr val="accent5">
                  <a:shade val="95000"/>
                  <a:satMod val="105000"/>
                </a:schemeClr>
              </a:solidFill>
              <a:prstDash val="sys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800">
                <a:solidFill>
                  <a:srgbClr val="0000FF"/>
                </a:solidFill>
                <a:latin typeface="Consolas" panose="020B0609020204030204" pitchFamily="49" charset="0"/>
                <a:cs typeface="Consolas" panose="020B0609020204030204" pitchFamily="49" charset="0"/>
              </a:endParaRPr>
            </a:p>
          </p:txBody>
        </p:sp>
        <p:cxnSp>
          <p:nvCxnSpPr>
            <p:cNvPr id="15" name="直接连接符 14"/>
            <p:cNvCxnSpPr>
              <a:stCxn id="12" idx="3"/>
              <a:endCxn id="13" idx="0"/>
            </p:cNvCxnSpPr>
            <p:nvPr>
              <p:custDataLst>
                <p:tags r:id="rId9"/>
              </p:custDataLst>
            </p:nvPr>
          </p:nvCxnSpPr>
          <p:spPr>
            <a:xfrm rot="5400000">
              <a:off x="2342353" y="5801704"/>
              <a:ext cx="389461" cy="2138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16" name="直接连接符 15"/>
            <p:cNvCxnSpPr>
              <a:stCxn id="12" idx="5"/>
              <a:endCxn id="14" idx="0"/>
            </p:cNvCxnSpPr>
            <p:nvPr>
              <p:custDataLst>
                <p:tags r:id="rId10"/>
              </p:custDataLst>
            </p:nvPr>
          </p:nvCxnSpPr>
          <p:spPr>
            <a:xfrm rot="16200000" flipH="1">
              <a:off x="2823089" y="5768631"/>
              <a:ext cx="389461" cy="279946"/>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17" name="椭圆 16"/>
            <p:cNvSpPr/>
            <p:nvPr>
              <p:custDataLst>
                <p:tags r:id="rId11"/>
              </p:custDataLst>
            </p:nvPr>
          </p:nvSpPr>
          <p:spPr>
            <a:xfrm>
              <a:off x="3852328" y="5374587"/>
              <a:ext cx="330731" cy="397499"/>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800">
                  <a:solidFill>
                    <a:srgbClr val="FFFFFF"/>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18" name="椭圆 17"/>
            <p:cNvSpPr/>
            <p:nvPr>
              <p:custDataLst>
                <p:tags r:id="rId12"/>
              </p:custDataLst>
            </p:nvPr>
          </p:nvSpPr>
          <p:spPr>
            <a:xfrm>
              <a:off x="3521597" y="6103335"/>
              <a:ext cx="330731" cy="397499"/>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800">
                  <a:solidFill>
                    <a:srgbClr val="FFFFFF"/>
                  </a:solidFill>
                  <a:latin typeface="微软雅黑" panose="020B0503020204020204" pitchFamily="34" charset="-122"/>
                  <a:ea typeface="微软雅黑" panose="020B0503020204020204" pitchFamily="34" charset="-122"/>
                  <a:cs typeface="Consolas" panose="020B0609020204030204" pitchFamily="49" charset="0"/>
                </a:rPr>
                <a:t>G</a:t>
              </a:r>
            </a:p>
          </p:txBody>
        </p:sp>
        <p:sp>
          <p:nvSpPr>
            <p:cNvPr id="19" name="椭圆 18"/>
            <p:cNvSpPr/>
            <p:nvPr>
              <p:custDataLst>
                <p:tags r:id="rId13"/>
              </p:custDataLst>
            </p:nvPr>
          </p:nvSpPr>
          <p:spPr>
            <a:xfrm>
              <a:off x="4249206" y="6103335"/>
              <a:ext cx="330731" cy="397499"/>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800">
                  <a:solidFill>
                    <a:srgbClr val="FFFFFF"/>
                  </a:solidFill>
                  <a:latin typeface="微软雅黑" panose="020B0503020204020204" pitchFamily="34" charset="-122"/>
                  <a:ea typeface="微软雅黑" panose="020B0503020204020204" pitchFamily="34" charset="-122"/>
                  <a:cs typeface="Consolas" panose="020B0609020204030204" pitchFamily="49" charset="0"/>
                </a:rPr>
                <a:t>H</a:t>
              </a:r>
            </a:p>
          </p:txBody>
        </p:sp>
        <p:cxnSp>
          <p:nvCxnSpPr>
            <p:cNvPr id="20" name="直接连接符 19"/>
            <p:cNvCxnSpPr>
              <a:stCxn id="17" idx="3"/>
              <a:endCxn id="18" idx="0"/>
            </p:cNvCxnSpPr>
            <p:nvPr>
              <p:custDataLst>
                <p:tags r:id="rId14"/>
              </p:custDataLst>
            </p:nvPr>
          </p:nvCxnSpPr>
          <p:spPr>
            <a:xfrm rot="5400000">
              <a:off x="3599132" y="5801704"/>
              <a:ext cx="389461" cy="2138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21" name="直接连接符 20"/>
            <p:cNvCxnSpPr>
              <a:stCxn id="17" idx="5"/>
              <a:endCxn id="19" idx="0"/>
            </p:cNvCxnSpPr>
            <p:nvPr>
              <p:custDataLst>
                <p:tags r:id="rId15"/>
              </p:custDataLst>
            </p:nvPr>
          </p:nvCxnSpPr>
          <p:spPr>
            <a:xfrm rot="16200000" flipH="1">
              <a:off x="4079868" y="5768631"/>
              <a:ext cx="389461" cy="279946"/>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22" name="直接连接符 21"/>
            <p:cNvCxnSpPr>
              <a:stCxn id="11" idx="3"/>
              <a:endCxn id="12" idx="7"/>
            </p:cNvCxnSpPr>
            <p:nvPr>
              <p:custDataLst>
                <p:tags r:id="rId16"/>
              </p:custDataLst>
            </p:nvPr>
          </p:nvCxnSpPr>
          <p:spPr>
            <a:xfrm rot="5400000">
              <a:off x="2900934" y="5028287"/>
              <a:ext cx="381424" cy="4276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23" name="直接连接符 22"/>
            <p:cNvCxnSpPr>
              <a:stCxn id="11" idx="5"/>
              <a:endCxn id="17" idx="1"/>
            </p:cNvCxnSpPr>
            <p:nvPr>
              <p:custDataLst>
                <p:tags r:id="rId17"/>
              </p:custDataLst>
            </p:nvPr>
          </p:nvCxnSpPr>
          <p:spPr>
            <a:xfrm rot="16200000" flipH="1">
              <a:off x="3529324" y="5061360"/>
              <a:ext cx="381424" cy="36145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24" name="椭圆 23"/>
            <p:cNvSpPr/>
            <p:nvPr>
              <p:custDataLst>
                <p:tags r:id="rId18"/>
              </p:custDataLst>
            </p:nvPr>
          </p:nvSpPr>
          <p:spPr>
            <a:xfrm>
              <a:off x="6035156" y="4712088"/>
              <a:ext cx="330731" cy="397499"/>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80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25" name="椭圆 24"/>
            <p:cNvSpPr/>
            <p:nvPr>
              <p:custDataLst>
                <p:tags r:id="rId19"/>
              </p:custDataLst>
            </p:nvPr>
          </p:nvSpPr>
          <p:spPr>
            <a:xfrm>
              <a:off x="5373693" y="5374587"/>
              <a:ext cx="330731" cy="397499"/>
            </a:xfrm>
            <a:prstGeom prst="ellipse">
              <a:avLst/>
            </a:prstGeom>
            <a:solidFill>
              <a:schemeClr val="lt1"/>
            </a:solidFill>
            <a:ln w="28575">
              <a:solidFill>
                <a:schemeClr val="accent5">
                  <a:shade val="95000"/>
                  <a:satMod val="105000"/>
                </a:schemeClr>
              </a:solidFill>
              <a:prstDash val="sys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800">
                <a:solidFill>
                  <a:srgbClr val="0000FF"/>
                </a:solidFill>
                <a:latin typeface="Consolas" panose="020B0609020204030204" pitchFamily="49" charset="0"/>
                <a:cs typeface="Consolas" panose="020B0609020204030204" pitchFamily="49" charset="0"/>
              </a:endParaRPr>
            </a:p>
          </p:txBody>
        </p:sp>
        <p:sp>
          <p:nvSpPr>
            <p:cNvPr id="26" name="椭圆 25"/>
            <p:cNvSpPr/>
            <p:nvPr>
              <p:custDataLst>
                <p:tags r:id="rId20"/>
              </p:custDataLst>
            </p:nvPr>
          </p:nvSpPr>
          <p:spPr>
            <a:xfrm>
              <a:off x="5042962" y="6103335"/>
              <a:ext cx="330731" cy="397499"/>
            </a:xfrm>
            <a:prstGeom prst="ellipse">
              <a:avLst/>
            </a:prstGeom>
            <a:solidFill>
              <a:schemeClr val="lt1"/>
            </a:solidFill>
            <a:ln w="28575">
              <a:solidFill>
                <a:schemeClr val="accent5">
                  <a:shade val="95000"/>
                  <a:satMod val="105000"/>
                </a:schemeClr>
              </a:solidFill>
              <a:prstDash val="sys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800">
                <a:solidFill>
                  <a:srgbClr val="0000FF"/>
                </a:solidFill>
                <a:latin typeface="Consolas" panose="020B0609020204030204" pitchFamily="49" charset="0"/>
                <a:cs typeface="Consolas" panose="020B0609020204030204" pitchFamily="49" charset="0"/>
              </a:endParaRPr>
            </a:p>
          </p:txBody>
        </p:sp>
        <p:sp>
          <p:nvSpPr>
            <p:cNvPr id="27" name="椭圆 26"/>
            <p:cNvSpPr/>
            <p:nvPr>
              <p:custDataLst>
                <p:tags r:id="rId21"/>
              </p:custDataLst>
            </p:nvPr>
          </p:nvSpPr>
          <p:spPr>
            <a:xfrm>
              <a:off x="5770571" y="6103335"/>
              <a:ext cx="330731" cy="397499"/>
            </a:xfrm>
            <a:prstGeom prst="ellipse">
              <a:avLst/>
            </a:prstGeom>
            <a:solidFill>
              <a:schemeClr val="lt1"/>
            </a:solidFill>
            <a:ln w="28575">
              <a:solidFill>
                <a:schemeClr val="accent5">
                  <a:shade val="95000"/>
                  <a:satMod val="105000"/>
                </a:schemeClr>
              </a:solidFill>
              <a:prstDash val="sys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800">
                <a:solidFill>
                  <a:srgbClr val="0000FF"/>
                </a:solidFill>
                <a:latin typeface="Consolas" panose="020B0609020204030204" pitchFamily="49" charset="0"/>
                <a:cs typeface="Consolas" panose="020B0609020204030204" pitchFamily="49" charset="0"/>
              </a:endParaRPr>
            </a:p>
          </p:txBody>
        </p:sp>
        <p:cxnSp>
          <p:nvCxnSpPr>
            <p:cNvPr id="28" name="直接连接符 27"/>
            <p:cNvCxnSpPr>
              <a:stCxn id="25" idx="3"/>
              <a:endCxn id="26" idx="0"/>
            </p:cNvCxnSpPr>
            <p:nvPr>
              <p:custDataLst>
                <p:tags r:id="rId22"/>
              </p:custDataLst>
            </p:nvPr>
          </p:nvCxnSpPr>
          <p:spPr>
            <a:xfrm rot="5400000">
              <a:off x="5120497" y="5801704"/>
              <a:ext cx="389461" cy="2138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29" name="直接连接符 28"/>
            <p:cNvCxnSpPr>
              <a:stCxn id="25" idx="5"/>
              <a:endCxn id="27" idx="0"/>
            </p:cNvCxnSpPr>
            <p:nvPr>
              <p:custDataLst>
                <p:tags r:id="rId23"/>
              </p:custDataLst>
            </p:nvPr>
          </p:nvCxnSpPr>
          <p:spPr>
            <a:xfrm rot="16200000" flipH="1">
              <a:off x="5601233" y="5768631"/>
              <a:ext cx="389461" cy="279946"/>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30" name="椭圆 29"/>
            <p:cNvSpPr/>
            <p:nvPr>
              <p:custDataLst>
                <p:tags r:id="rId24"/>
              </p:custDataLst>
            </p:nvPr>
          </p:nvSpPr>
          <p:spPr>
            <a:xfrm>
              <a:off x="6630473" y="5374587"/>
              <a:ext cx="330731" cy="397499"/>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800">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31" name="椭圆 30"/>
            <p:cNvSpPr/>
            <p:nvPr>
              <p:custDataLst>
                <p:tags r:id="rId25"/>
              </p:custDataLst>
            </p:nvPr>
          </p:nvSpPr>
          <p:spPr>
            <a:xfrm>
              <a:off x="6299741" y="6103335"/>
              <a:ext cx="330731" cy="397499"/>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800">
                  <a:solidFill>
                    <a:srgbClr val="FFFFFF"/>
                  </a:solidFill>
                  <a:latin typeface="微软雅黑" panose="020B0503020204020204" pitchFamily="34" charset="-122"/>
                  <a:ea typeface="微软雅黑" panose="020B0503020204020204" pitchFamily="34" charset="-122"/>
                  <a:cs typeface="Consolas" panose="020B0609020204030204" pitchFamily="49" charset="0"/>
                </a:rPr>
                <a:t>K</a:t>
              </a:r>
            </a:p>
          </p:txBody>
        </p:sp>
        <p:cxnSp>
          <p:nvCxnSpPr>
            <p:cNvPr id="32" name="直接连接符 31"/>
            <p:cNvCxnSpPr>
              <a:stCxn id="30" idx="3"/>
              <a:endCxn id="31" idx="0"/>
            </p:cNvCxnSpPr>
            <p:nvPr>
              <p:custDataLst>
                <p:tags r:id="rId26"/>
              </p:custDataLst>
            </p:nvPr>
          </p:nvCxnSpPr>
          <p:spPr>
            <a:xfrm rot="5400000">
              <a:off x="6377277" y="5801704"/>
              <a:ext cx="389461" cy="2138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33" name="直接连接符 32"/>
            <p:cNvCxnSpPr>
              <a:stCxn id="24" idx="3"/>
              <a:endCxn id="25" idx="7"/>
            </p:cNvCxnSpPr>
            <p:nvPr>
              <p:custDataLst>
                <p:tags r:id="rId27"/>
              </p:custDataLst>
            </p:nvPr>
          </p:nvCxnSpPr>
          <p:spPr>
            <a:xfrm rot="5400000">
              <a:off x="5679078" y="5028287"/>
              <a:ext cx="381424" cy="4276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34" name="直接连接符 33"/>
            <p:cNvCxnSpPr>
              <a:stCxn id="24" idx="5"/>
              <a:endCxn id="30" idx="1"/>
            </p:cNvCxnSpPr>
            <p:nvPr>
              <p:custDataLst>
                <p:tags r:id="rId28"/>
              </p:custDataLst>
            </p:nvPr>
          </p:nvCxnSpPr>
          <p:spPr>
            <a:xfrm rot="16200000" flipH="1">
              <a:off x="6307468" y="5061360"/>
              <a:ext cx="381424" cy="36145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35" name="直接连接符 34"/>
            <p:cNvCxnSpPr>
              <a:stCxn id="10" idx="2"/>
              <a:endCxn id="11" idx="7"/>
            </p:cNvCxnSpPr>
            <p:nvPr>
              <p:custDataLst>
                <p:tags r:id="rId29"/>
              </p:custDataLst>
            </p:nvPr>
          </p:nvCxnSpPr>
          <p:spPr>
            <a:xfrm rot="10800000" flipV="1">
              <a:off x="3539310" y="4115839"/>
              <a:ext cx="1040629" cy="654461"/>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36" name="直接连接符 35"/>
            <p:cNvCxnSpPr>
              <a:stCxn id="10" idx="6"/>
              <a:endCxn id="24" idx="1"/>
            </p:cNvCxnSpPr>
            <p:nvPr>
              <p:custDataLst>
                <p:tags r:id="rId30"/>
              </p:custDataLst>
            </p:nvPr>
          </p:nvCxnSpPr>
          <p:spPr>
            <a:xfrm>
              <a:off x="4910669" y="4115840"/>
              <a:ext cx="1172921" cy="654461"/>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4381499" y="3764165"/>
              <a:ext cx="396878" cy="201768"/>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1</a:t>
              </a:r>
            </a:p>
          </p:txBody>
        </p:sp>
        <p:sp>
          <p:nvSpPr>
            <p:cNvPr id="38" name="TextBox 37"/>
            <p:cNvSpPr txBox="1"/>
            <p:nvPr/>
          </p:nvSpPr>
          <p:spPr>
            <a:xfrm>
              <a:off x="2959847" y="4691663"/>
              <a:ext cx="396878" cy="201768"/>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2</a:t>
              </a:r>
            </a:p>
          </p:txBody>
        </p:sp>
        <p:sp>
          <p:nvSpPr>
            <p:cNvPr id="39" name="TextBox 38"/>
            <p:cNvSpPr txBox="1"/>
            <p:nvPr/>
          </p:nvSpPr>
          <p:spPr>
            <a:xfrm>
              <a:off x="2463256" y="5242087"/>
              <a:ext cx="396878" cy="201768"/>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4</a:t>
              </a:r>
            </a:p>
          </p:txBody>
        </p:sp>
        <p:sp>
          <p:nvSpPr>
            <p:cNvPr id="40" name="TextBox 39"/>
            <p:cNvSpPr txBox="1"/>
            <p:nvPr/>
          </p:nvSpPr>
          <p:spPr>
            <a:xfrm>
              <a:off x="2000232" y="6082910"/>
              <a:ext cx="396878" cy="201768"/>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8</a:t>
              </a:r>
            </a:p>
          </p:txBody>
        </p:sp>
        <p:sp>
          <p:nvSpPr>
            <p:cNvPr id="41" name="TextBox 40"/>
            <p:cNvSpPr txBox="1"/>
            <p:nvPr/>
          </p:nvSpPr>
          <p:spPr>
            <a:xfrm>
              <a:off x="2719943" y="6037086"/>
              <a:ext cx="396878" cy="201768"/>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9</a:t>
              </a:r>
            </a:p>
          </p:txBody>
        </p:sp>
        <p:sp>
          <p:nvSpPr>
            <p:cNvPr id="42" name="TextBox 41"/>
            <p:cNvSpPr txBox="1"/>
            <p:nvPr/>
          </p:nvSpPr>
          <p:spPr>
            <a:xfrm>
              <a:off x="4116913" y="5175837"/>
              <a:ext cx="396878" cy="201768"/>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5</a:t>
              </a:r>
            </a:p>
          </p:txBody>
        </p:sp>
        <p:sp>
          <p:nvSpPr>
            <p:cNvPr id="43" name="TextBox 42"/>
            <p:cNvSpPr txBox="1"/>
            <p:nvPr/>
          </p:nvSpPr>
          <p:spPr>
            <a:xfrm>
              <a:off x="3455451" y="5838336"/>
              <a:ext cx="396878" cy="201768"/>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10</a:t>
              </a:r>
            </a:p>
          </p:txBody>
        </p:sp>
        <p:sp>
          <p:nvSpPr>
            <p:cNvPr id="44" name="TextBox 43"/>
            <p:cNvSpPr txBox="1"/>
            <p:nvPr/>
          </p:nvSpPr>
          <p:spPr>
            <a:xfrm>
              <a:off x="4399269" y="5891798"/>
              <a:ext cx="396878" cy="201768"/>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11</a:t>
              </a:r>
            </a:p>
          </p:txBody>
        </p:sp>
        <p:sp>
          <p:nvSpPr>
            <p:cNvPr id="45" name="TextBox 44"/>
            <p:cNvSpPr txBox="1"/>
            <p:nvPr/>
          </p:nvSpPr>
          <p:spPr>
            <a:xfrm>
              <a:off x="6318499" y="4712088"/>
              <a:ext cx="396878" cy="201768"/>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3</a:t>
              </a:r>
            </a:p>
          </p:txBody>
        </p:sp>
        <p:sp>
          <p:nvSpPr>
            <p:cNvPr id="46" name="TextBox 45"/>
            <p:cNvSpPr txBox="1"/>
            <p:nvPr/>
          </p:nvSpPr>
          <p:spPr>
            <a:xfrm>
              <a:off x="5247070" y="5238284"/>
              <a:ext cx="396878" cy="201768"/>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6</a:t>
              </a:r>
            </a:p>
          </p:txBody>
        </p:sp>
        <p:sp>
          <p:nvSpPr>
            <p:cNvPr id="47" name="TextBox 46"/>
            <p:cNvSpPr txBox="1"/>
            <p:nvPr/>
          </p:nvSpPr>
          <p:spPr>
            <a:xfrm>
              <a:off x="4778376" y="6103336"/>
              <a:ext cx="396878" cy="201768"/>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12</a:t>
              </a:r>
            </a:p>
          </p:txBody>
        </p:sp>
        <p:sp>
          <p:nvSpPr>
            <p:cNvPr id="48" name="TextBox 47"/>
            <p:cNvSpPr txBox="1"/>
            <p:nvPr/>
          </p:nvSpPr>
          <p:spPr>
            <a:xfrm>
              <a:off x="6798306" y="5207218"/>
              <a:ext cx="396878" cy="201768"/>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7</a:t>
              </a:r>
            </a:p>
          </p:txBody>
        </p:sp>
        <p:sp>
          <p:nvSpPr>
            <p:cNvPr id="49" name="TextBox 48"/>
            <p:cNvSpPr txBox="1"/>
            <p:nvPr/>
          </p:nvSpPr>
          <p:spPr>
            <a:xfrm>
              <a:off x="6492059" y="5997925"/>
              <a:ext cx="396878" cy="201768"/>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14</a:t>
              </a:r>
            </a:p>
          </p:txBody>
        </p:sp>
        <p:sp>
          <p:nvSpPr>
            <p:cNvPr id="50" name="TextBox 49"/>
            <p:cNvSpPr txBox="1"/>
            <p:nvPr/>
          </p:nvSpPr>
          <p:spPr>
            <a:xfrm>
              <a:off x="5429256" y="6000768"/>
              <a:ext cx="428628" cy="201768"/>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13</a:t>
              </a:r>
            </a:p>
          </p:txBody>
        </p:sp>
      </p:grpSp>
      <p:sp>
        <p:nvSpPr>
          <p:cNvPr id="52" name="TextBox 51"/>
          <p:cNvSpPr txBox="1"/>
          <p:nvPr/>
        </p:nvSpPr>
        <p:spPr>
          <a:xfrm>
            <a:off x="3795156" y="5963563"/>
            <a:ext cx="2000264" cy="368300"/>
          </a:xfrm>
          <a:prstGeom prst="rect">
            <a:avLst/>
          </a:prstGeom>
          <a:noFill/>
        </p:spPr>
        <p:txBody>
          <a:bodyPr wrap="square" rtlCol="0">
            <a:spAutoFit/>
          </a:bodyPr>
          <a:lstStyle/>
          <a:p>
            <a:pPr algn="l">
              <a:lnSpc>
                <a:spcPct val="100000"/>
              </a:lnSpc>
              <a:spcBef>
                <a:spcPts val="0"/>
              </a:spcBef>
            </a:pP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sb</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的下标从</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开始</a:t>
            </a:r>
          </a:p>
        </p:txBody>
      </p:sp>
      <p:cxnSp>
        <p:nvCxnSpPr>
          <p:cNvPr id="53" name="直接箭头连接符 52"/>
          <p:cNvCxnSpPr/>
          <p:nvPr>
            <p:custDataLst>
              <p:tags r:id="rId3"/>
            </p:custDataLst>
          </p:nvPr>
        </p:nvCxnSpPr>
        <p:spPr>
          <a:xfrm rot="5400000" flipH="1" flipV="1">
            <a:off x="4402379" y="5856406"/>
            <a:ext cx="214314"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54" name="灯片编号占位符 53"/>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74</a:t>
            </a:fld>
            <a:r>
              <a:rPr lang="en-US" altLang="zh-CN">
                <a:solidFill>
                  <a:srgbClr val="000000"/>
                </a:solidFill>
                <a:latin typeface="微软雅黑" panose="020B0503020204020204" pitchFamily="34" charset="-122"/>
                <a:ea typeface="微软雅黑" panose="020B0503020204020204" pitchFamily="34" charset="-122"/>
              </a:rPr>
              <a:t>/39</a:t>
            </a:r>
          </a:p>
        </p:txBody>
      </p:sp>
    </p:spTree>
    <p:extLst>
      <p:ext uri="{BB962C8B-B14F-4D97-AF65-F5344CB8AC3E}">
        <p14:creationId xmlns:p14="http://schemas.microsoft.com/office/powerpoint/2010/main" val="18978516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500"/>
                                        <p:tgtEl>
                                          <p:spTgt spid="4"/>
                                        </p:tgtEl>
                                      </p:cBhvr>
                                    </p:animEffec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250"/>
                                        <p:tgtEl>
                                          <p:spTgt spid="52"/>
                                        </p:tgtEl>
                                      </p:cBhvr>
                                    </p:animEffect>
                                  </p:childTnLst>
                                </p:cTn>
                              </p:par>
                              <p:par>
                                <p:cTn id="26" presetID="10" presetClass="entr" presetSubtype="0" fill="hold"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5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flipH="1">
            <a:off x="8560194" y="1350026"/>
            <a:ext cx="3631805" cy="5014516"/>
          </a:xfrm>
          <a:prstGeom prst="rect">
            <a:avLst/>
          </a:prstGeom>
        </p:spPr>
      </p:pic>
      <p:graphicFrame>
        <p:nvGraphicFramePr>
          <p:cNvPr id="5" name="表格 4"/>
          <p:cNvGraphicFramePr>
            <a:graphicFrameLocks noGrp="1"/>
          </p:cNvGraphicFramePr>
          <p:nvPr/>
        </p:nvGraphicFramePr>
        <p:xfrm>
          <a:off x="1559496" y="5085184"/>
          <a:ext cx="7429545" cy="741680"/>
        </p:xfrm>
        <a:graphic>
          <a:graphicData uri="http://schemas.openxmlformats.org/drawingml/2006/table">
            <a:tbl>
              <a:tblPr firstRow="1" bandRow="1">
                <a:tableStyleId>{5A111915-BE36-4E01-A7E5-04B1672EAD32}</a:tableStyleId>
              </a:tblPr>
              <a:tblGrid>
                <a:gridCol w="495303">
                  <a:extLst>
                    <a:ext uri="{9D8B030D-6E8A-4147-A177-3AD203B41FA5}">
                      <a16:colId xmlns:a16="http://schemas.microsoft.com/office/drawing/2014/main" val="20000"/>
                    </a:ext>
                  </a:extLst>
                </a:gridCol>
                <a:gridCol w="495303">
                  <a:extLst>
                    <a:ext uri="{9D8B030D-6E8A-4147-A177-3AD203B41FA5}">
                      <a16:colId xmlns:a16="http://schemas.microsoft.com/office/drawing/2014/main" val="20001"/>
                    </a:ext>
                  </a:extLst>
                </a:gridCol>
                <a:gridCol w="495303">
                  <a:extLst>
                    <a:ext uri="{9D8B030D-6E8A-4147-A177-3AD203B41FA5}">
                      <a16:colId xmlns:a16="http://schemas.microsoft.com/office/drawing/2014/main" val="20002"/>
                    </a:ext>
                  </a:extLst>
                </a:gridCol>
                <a:gridCol w="495303">
                  <a:extLst>
                    <a:ext uri="{9D8B030D-6E8A-4147-A177-3AD203B41FA5}">
                      <a16:colId xmlns:a16="http://schemas.microsoft.com/office/drawing/2014/main" val="20003"/>
                    </a:ext>
                  </a:extLst>
                </a:gridCol>
                <a:gridCol w="495303">
                  <a:extLst>
                    <a:ext uri="{9D8B030D-6E8A-4147-A177-3AD203B41FA5}">
                      <a16:colId xmlns:a16="http://schemas.microsoft.com/office/drawing/2014/main" val="20004"/>
                    </a:ext>
                  </a:extLst>
                </a:gridCol>
                <a:gridCol w="495303">
                  <a:extLst>
                    <a:ext uri="{9D8B030D-6E8A-4147-A177-3AD203B41FA5}">
                      <a16:colId xmlns:a16="http://schemas.microsoft.com/office/drawing/2014/main" val="20005"/>
                    </a:ext>
                  </a:extLst>
                </a:gridCol>
                <a:gridCol w="495303">
                  <a:extLst>
                    <a:ext uri="{9D8B030D-6E8A-4147-A177-3AD203B41FA5}">
                      <a16:colId xmlns:a16="http://schemas.microsoft.com/office/drawing/2014/main" val="20006"/>
                    </a:ext>
                  </a:extLst>
                </a:gridCol>
                <a:gridCol w="495303">
                  <a:extLst>
                    <a:ext uri="{9D8B030D-6E8A-4147-A177-3AD203B41FA5}">
                      <a16:colId xmlns:a16="http://schemas.microsoft.com/office/drawing/2014/main" val="20007"/>
                    </a:ext>
                  </a:extLst>
                </a:gridCol>
                <a:gridCol w="495303">
                  <a:extLst>
                    <a:ext uri="{9D8B030D-6E8A-4147-A177-3AD203B41FA5}">
                      <a16:colId xmlns:a16="http://schemas.microsoft.com/office/drawing/2014/main" val="20008"/>
                    </a:ext>
                  </a:extLst>
                </a:gridCol>
                <a:gridCol w="495303">
                  <a:extLst>
                    <a:ext uri="{9D8B030D-6E8A-4147-A177-3AD203B41FA5}">
                      <a16:colId xmlns:a16="http://schemas.microsoft.com/office/drawing/2014/main" val="20009"/>
                    </a:ext>
                  </a:extLst>
                </a:gridCol>
                <a:gridCol w="495303">
                  <a:extLst>
                    <a:ext uri="{9D8B030D-6E8A-4147-A177-3AD203B41FA5}">
                      <a16:colId xmlns:a16="http://schemas.microsoft.com/office/drawing/2014/main" val="20010"/>
                    </a:ext>
                  </a:extLst>
                </a:gridCol>
                <a:gridCol w="495303">
                  <a:extLst>
                    <a:ext uri="{9D8B030D-6E8A-4147-A177-3AD203B41FA5}">
                      <a16:colId xmlns:a16="http://schemas.microsoft.com/office/drawing/2014/main" val="20011"/>
                    </a:ext>
                  </a:extLst>
                </a:gridCol>
                <a:gridCol w="495303">
                  <a:extLst>
                    <a:ext uri="{9D8B030D-6E8A-4147-A177-3AD203B41FA5}">
                      <a16:colId xmlns:a16="http://schemas.microsoft.com/office/drawing/2014/main" val="20012"/>
                    </a:ext>
                  </a:extLst>
                </a:gridCol>
                <a:gridCol w="495303">
                  <a:extLst>
                    <a:ext uri="{9D8B030D-6E8A-4147-A177-3AD203B41FA5}">
                      <a16:colId xmlns:a16="http://schemas.microsoft.com/office/drawing/2014/main" val="20013"/>
                    </a:ext>
                  </a:extLst>
                </a:gridCol>
                <a:gridCol w="495303">
                  <a:extLst>
                    <a:ext uri="{9D8B030D-6E8A-4147-A177-3AD203B41FA5}">
                      <a16:colId xmlns:a16="http://schemas.microsoft.com/office/drawing/2014/main" val="20014"/>
                    </a:ext>
                  </a:extLst>
                </a:gridCol>
              </a:tblGrid>
              <a:tr h="370840">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r>
                        <a:rPr lang="en-US" altLang="zh-CN" b="1" i="1">
                          <a:solidFill>
                            <a:srgbClr val="0000FF"/>
                          </a:solidFill>
                          <a:latin typeface="微软雅黑" panose="020B0503020204020204" pitchFamily="34" charset="-122"/>
                          <a:ea typeface="微软雅黑" panose="020B0503020204020204" pitchFamily="34" charset="-122"/>
                          <a:cs typeface="Consolas" panose="020B0609020204030204" pitchFamily="49"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1">
                          <a:solidFill>
                            <a:srgbClr val="0000FF"/>
                          </a:solidFill>
                          <a:latin typeface="微软雅黑" panose="020B0503020204020204" pitchFamily="34" charset="-122"/>
                          <a:ea typeface="微软雅黑" panose="020B0503020204020204" pitchFamily="34" charset="-122"/>
                          <a:cs typeface="Consolas" panose="020B0609020204030204" pitchFamily="49"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1">
                          <a:solidFill>
                            <a:srgbClr val="0000FF"/>
                          </a:solidFill>
                          <a:latin typeface="微软雅黑" panose="020B0503020204020204" pitchFamily="34" charset="-122"/>
                          <a:ea typeface="微软雅黑" panose="020B0503020204020204" pitchFamily="34" charset="-122"/>
                          <a:cs typeface="Consolas" panose="020B0609020204030204" pitchFamily="49"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1">
                          <a:solidFill>
                            <a:srgbClr val="0000FF"/>
                          </a:solidFill>
                          <a:latin typeface="微软雅黑" panose="020B0503020204020204" pitchFamily="34" charset="-122"/>
                          <a:ea typeface="微软雅黑" panose="020B0503020204020204" pitchFamily="34" charset="-122"/>
                          <a:cs typeface="Consolas" panose="020B0609020204030204" pitchFamily="49"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1">
                          <a:solidFill>
                            <a:srgbClr val="0000FF"/>
                          </a:solidFill>
                          <a:latin typeface="微软雅黑" panose="020B0503020204020204" pitchFamily="34" charset="-122"/>
                          <a:ea typeface="微软雅黑" panose="020B0503020204020204" pitchFamily="34" charset="-122"/>
                          <a:cs typeface="Consolas" panose="020B0609020204030204" pitchFamily="49" charset="0"/>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b="1" i="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1">
                          <a:solidFill>
                            <a:srgbClr val="0000FF"/>
                          </a:solidFill>
                          <a:latin typeface="微软雅黑" panose="020B0503020204020204" pitchFamily="34" charset="-122"/>
                          <a:ea typeface="微软雅黑" panose="020B0503020204020204" pitchFamily="34" charset="-122"/>
                          <a:cs typeface="Consolas" panose="020B0609020204030204" pitchFamily="49" charset="0"/>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b="1" i="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b="1" i="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1">
                          <a:solidFill>
                            <a:srgbClr val="0000FF"/>
                          </a:solidFill>
                          <a:latin typeface="微软雅黑" panose="020B0503020204020204" pitchFamily="34" charset="-122"/>
                          <a:ea typeface="微软雅黑" panose="020B0503020204020204" pitchFamily="34" charset="-122"/>
                          <a:cs typeface="Consolas" panose="020B0609020204030204" pitchFamily="49" charset="0"/>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1">
                          <a:solidFill>
                            <a:srgbClr val="0000FF"/>
                          </a:solidFill>
                          <a:latin typeface="微软雅黑" panose="020B0503020204020204" pitchFamily="34" charset="-122"/>
                          <a:ea typeface="微软雅黑" panose="020B0503020204020204" pitchFamily="34" charset="-122"/>
                          <a:cs typeface="Consolas" panose="020B0609020204030204" pitchFamily="49" charset="0"/>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b="1" i="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b="1" i="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i="1">
                          <a:solidFill>
                            <a:srgbClr val="0000FF"/>
                          </a:solidFill>
                          <a:latin typeface="微软雅黑" panose="020B0503020204020204" pitchFamily="34" charset="-122"/>
                          <a:ea typeface="微软雅黑" panose="020B0503020204020204" pitchFamily="34" charset="-122"/>
                          <a:cs typeface="Consolas" panose="020B0609020204030204" pitchFamily="49" charset="0"/>
                        </a:rPr>
                        <a:t>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bl>
          </a:graphicData>
        </a:graphic>
      </p:graphicFrame>
      <p:sp>
        <p:nvSpPr>
          <p:cNvPr id="6" name="TextBox 5"/>
          <p:cNvSpPr txBox="1"/>
          <p:nvPr>
            <p:custDataLst>
              <p:tags r:id="rId1"/>
            </p:custDataLst>
          </p:nvPr>
        </p:nvSpPr>
        <p:spPr>
          <a:xfrm>
            <a:off x="845108" y="5122319"/>
            <a:ext cx="714380" cy="312420"/>
          </a:xfrm>
          <a:prstGeom prst="rect">
            <a:avLst/>
          </a:prstGeom>
          <a:noFill/>
        </p:spPr>
        <p:txBody>
          <a:bodyPr wrap="square" rtlCol="0">
            <a:spAutoFit/>
          </a:bodyPr>
          <a:lstStyle/>
          <a:p>
            <a:r>
              <a:rPr lang="zh-CN" altLang="en-US" sz="1800">
                <a:solidFill>
                  <a:schemeClr val="dk1"/>
                </a:solidFill>
                <a:latin typeface="微软雅黑" panose="020B0503020204020204" pitchFamily="34" charset="-122"/>
                <a:ea typeface="微软雅黑" panose="020B0503020204020204" pitchFamily="34" charset="-122"/>
              </a:rPr>
              <a:t>位置</a:t>
            </a:r>
          </a:p>
        </p:txBody>
      </p:sp>
      <p:sp>
        <p:nvSpPr>
          <p:cNvPr id="7" name="TextBox 6"/>
          <p:cNvSpPr txBox="1"/>
          <p:nvPr>
            <p:custDataLst>
              <p:tags r:id="rId2"/>
            </p:custDataLst>
          </p:nvPr>
        </p:nvSpPr>
        <p:spPr>
          <a:xfrm>
            <a:off x="916546" y="5495547"/>
            <a:ext cx="500066" cy="312420"/>
          </a:xfrm>
          <a:prstGeom prst="rect">
            <a:avLst/>
          </a:prstGeom>
          <a:noFill/>
        </p:spPr>
        <p:txBody>
          <a:bodyPr wrap="square" rtlCol="0">
            <a:spAutoFit/>
          </a:bodyPr>
          <a:lstStyle/>
          <a:p>
            <a:r>
              <a:rPr lang="en-US" altLang="zh-CN" sz="1800">
                <a:solidFill>
                  <a:schemeClr val="dk1"/>
                </a:solidFill>
                <a:latin typeface="微软雅黑" panose="020B0503020204020204" pitchFamily="34" charset="-122"/>
                <a:ea typeface="微软雅黑" panose="020B0503020204020204" pitchFamily="34" charset="-122"/>
                <a:cs typeface="Consolas" panose="020B0609020204030204" pitchFamily="49" charset="0"/>
              </a:rPr>
              <a:t>sb</a:t>
            </a:r>
          </a:p>
        </p:txBody>
      </p:sp>
      <p:grpSp>
        <p:nvGrpSpPr>
          <p:cNvPr id="56" name="组合 55"/>
          <p:cNvGrpSpPr/>
          <p:nvPr/>
        </p:nvGrpSpPr>
        <p:grpSpPr>
          <a:xfrm>
            <a:off x="4631354" y="4221806"/>
            <a:ext cx="2714644" cy="706755"/>
            <a:chOff x="4631354" y="4221806"/>
            <a:chExt cx="2714644" cy="706755"/>
          </a:xfrm>
        </p:grpSpPr>
        <p:sp>
          <p:nvSpPr>
            <p:cNvPr id="3" name="AutoShape 6"/>
            <p:cNvSpPr>
              <a:spLocks noChangeArrowheads="1"/>
            </p:cNvSpPr>
            <p:nvPr>
              <p:custDataLst>
                <p:tags r:id="rId32"/>
              </p:custDataLst>
            </p:nvPr>
          </p:nvSpPr>
          <p:spPr bwMode="auto">
            <a:xfrm>
              <a:off x="4631354" y="4227929"/>
              <a:ext cx="285752" cy="636819"/>
            </a:xfrm>
            <a:prstGeom prst="downArrow">
              <a:avLst>
                <a:gd name="adj1" fmla="val 50000"/>
                <a:gd name="adj2" fmla="val 25000"/>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D8572A"/>
                </a:gs>
                <a:gs pos="80000">
                  <a:srgbClr val="D8572A"/>
                </a:gs>
                <a:gs pos="100000">
                  <a:srgbClr val="D8572A"/>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vert="eaVert" wrap="none" anchor="ctr"/>
            <a:lstStyle/>
            <a:p>
              <a:endParaRPr lang="zh-CN" altLang="en-US" sz="2400">
                <a:solidFill>
                  <a:schemeClr val="lt1"/>
                </a:solidFill>
              </a:endParaRPr>
            </a:p>
          </p:txBody>
        </p:sp>
        <p:sp>
          <p:nvSpPr>
            <p:cNvPr id="8" name="TextBox 7"/>
            <p:cNvSpPr txBox="1"/>
            <p:nvPr>
              <p:custDataLst>
                <p:tags r:id="rId33"/>
              </p:custDataLst>
            </p:nvPr>
          </p:nvSpPr>
          <p:spPr>
            <a:xfrm>
              <a:off x="4988544" y="4221806"/>
              <a:ext cx="2357454" cy="706755"/>
            </a:xfrm>
            <a:prstGeom prst="rect">
              <a:avLst/>
            </a:prstGeom>
            <a:noFill/>
          </p:spPr>
          <p:txBody>
            <a:bodyPr wrap="square" rtlCol="0">
              <a:spAutoFit/>
            </a:bodyPr>
            <a:lstStyle/>
            <a:p>
              <a:pPr algn="l">
                <a:lnSpc>
                  <a:spcPts val="2400"/>
                </a:lnSpc>
                <a:spcBef>
                  <a:spcPts val="0"/>
                </a:spcBef>
              </a:pPr>
              <a:r>
                <a:rPr lang="zh-CN" altLang="en-US" sz="1800" dirty="0">
                  <a:solidFill>
                    <a:schemeClr val="dk1"/>
                  </a:solidFill>
                  <a:latin typeface="微软雅黑" panose="020B0503020204020204" pitchFamily="34" charset="-122"/>
                  <a:ea typeface="微软雅黑" panose="020B0503020204020204" pitchFamily="34" charset="-122"/>
                </a:rPr>
                <a:t>仅保留实际存在的结点值，其他为空</a:t>
              </a:r>
            </a:p>
          </p:txBody>
        </p:sp>
      </p:grpSp>
      <p:sp>
        <p:nvSpPr>
          <p:cNvPr id="52" name="TextBox 51"/>
          <p:cNvSpPr txBox="1"/>
          <p:nvPr/>
        </p:nvSpPr>
        <p:spPr>
          <a:xfrm>
            <a:off x="1130860" y="6078399"/>
            <a:ext cx="2000264" cy="368300"/>
          </a:xfrm>
          <a:prstGeom prst="rect">
            <a:avLst/>
          </a:prstGeom>
          <a:noFill/>
        </p:spPr>
        <p:txBody>
          <a:bodyPr wrap="square" rtlCol="0">
            <a:spAutoFit/>
          </a:bodyPr>
          <a:lstStyle/>
          <a:p>
            <a:pPr algn="l">
              <a:lnSpc>
                <a:spcPct val="100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sb</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的下标从</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开始</a:t>
            </a:r>
          </a:p>
        </p:txBody>
      </p:sp>
      <p:cxnSp>
        <p:nvCxnSpPr>
          <p:cNvPr id="53" name="直接箭头连接符 52"/>
          <p:cNvCxnSpPr/>
          <p:nvPr>
            <p:custDataLst>
              <p:tags r:id="rId3"/>
            </p:custDataLst>
          </p:nvPr>
        </p:nvCxnSpPr>
        <p:spPr>
          <a:xfrm rot="5400000" flipH="1" flipV="1">
            <a:off x="1738083" y="5971242"/>
            <a:ext cx="214314"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54" name="TextBox 53"/>
          <p:cNvSpPr txBox="1"/>
          <p:nvPr/>
        </p:nvSpPr>
        <p:spPr>
          <a:xfrm>
            <a:off x="987984" y="1149971"/>
            <a:ext cx="714380" cy="398780"/>
          </a:xfrm>
          <a:prstGeom prst="rect">
            <a:avLst/>
          </a:prstGeom>
          <a:noFill/>
        </p:spPr>
        <p:txBody>
          <a:bodyPr wrap="square" rtlCol="0">
            <a:spAutoFit/>
          </a:bodyPr>
          <a:lstStyle/>
          <a:p>
            <a:pPr algn="l">
              <a:lnSpc>
                <a:spcPct val="100000"/>
              </a:lnSpc>
              <a:spcBef>
                <a:spcPts val="0"/>
              </a:spcBef>
            </a:pP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或者</a:t>
            </a:r>
          </a:p>
        </p:txBody>
      </p:sp>
      <p:sp>
        <p:nvSpPr>
          <p:cNvPr id="55" name="灯片编号占位符 54"/>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75</a:t>
            </a:fld>
            <a:r>
              <a:rPr lang="en-US" altLang="zh-CN">
                <a:solidFill>
                  <a:srgbClr val="000000"/>
                </a:solidFill>
                <a:latin typeface="微软雅黑" panose="020B0503020204020204" pitchFamily="34" charset="-122"/>
                <a:ea typeface="微软雅黑" panose="020B0503020204020204" pitchFamily="34" charset="-122"/>
              </a:rPr>
              <a:t>/39</a:t>
            </a:r>
          </a:p>
        </p:txBody>
      </p:sp>
      <p:grpSp>
        <p:nvGrpSpPr>
          <p:cNvPr id="51" name="组合 50"/>
          <p:cNvGrpSpPr/>
          <p:nvPr/>
        </p:nvGrpSpPr>
        <p:grpSpPr>
          <a:xfrm>
            <a:off x="2253542" y="1350026"/>
            <a:ext cx="4922578" cy="2689616"/>
            <a:chOff x="2253542" y="1350026"/>
            <a:chExt cx="4922578" cy="2689616"/>
          </a:xfrm>
        </p:grpSpPr>
        <p:grpSp>
          <p:nvGrpSpPr>
            <p:cNvPr id="2" name="组合 8"/>
            <p:cNvGrpSpPr/>
            <p:nvPr/>
          </p:nvGrpSpPr>
          <p:grpSpPr>
            <a:xfrm>
              <a:off x="2345306" y="1485137"/>
              <a:ext cx="4640824" cy="2379479"/>
              <a:chOff x="2000232" y="3764165"/>
              <a:chExt cx="5194952" cy="2736669"/>
            </a:xfrm>
          </p:grpSpPr>
          <p:sp>
            <p:nvSpPr>
              <p:cNvPr id="10" name="椭圆 9"/>
              <p:cNvSpPr/>
              <p:nvPr>
                <p:custDataLst>
                  <p:tags r:id="rId5"/>
                </p:custDataLst>
              </p:nvPr>
            </p:nvSpPr>
            <p:spPr>
              <a:xfrm>
                <a:off x="4579938" y="3917090"/>
                <a:ext cx="330731" cy="397499"/>
              </a:xfrm>
              <a:prstGeom prst="ellipse">
                <a:avLst/>
              </a:prstGeom>
              <a:gradFill>
                <a:gsLst>
                  <a:gs pos="0">
                    <a:schemeClr val="accent3">
                      <a:shade val="51000"/>
                      <a:satMod val="130000"/>
                    </a:schemeClr>
                  </a:gs>
                  <a:gs pos="80000">
                    <a:schemeClr val="accent3">
                      <a:shade val="93000"/>
                      <a:satMod val="130000"/>
                    </a:schemeClr>
                  </a:gs>
                  <a:gs pos="100000">
                    <a:schemeClr val="accent3">
                      <a:shade val="94000"/>
                      <a:satMod val="135000"/>
                    </a:schemeClr>
                  </a:gs>
                  <a:gs pos="0">
                    <a:srgbClr val="DB7C23"/>
                  </a:gs>
                  <a:gs pos="80000">
                    <a:srgbClr val="DB7C23"/>
                  </a:gs>
                  <a:gs pos="100000">
                    <a:srgbClr val="DB7C23"/>
                  </a:gs>
                </a:gsLst>
                <a:lin ang="16200000" scaled="0"/>
              </a:gradFill>
              <a:ln>
                <a:solidFill>
                  <a:schemeClr val="accent3">
                    <a:shade val="95000"/>
                    <a:satMod val="10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1800">
                    <a:solidFill>
                      <a:schemeClr val="lt1"/>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1" name="椭圆 10"/>
              <p:cNvSpPr/>
              <p:nvPr>
                <p:custDataLst>
                  <p:tags r:id="rId6"/>
                </p:custDataLst>
              </p:nvPr>
            </p:nvSpPr>
            <p:spPr>
              <a:xfrm>
                <a:off x="3257012" y="4712088"/>
                <a:ext cx="330731" cy="397499"/>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80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2" name="椭圆 11"/>
              <p:cNvSpPr/>
              <p:nvPr>
                <p:custDataLst>
                  <p:tags r:id="rId7"/>
                </p:custDataLst>
              </p:nvPr>
            </p:nvSpPr>
            <p:spPr>
              <a:xfrm>
                <a:off x="2595549" y="5374587"/>
                <a:ext cx="330731" cy="397499"/>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800">
                    <a:solidFill>
                      <a:srgbClr val="FFFFFF"/>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13" name="椭圆 12"/>
              <p:cNvSpPr/>
              <p:nvPr>
                <p:custDataLst>
                  <p:tags r:id="rId8"/>
                </p:custDataLst>
              </p:nvPr>
            </p:nvSpPr>
            <p:spPr>
              <a:xfrm>
                <a:off x="2264817" y="6103335"/>
                <a:ext cx="330731" cy="397499"/>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w="28575">
                <a:solidFill>
                  <a:schemeClr val="accent5">
                    <a:shade val="95000"/>
                    <a:satMod val="105000"/>
                  </a:schemeClr>
                </a:solidFill>
                <a:prstDash val="sys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800">
                  <a:solidFill>
                    <a:srgbClr val="0000FF"/>
                  </a:solidFill>
                  <a:latin typeface="Consolas" panose="020B0609020204030204" pitchFamily="49" charset="0"/>
                  <a:cs typeface="Consolas" panose="020B0609020204030204" pitchFamily="49" charset="0"/>
                </a:endParaRPr>
              </a:p>
            </p:txBody>
          </p:sp>
          <p:sp>
            <p:nvSpPr>
              <p:cNvPr id="14" name="椭圆 13"/>
              <p:cNvSpPr/>
              <p:nvPr>
                <p:custDataLst>
                  <p:tags r:id="rId9"/>
                </p:custDataLst>
              </p:nvPr>
            </p:nvSpPr>
            <p:spPr>
              <a:xfrm>
                <a:off x="2992426" y="6103335"/>
                <a:ext cx="330731" cy="397499"/>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w="28575">
                <a:solidFill>
                  <a:schemeClr val="accent5">
                    <a:shade val="95000"/>
                    <a:satMod val="105000"/>
                  </a:schemeClr>
                </a:solidFill>
                <a:prstDash val="sys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800">
                  <a:solidFill>
                    <a:srgbClr val="0000FF"/>
                  </a:solidFill>
                  <a:latin typeface="Consolas" panose="020B0609020204030204" pitchFamily="49" charset="0"/>
                  <a:cs typeface="Consolas" panose="020B0609020204030204" pitchFamily="49" charset="0"/>
                </a:endParaRPr>
              </a:p>
            </p:txBody>
          </p:sp>
          <p:cxnSp>
            <p:nvCxnSpPr>
              <p:cNvPr id="15" name="直接连接符 14"/>
              <p:cNvCxnSpPr>
                <a:stCxn id="12" idx="3"/>
                <a:endCxn id="13" idx="0"/>
              </p:cNvCxnSpPr>
              <p:nvPr>
                <p:custDataLst>
                  <p:tags r:id="rId10"/>
                </p:custDataLst>
              </p:nvPr>
            </p:nvCxnSpPr>
            <p:spPr>
              <a:xfrm rot="5400000">
                <a:off x="2342353" y="5801704"/>
                <a:ext cx="389461" cy="2138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16" name="直接连接符 15"/>
              <p:cNvCxnSpPr>
                <a:stCxn id="12" idx="5"/>
                <a:endCxn id="14" idx="0"/>
              </p:cNvCxnSpPr>
              <p:nvPr>
                <p:custDataLst>
                  <p:tags r:id="rId11"/>
                </p:custDataLst>
              </p:nvPr>
            </p:nvCxnSpPr>
            <p:spPr>
              <a:xfrm rot="16200000" flipH="1">
                <a:off x="2823089" y="5768631"/>
                <a:ext cx="389461" cy="279946"/>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17" name="椭圆 16"/>
              <p:cNvSpPr/>
              <p:nvPr>
                <p:custDataLst>
                  <p:tags r:id="rId12"/>
                </p:custDataLst>
              </p:nvPr>
            </p:nvSpPr>
            <p:spPr>
              <a:xfrm>
                <a:off x="3852328" y="5374587"/>
                <a:ext cx="330731" cy="397499"/>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800">
                    <a:solidFill>
                      <a:srgbClr val="FFFFFF"/>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18" name="椭圆 17"/>
              <p:cNvSpPr/>
              <p:nvPr>
                <p:custDataLst>
                  <p:tags r:id="rId13"/>
                </p:custDataLst>
              </p:nvPr>
            </p:nvSpPr>
            <p:spPr>
              <a:xfrm>
                <a:off x="3521597" y="6103335"/>
                <a:ext cx="330731" cy="397499"/>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800">
                    <a:solidFill>
                      <a:srgbClr val="FFFFFF"/>
                    </a:solidFill>
                    <a:latin typeface="微软雅黑" panose="020B0503020204020204" pitchFamily="34" charset="-122"/>
                    <a:ea typeface="微软雅黑" panose="020B0503020204020204" pitchFamily="34" charset="-122"/>
                    <a:cs typeface="Consolas" panose="020B0609020204030204" pitchFamily="49" charset="0"/>
                  </a:rPr>
                  <a:t>G</a:t>
                </a:r>
              </a:p>
            </p:txBody>
          </p:sp>
          <p:sp>
            <p:nvSpPr>
              <p:cNvPr id="19" name="椭圆 18"/>
              <p:cNvSpPr/>
              <p:nvPr>
                <p:custDataLst>
                  <p:tags r:id="rId14"/>
                </p:custDataLst>
              </p:nvPr>
            </p:nvSpPr>
            <p:spPr>
              <a:xfrm>
                <a:off x="4249206" y="6103335"/>
                <a:ext cx="330731" cy="397499"/>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800">
                    <a:solidFill>
                      <a:srgbClr val="FFFFFF"/>
                    </a:solidFill>
                    <a:latin typeface="微软雅黑" panose="020B0503020204020204" pitchFamily="34" charset="-122"/>
                    <a:ea typeface="微软雅黑" panose="020B0503020204020204" pitchFamily="34" charset="-122"/>
                    <a:cs typeface="Consolas" panose="020B0609020204030204" pitchFamily="49" charset="0"/>
                  </a:rPr>
                  <a:t>H</a:t>
                </a:r>
              </a:p>
            </p:txBody>
          </p:sp>
          <p:cxnSp>
            <p:nvCxnSpPr>
              <p:cNvPr id="20" name="直接连接符 19"/>
              <p:cNvCxnSpPr>
                <a:stCxn id="17" idx="3"/>
                <a:endCxn id="18" idx="0"/>
              </p:cNvCxnSpPr>
              <p:nvPr>
                <p:custDataLst>
                  <p:tags r:id="rId15"/>
                </p:custDataLst>
              </p:nvPr>
            </p:nvCxnSpPr>
            <p:spPr>
              <a:xfrm rot="5400000">
                <a:off x="3599132" y="5801704"/>
                <a:ext cx="389461" cy="2138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21" name="直接连接符 20"/>
              <p:cNvCxnSpPr>
                <a:stCxn id="17" idx="5"/>
                <a:endCxn id="19" idx="0"/>
              </p:cNvCxnSpPr>
              <p:nvPr>
                <p:custDataLst>
                  <p:tags r:id="rId16"/>
                </p:custDataLst>
              </p:nvPr>
            </p:nvCxnSpPr>
            <p:spPr>
              <a:xfrm rot="16200000" flipH="1">
                <a:off x="4079868" y="5768631"/>
                <a:ext cx="389461" cy="279946"/>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22" name="直接连接符 21"/>
              <p:cNvCxnSpPr>
                <a:stCxn id="11" idx="3"/>
                <a:endCxn id="12" idx="7"/>
              </p:cNvCxnSpPr>
              <p:nvPr>
                <p:custDataLst>
                  <p:tags r:id="rId17"/>
                </p:custDataLst>
              </p:nvPr>
            </p:nvCxnSpPr>
            <p:spPr>
              <a:xfrm rot="5400000">
                <a:off x="2900934" y="5028287"/>
                <a:ext cx="381424" cy="4276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23" name="直接连接符 22"/>
              <p:cNvCxnSpPr>
                <a:stCxn id="11" idx="5"/>
                <a:endCxn id="17" idx="1"/>
              </p:cNvCxnSpPr>
              <p:nvPr>
                <p:custDataLst>
                  <p:tags r:id="rId18"/>
                </p:custDataLst>
              </p:nvPr>
            </p:nvCxnSpPr>
            <p:spPr>
              <a:xfrm rot="16200000" flipH="1">
                <a:off x="3529324" y="5061360"/>
                <a:ext cx="381424" cy="36145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24" name="椭圆 23"/>
              <p:cNvSpPr/>
              <p:nvPr>
                <p:custDataLst>
                  <p:tags r:id="rId19"/>
                </p:custDataLst>
              </p:nvPr>
            </p:nvSpPr>
            <p:spPr>
              <a:xfrm>
                <a:off x="6035156" y="4712088"/>
                <a:ext cx="330731" cy="397499"/>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80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25" name="椭圆 24"/>
              <p:cNvSpPr/>
              <p:nvPr>
                <p:custDataLst>
                  <p:tags r:id="rId20"/>
                </p:custDataLst>
              </p:nvPr>
            </p:nvSpPr>
            <p:spPr>
              <a:xfrm>
                <a:off x="5373693" y="5374587"/>
                <a:ext cx="330731" cy="397499"/>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w="28575">
                <a:solidFill>
                  <a:schemeClr val="accent5">
                    <a:shade val="95000"/>
                    <a:satMod val="105000"/>
                  </a:schemeClr>
                </a:solidFill>
                <a:prstDash val="sys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800">
                  <a:solidFill>
                    <a:srgbClr val="0000FF"/>
                  </a:solidFill>
                  <a:latin typeface="Consolas" panose="020B0609020204030204" pitchFamily="49" charset="0"/>
                  <a:cs typeface="Consolas" panose="020B0609020204030204" pitchFamily="49" charset="0"/>
                </a:endParaRPr>
              </a:p>
            </p:txBody>
          </p:sp>
          <p:sp>
            <p:nvSpPr>
              <p:cNvPr id="26" name="椭圆 25"/>
              <p:cNvSpPr/>
              <p:nvPr>
                <p:custDataLst>
                  <p:tags r:id="rId21"/>
                </p:custDataLst>
              </p:nvPr>
            </p:nvSpPr>
            <p:spPr>
              <a:xfrm>
                <a:off x="5042962" y="6103335"/>
                <a:ext cx="330731" cy="397499"/>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w="28575">
                <a:solidFill>
                  <a:schemeClr val="accent5">
                    <a:shade val="95000"/>
                    <a:satMod val="105000"/>
                  </a:schemeClr>
                </a:solidFill>
                <a:prstDash val="sys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800">
                  <a:solidFill>
                    <a:srgbClr val="0000FF"/>
                  </a:solidFill>
                  <a:latin typeface="Consolas" panose="020B0609020204030204" pitchFamily="49" charset="0"/>
                  <a:cs typeface="Consolas" panose="020B0609020204030204" pitchFamily="49" charset="0"/>
                </a:endParaRPr>
              </a:p>
            </p:txBody>
          </p:sp>
          <p:sp>
            <p:nvSpPr>
              <p:cNvPr id="27" name="椭圆 26"/>
              <p:cNvSpPr/>
              <p:nvPr>
                <p:custDataLst>
                  <p:tags r:id="rId22"/>
                </p:custDataLst>
              </p:nvPr>
            </p:nvSpPr>
            <p:spPr>
              <a:xfrm>
                <a:off x="5770571" y="6103335"/>
                <a:ext cx="330731" cy="397499"/>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w="28575">
                <a:solidFill>
                  <a:schemeClr val="accent5">
                    <a:shade val="95000"/>
                    <a:satMod val="105000"/>
                  </a:schemeClr>
                </a:solidFill>
                <a:prstDash val="sys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800">
                  <a:solidFill>
                    <a:srgbClr val="0000FF"/>
                  </a:solidFill>
                  <a:latin typeface="Consolas" panose="020B0609020204030204" pitchFamily="49" charset="0"/>
                  <a:cs typeface="Consolas" panose="020B0609020204030204" pitchFamily="49" charset="0"/>
                </a:endParaRPr>
              </a:p>
            </p:txBody>
          </p:sp>
          <p:cxnSp>
            <p:nvCxnSpPr>
              <p:cNvPr id="28" name="直接连接符 27"/>
              <p:cNvCxnSpPr>
                <a:stCxn id="25" idx="3"/>
                <a:endCxn id="26" idx="0"/>
              </p:cNvCxnSpPr>
              <p:nvPr>
                <p:custDataLst>
                  <p:tags r:id="rId23"/>
                </p:custDataLst>
              </p:nvPr>
            </p:nvCxnSpPr>
            <p:spPr>
              <a:xfrm rot="5400000">
                <a:off x="5120497" y="5801704"/>
                <a:ext cx="389461" cy="2138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29" name="直接连接符 28"/>
              <p:cNvCxnSpPr>
                <a:stCxn id="25" idx="5"/>
                <a:endCxn id="27" idx="0"/>
              </p:cNvCxnSpPr>
              <p:nvPr>
                <p:custDataLst>
                  <p:tags r:id="rId24"/>
                </p:custDataLst>
              </p:nvPr>
            </p:nvCxnSpPr>
            <p:spPr>
              <a:xfrm rot="16200000" flipH="1">
                <a:off x="5601233" y="5768631"/>
                <a:ext cx="389461" cy="279946"/>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30" name="椭圆 29"/>
              <p:cNvSpPr/>
              <p:nvPr>
                <p:custDataLst>
                  <p:tags r:id="rId25"/>
                </p:custDataLst>
              </p:nvPr>
            </p:nvSpPr>
            <p:spPr>
              <a:xfrm>
                <a:off x="6630473" y="5374587"/>
                <a:ext cx="330731" cy="397499"/>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800">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31" name="椭圆 30"/>
              <p:cNvSpPr/>
              <p:nvPr>
                <p:custDataLst>
                  <p:tags r:id="rId26"/>
                </p:custDataLst>
              </p:nvPr>
            </p:nvSpPr>
            <p:spPr>
              <a:xfrm>
                <a:off x="6299741" y="6103335"/>
                <a:ext cx="330731" cy="397499"/>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800">
                    <a:solidFill>
                      <a:srgbClr val="FFFFFF"/>
                    </a:solidFill>
                    <a:latin typeface="微软雅黑" panose="020B0503020204020204" pitchFamily="34" charset="-122"/>
                    <a:ea typeface="微软雅黑" panose="020B0503020204020204" pitchFamily="34" charset="-122"/>
                    <a:cs typeface="Consolas" panose="020B0609020204030204" pitchFamily="49" charset="0"/>
                  </a:rPr>
                  <a:t>K</a:t>
                </a:r>
              </a:p>
            </p:txBody>
          </p:sp>
          <p:cxnSp>
            <p:nvCxnSpPr>
              <p:cNvPr id="32" name="直接连接符 31"/>
              <p:cNvCxnSpPr>
                <a:stCxn id="30" idx="3"/>
                <a:endCxn id="31" idx="0"/>
              </p:cNvCxnSpPr>
              <p:nvPr>
                <p:custDataLst>
                  <p:tags r:id="rId27"/>
                </p:custDataLst>
              </p:nvPr>
            </p:nvCxnSpPr>
            <p:spPr>
              <a:xfrm rot="5400000">
                <a:off x="6377277" y="5801704"/>
                <a:ext cx="389461" cy="2138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33" name="直接连接符 32"/>
              <p:cNvCxnSpPr>
                <a:stCxn id="24" idx="3"/>
                <a:endCxn id="25" idx="7"/>
              </p:cNvCxnSpPr>
              <p:nvPr>
                <p:custDataLst>
                  <p:tags r:id="rId28"/>
                </p:custDataLst>
              </p:nvPr>
            </p:nvCxnSpPr>
            <p:spPr>
              <a:xfrm rot="5400000">
                <a:off x="5679078" y="5028287"/>
                <a:ext cx="381424" cy="4276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34" name="直接连接符 33"/>
              <p:cNvCxnSpPr>
                <a:stCxn id="24" idx="5"/>
                <a:endCxn id="30" idx="1"/>
              </p:cNvCxnSpPr>
              <p:nvPr>
                <p:custDataLst>
                  <p:tags r:id="rId29"/>
                </p:custDataLst>
              </p:nvPr>
            </p:nvCxnSpPr>
            <p:spPr>
              <a:xfrm rot="16200000" flipH="1">
                <a:off x="6307468" y="5061360"/>
                <a:ext cx="381424" cy="36145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35" name="直接连接符 34"/>
              <p:cNvCxnSpPr>
                <a:stCxn id="10" idx="2"/>
                <a:endCxn id="11" idx="7"/>
              </p:cNvCxnSpPr>
              <p:nvPr>
                <p:custDataLst>
                  <p:tags r:id="rId30"/>
                </p:custDataLst>
              </p:nvPr>
            </p:nvCxnSpPr>
            <p:spPr>
              <a:xfrm rot="10800000" flipV="1">
                <a:off x="3539310" y="4115839"/>
                <a:ext cx="1040629" cy="654461"/>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36" name="直接连接符 35"/>
              <p:cNvCxnSpPr>
                <a:stCxn id="10" idx="6"/>
                <a:endCxn id="24" idx="1"/>
              </p:cNvCxnSpPr>
              <p:nvPr>
                <p:custDataLst>
                  <p:tags r:id="rId31"/>
                </p:custDataLst>
              </p:nvPr>
            </p:nvCxnSpPr>
            <p:spPr>
              <a:xfrm>
                <a:off x="4910669" y="4115840"/>
                <a:ext cx="1172921" cy="654461"/>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4381499" y="3764165"/>
                <a:ext cx="396878" cy="201768"/>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0</a:t>
                </a:r>
              </a:p>
            </p:txBody>
          </p:sp>
          <p:sp>
            <p:nvSpPr>
              <p:cNvPr id="38" name="TextBox 37"/>
              <p:cNvSpPr txBox="1"/>
              <p:nvPr/>
            </p:nvSpPr>
            <p:spPr>
              <a:xfrm>
                <a:off x="2959847" y="4691663"/>
                <a:ext cx="396878" cy="201768"/>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1</a:t>
                </a:r>
              </a:p>
            </p:txBody>
          </p:sp>
          <p:sp>
            <p:nvSpPr>
              <p:cNvPr id="39" name="TextBox 38"/>
              <p:cNvSpPr txBox="1"/>
              <p:nvPr/>
            </p:nvSpPr>
            <p:spPr>
              <a:xfrm>
                <a:off x="2463256" y="5242087"/>
                <a:ext cx="396878" cy="201768"/>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3</a:t>
                </a:r>
              </a:p>
            </p:txBody>
          </p:sp>
          <p:sp>
            <p:nvSpPr>
              <p:cNvPr id="40" name="TextBox 39"/>
              <p:cNvSpPr txBox="1"/>
              <p:nvPr/>
            </p:nvSpPr>
            <p:spPr>
              <a:xfrm>
                <a:off x="2000232" y="6082910"/>
                <a:ext cx="396878" cy="201768"/>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7</a:t>
                </a:r>
              </a:p>
            </p:txBody>
          </p:sp>
          <p:sp>
            <p:nvSpPr>
              <p:cNvPr id="41" name="TextBox 40"/>
              <p:cNvSpPr txBox="1"/>
              <p:nvPr/>
            </p:nvSpPr>
            <p:spPr>
              <a:xfrm>
                <a:off x="2719943" y="6037086"/>
                <a:ext cx="396878" cy="201768"/>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8</a:t>
                </a:r>
              </a:p>
            </p:txBody>
          </p:sp>
          <p:sp>
            <p:nvSpPr>
              <p:cNvPr id="42" name="TextBox 41"/>
              <p:cNvSpPr txBox="1"/>
              <p:nvPr/>
            </p:nvSpPr>
            <p:spPr>
              <a:xfrm>
                <a:off x="4116913" y="5175837"/>
                <a:ext cx="396878" cy="201768"/>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4</a:t>
                </a:r>
              </a:p>
            </p:txBody>
          </p:sp>
          <p:sp>
            <p:nvSpPr>
              <p:cNvPr id="43" name="TextBox 42"/>
              <p:cNvSpPr txBox="1"/>
              <p:nvPr/>
            </p:nvSpPr>
            <p:spPr>
              <a:xfrm>
                <a:off x="3455451" y="5838336"/>
                <a:ext cx="396878" cy="201768"/>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9</a:t>
                </a:r>
              </a:p>
            </p:txBody>
          </p:sp>
          <p:sp>
            <p:nvSpPr>
              <p:cNvPr id="44" name="TextBox 43"/>
              <p:cNvSpPr txBox="1"/>
              <p:nvPr/>
            </p:nvSpPr>
            <p:spPr>
              <a:xfrm>
                <a:off x="4322263" y="5860245"/>
                <a:ext cx="396878" cy="201768"/>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10</a:t>
                </a:r>
              </a:p>
            </p:txBody>
          </p:sp>
          <p:sp>
            <p:nvSpPr>
              <p:cNvPr id="45" name="TextBox 44"/>
              <p:cNvSpPr txBox="1"/>
              <p:nvPr/>
            </p:nvSpPr>
            <p:spPr>
              <a:xfrm>
                <a:off x="6318499" y="4712088"/>
                <a:ext cx="396878" cy="201768"/>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2</a:t>
                </a:r>
              </a:p>
            </p:txBody>
          </p:sp>
          <p:sp>
            <p:nvSpPr>
              <p:cNvPr id="46" name="TextBox 45"/>
              <p:cNvSpPr txBox="1"/>
              <p:nvPr/>
            </p:nvSpPr>
            <p:spPr>
              <a:xfrm>
                <a:off x="5247070" y="5238284"/>
                <a:ext cx="396878" cy="201768"/>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5</a:t>
                </a:r>
              </a:p>
            </p:txBody>
          </p:sp>
          <p:sp>
            <p:nvSpPr>
              <p:cNvPr id="47" name="TextBox 46"/>
              <p:cNvSpPr txBox="1"/>
              <p:nvPr/>
            </p:nvSpPr>
            <p:spPr>
              <a:xfrm>
                <a:off x="4757052" y="5985954"/>
                <a:ext cx="396878" cy="201768"/>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11</a:t>
                </a:r>
              </a:p>
            </p:txBody>
          </p:sp>
          <p:sp>
            <p:nvSpPr>
              <p:cNvPr id="48" name="TextBox 47"/>
              <p:cNvSpPr txBox="1"/>
              <p:nvPr/>
            </p:nvSpPr>
            <p:spPr>
              <a:xfrm>
                <a:off x="6798306" y="5207218"/>
                <a:ext cx="396878" cy="201768"/>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6</a:t>
                </a:r>
              </a:p>
            </p:txBody>
          </p:sp>
          <p:sp>
            <p:nvSpPr>
              <p:cNvPr id="49" name="TextBox 48"/>
              <p:cNvSpPr txBox="1"/>
              <p:nvPr/>
            </p:nvSpPr>
            <p:spPr>
              <a:xfrm>
                <a:off x="6492059" y="5997925"/>
                <a:ext cx="396878" cy="201768"/>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13</a:t>
                </a:r>
              </a:p>
            </p:txBody>
          </p:sp>
          <p:sp>
            <p:nvSpPr>
              <p:cNvPr id="50" name="TextBox 49"/>
              <p:cNvSpPr txBox="1"/>
              <p:nvPr/>
            </p:nvSpPr>
            <p:spPr>
              <a:xfrm>
                <a:off x="5429256" y="6000768"/>
                <a:ext cx="428628" cy="201768"/>
              </a:xfrm>
              <a:prstGeom prst="rect">
                <a:avLst/>
              </a:prstGeom>
              <a:noFill/>
            </p:spPr>
            <p:txBody>
              <a:bodyPr wrap="square" lIns="0" tIns="0" rIns="0" bIns="0" rtlCol="0">
                <a:spAutoFit/>
              </a:bodyPr>
              <a:lstStyle/>
              <a:p>
                <a:r>
                  <a:rPr lang="en-US" altLang="zh-CN" sz="1400">
                    <a:solidFill>
                      <a:srgbClr val="000000"/>
                    </a:solidFill>
                    <a:latin typeface="Consolas" panose="020B0609020204030204" pitchFamily="49" charset="0"/>
                    <a:cs typeface="Consolas" panose="020B0609020204030204" pitchFamily="49" charset="0"/>
                  </a:rPr>
                  <a:t>12</a:t>
                </a:r>
              </a:p>
            </p:txBody>
          </p:sp>
        </p:grpSp>
        <p:sp>
          <p:nvSpPr>
            <p:cNvPr id="9" name="矩形 8"/>
            <p:cNvSpPr/>
            <p:nvPr>
              <p:custDataLst>
                <p:tags r:id="rId4"/>
              </p:custDataLst>
            </p:nvPr>
          </p:nvSpPr>
          <p:spPr>
            <a:xfrm>
              <a:off x="2253542" y="1350026"/>
              <a:ext cx="4922578" cy="2689616"/>
            </a:xfrm>
            <a:prstGeom prst="rect">
              <a:avLst/>
            </a:prstGeom>
            <a:ln w="19050">
              <a:solidFill>
                <a:schemeClr val="accent3">
                  <a:lumMod val="60000"/>
                  <a:lumOff val="40000"/>
                </a:schemeClr>
              </a:solidFill>
              <a:prstDash val="dash"/>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endParaRPr>
            </a:p>
          </p:txBody>
        </p:sp>
      </p:grpSp>
    </p:spTree>
    <p:extLst>
      <p:ext uri="{BB962C8B-B14F-4D97-AF65-F5344CB8AC3E}">
        <p14:creationId xmlns:p14="http://schemas.microsoft.com/office/powerpoint/2010/main" val="8895505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par>
                          <p:cTn id="13" fill="hold">
                            <p:stCondLst>
                              <p:cond delay="0"/>
                            </p:stCondLst>
                            <p:childTnLst>
                              <p:par>
                                <p:cTn id="14" presetID="22" presetClass="entr" presetSubtype="1" fill="hold" nodeType="after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up)">
                                      <p:cBhvr>
                                        <p:cTn id="16" dur="500"/>
                                        <p:tgtEl>
                                          <p:spTgt spid="56"/>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10" presetClass="entr" presetSubtype="0" fill="hold" nodeType="with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52" grpId="0"/>
      <p:bldP spid="5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12718" t="15389" r="18940" b="14379"/>
          <a:stretch>
            <a:fillRect/>
          </a:stretch>
        </p:blipFill>
        <p:spPr>
          <a:xfrm>
            <a:off x="4141038" y="1124744"/>
            <a:ext cx="7441362" cy="5517232"/>
          </a:xfrm>
          <a:prstGeom prst="rect">
            <a:avLst/>
          </a:prstGeom>
        </p:spPr>
      </p:pic>
      <p:sp>
        <p:nvSpPr>
          <p:cNvPr id="3" name="TextBox 2"/>
          <p:cNvSpPr txBox="1"/>
          <p:nvPr/>
        </p:nvSpPr>
        <p:spPr>
          <a:xfrm>
            <a:off x="5491589" y="1846190"/>
            <a:ext cx="4740259" cy="2518410"/>
          </a:xfrm>
          <a:prstGeom prst="rect">
            <a:avLst/>
          </a:prstGeom>
          <a:noFill/>
          <a:ln>
            <a:noFill/>
          </a:ln>
          <a:effectLst/>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marL="342900" indent="-342900" algn="l">
              <a:lnSpc>
                <a:spcPts val="2800"/>
              </a:lnSpc>
              <a:spcBef>
                <a:spcPts val="600"/>
              </a:spcBef>
              <a:buBlip>
                <a:blip r:embed="rId3"/>
              </a:buBlip>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二叉树顺序存储结构采用</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字符串</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（假设每个结点值为单个字符）</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或者列表（数组）</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存放</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Blip>
                <a:blip r:embed="rId3"/>
              </a:buBlip>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当二叉树中某结点为空结点或无效结点（不存在该编号的结点）时，对应位置的值用特殊值（如</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）表示。</a:t>
            </a:r>
          </a:p>
        </p:txBody>
      </p:sp>
      <p:sp>
        <p:nvSpPr>
          <p:cNvPr id="4" name="灯片编号占位符 3"/>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76</a:t>
            </a:fld>
            <a:r>
              <a:rPr lang="en-US" altLang="zh-CN">
                <a:solidFill>
                  <a:srgbClr val="000000"/>
                </a:solidFill>
                <a:latin typeface="微软雅黑" panose="020B0503020204020204" pitchFamily="34" charset="-122"/>
                <a:ea typeface="微软雅黑" panose="020B0503020204020204" pitchFamily="34" charset="-122"/>
              </a:rPr>
              <a:t>/39</a:t>
            </a: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19336" y="1412776"/>
            <a:ext cx="4540075" cy="4728917"/>
          </a:xfrm>
          <a:prstGeom prst="rect">
            <a:avLst/>
          </a:prstGeom>
        </p:spPr>
      </p:pic>
    </p:spTree>
    <p:extLst>
      <p:ext uri="{BB962C8B-B14F-4D97-AF65-F5344CB8AC3E}">
        <p14:creationId xmlns:p14="http://schemas.microsoft.com/office/powerpoint/2010/main" val="22505092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custDataLst>
              <p:tags r:id="rId1"/>
            </p:custDataLst>
          </p:nvPr>
        </p:nvSpPr>
        <p:spPr bwMode="auto">
          <a:xfrm>
            <a:off x="1467248" y="1859594"/>
            <a:ext cx="5896107" cy="2168525"/>
          </a:xfrm>
          <a:prstGeom prst="rect">
            <a:avLst/>
          </a:prstGeom>
          <a:noFill/>
          <a:ln>
            <a:noFill/>
          </a:ln>
          <a:effectLst/>
        </p:spPr>
        <p:style>
          <a:lnRef idx="2">
            <a:schemeClr val="accent6"/>
          </a:lnRef>
          <a:fillRef idx="1">
            <a:schemeClr val="lt1"/>
          </a:fillRef>
          <a:effectRef idx="0">
            <a:schemeClr val="accent6"/>
          </a:effectRef>
          <a:fontRef idx="minor">
            <a:schemeClr val="dk1"/>
          </a:fontRef>
        </p:style>
        <p:txBody>
          <a:bodyPr wrap="square">
            <a:spAutoFit/>
          </a:bodyPr>
          <a:lstStyle/>
          <a:p>
            <a:pPr marL="457200" indent="-457200" algn="l">
              <a:lnSpc>
                <a:spcPts val="2600"/>
              </a:lnSpc>
              <a:spcBef>
                <a:spcPts val="600"/>
              </a:spcBef>
              <a:buBlip>
                <a:blip r:embed="rId12"/>
              </a:buBlip>
            </a:pP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完全二叉树或满二叉树采用顺序存储结构比较合适</a:t>
            </a:r>
            <a:endPar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2600"/>
              </a:lnSpc>
              <a:spcBef>
                <a:spcPts val="600"/>
              </a:spcBef>
              <a:buBlip>
                <a:blip r:embed="rId12"/>
              </a:buBlip>
            </a:pP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如果需要增加很多空结点才能将一棵二叉树改造成为一棵完全二叉树，采用顺序存储结构会造成空间的大量浪费，这时不宜用顺序存储结构。 </a:t>
            </a:r>
          </a:p>
        </p:txBody>
      </p:sp>
      <p:grpSp>
        <p:nvGrpSpPr>
          <p:cNvPr id="13" name="组合 12"/>
          <p:cNvGrpSpPr/>
          <p:nvPr/>
        </p:nvGrpSpPr>
        <p:grpSpPr>
          <a:xfrm>
            <a:off x="1702326" y="4386593"/>
            <a:ext cx="5657479" cy="2152320"/>
            <a:chOff x="2169567" y="2500306"/>
            <a:chExt cx="5657479" cy="2152320"/>
          </a:xfrm>
        </p:grpSpPr>
        <p:sp>
          <p:nvSpPr>
            <p:cNvPr id="5" name="椭圆 4"/>
            <p:cNvSpPr/>
            <p:nvPr>
              <p:custDataLst>
                <p:tags r:id="rId3"/>
              </p:custDataLst>
            </p:nvPr>
          </p:nvSpPr>
          <p:spPr>
            <a:xfrm>
              <a:off x="2169567" y="2500306"/>
              <a:ext cx="330731" cy="397499"/>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l"/>
              <a:endParaRPr lang="zh-CN" altLang="en-US" sz="2000" i="1">
                <a:solidFill>
                  <a:srgbClr val="0000FF"/>
                </a:solidFill>
                <a:latin typeface="楷体" panose="02010609060101010101" pitchFamily="49" charset="-122"/>
                <a:ea typeface="楷体" panose="02010609060101010101" pitchFamily="49" charset="-122"/>
                <a:cs typeface="Consolas" panose="020B0609020204030204" pitchFamily="49" charset="0"/>
              </a:endParaRPr>
            </a:p>
          </p:txBody>
        </p:sp>
        <p:sp>
          <p:nvSpPr>
            <p:cNvPr id="6" name="椭圆 5"/>
            <p:cNvSpPr/>
            <p:nvPr>
              <p:custDataLst>
                <p:tags r:id="rId4"/>
              </p:custDataLst>
            </p:nvPr>
          </p:nvSpPr>
          <p:spPr>
            <a:xfrm>
              <a:off x="2627299" y="3112119"/>
              <a:ext cx="330731" cy="397499"/>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l"/>
              <a:endParaRPr lang="zh-CN" altLang="en-US" sz="2000" i="1">
                <a:solidFill>
                  <a:srgbClr val="0000FF"/>
                </a:solidFill>
                <a:latin typeface="楷体" panose="02010609060101010101" pitchFamily="49" charset="-122"/>
                <a:ea typeface="楷体" panose="02010609060101010101" pitchFamily="49" charset="-122"/>
                <a:cs typeface="Consolas" panose="020B0609020204030204" pitchFamily="49" charset="0"/>
              </a:endParaRPr>
            </a:p>
          </p:txBody>
        </p:sp>
        <p:sp>
          <p:nvSpPr>
            <p:cNvPr id="7" name="椭圆 6"/>
            <p:cNvSpPr/>
            <p:nvPr>
              <p:custDataLst>
                <p:tags r:id="rId5"/>
              </p:custDataLst>
            </p:nvPr>
          </p:nvSpPr>
          <p:spPr>
            <a:xfrm>
              <a:off x="3055927" y="3683623"/>
              <a:ext cx="330731" cy="397499"/>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l"/>
              <a:endParaRPr lang="zh-CN" altLang="en-US" sz="2000" i="1">
                <a:solidFill>
                  <a:srgbClr val="0000FF"/>
                </a:solidFill>
                <a:latin typeface="楷体" panose="02010609060101010101" pitchFamily="49" charset="-122"/>
                <a:ea typeface="楷体" panose="02010609060101010101" pitchFamily="49" charset="-122"/>
                <a:cs typeface="Consolas" panose="020B0609020204030204" pitchFamily="49" charset="0"/>
              </a:endParaRPr>
            </a:p>
          </p:txBody>
        </p:sp>
        <p:sp>
          <p:nvSpPr>
            <p:cNvPr id="8" name="椭圆 7"/>
            <p:cNvSpPr/>
            <p:nvPr>
              <p:custDataLst>
                <p:tags r:id="rId6"/>
              </p:custDataLst>
            </p:nvPr>
          </p:nvSpPr>
          <p:spPr>
            <a:xfrm>
              <a:off x="3500430" y="4255127"/>
              <a:ext cx="330731" cy="397499"/>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2E24"/>
                </a:gs>
                <a:gs pos="35000">
                  <a:srgbClr val="C32E24"/>
                </a:gs>
                <a:gs pos="100000">
                  <a:srgbClr val="C32E24"/>
                </a:gs>
              </a:gsLst>
              <a:lin ang="16200000" scaled="0"/>
            </a:gradFill>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l"/>
              <a:endParaRPr lang="zh-CN" altLang="en-US" sz="2000" i="1">
                <a:solidFill>
                  <a:srgbClr val="0000FF"/>
                </a:solidFill>
                <a:latin typeface="楷体" panose="02010609060101010101" pitchFamily="49" charset="-122"/>
                <a:ea typeface="楷体" panose="02010609060101010101" pitchFamily="49" charset="-122"/>
                <a:cs typeface="Consolas" panose="020B0609020204030204" pitchFamily="49" charset="0"/>
              </a:endParaRPr>
            </a:p>
          </p:txBody>
        </p:sp>
        <p:cxnSp>
          <p:nvCxnSpPr>
            <p:cNvPr id="9" name="直接连接符 8"/>
            <p:cNvCxnSpPr>
              <a:stCxn id="5" idx="5"/>
              <a:endCxn id="6" idx="1"/>
            </p:cNvCxnSpPr>
            <p:nvPr>
              <p:custDataLst>
                <p:tags r:id="rId7"/>
              </p:custDataLst>
            </p:nvPr>
          </p:nvCxnSpPr>
          <p:spPr>
            <a:xfrm rot="16200000" flipH="1">
              <a:off x="2398429" y="2893027"/>
              <a:ext cx="330738" cy="223869"/>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10" name="直接连接符 9"/>
            <p:cNvCxnSpPr>
              <a:stCxn id="6" idx="5"/>
              <a:endCxn id="7" idx="1"/>
            </p:cNvCxnSpPr>
            <p:nvPr>
              <p:custDataLst>
                <p:tags r:id="rId8"/>
              </p:custDataLst>
            </p:nvPr>
          </p:nvCxnSpPr>
          <p:spPr>
            <a:xfrm rot="16200000" flipH="1">
              <a:off x="2861764" y="3499237"/>
              <a:ext cx="290429" cy="194765"/>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11" name="直接连接符 10"/>
            <p:cNvCxnSpPr>
              <a:stCxn id="7" idx="5"/>
              <a:endCxn id="8" idx="1"/>
            </p:cNvCxnSpPr>
            <p:nvPr>
              <p:custDataLst>
                <p:tags r:id="rId9"/>
              </p:custDataLst>
            </p:nvPr>
          </p:nvCxnSpPr>
          <p:spPr>
            <a:xfrm rot="16200000" flipH="1">
              <a:off x="3298330" y="4062804"/>
              <a:ext cx="290429" cy="21064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sp>
          <p:nvSpPr>
            <p:cNvPr id="12" name="TextBox 11"/>
            <p:cNvSpPr txBox="1"/>
            <p:nvPr>
              <p:custDataLst>
                <p:tags r:id="rId10"/>
              </p:custDataLst>
            </p:nvPr>
          </p:nvSpPr>
          <p:spPr>
            <a:xfrm>
              <a:off x="4040832" y="2803404"/>
              <a:ext cx="3786214" cy="1322070"/>
            </a:xfrm>
            <a:prstGeom prst="rect">
              <a:avLst/>
            </a:prstGeom>
            <a:noFill/>
          </p:spPr>
          <p:txBody>
            <a:bodyPr wrap="square" rtlCol="0">
              <a:spAutoFit/>
            </a:bodyPr>
            <a:lstStyle/>
            <a:p>
              <a:pPr marL="457200" indent="-457200" algn="l">
                <a:lnSpc>
                  <a:spcPct val="100000"/>
                </a:lnSpc>
                <a:buFont typeface="Arial" panose="020B0604020202020204" pitchFamily="34" charset="0"/>
                <a:buChar char="•"/>
              </a:pP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=4</a:t>
              </a:r>
            </a:p>
            <a:p>
              <a:pPr marL="457200" indent="-457200" algn="l">
                <a:lnSpc>
                  <a:spcPct val="100000"/>
                </a:lnSpc>
                <a:buFont typeface="Arial" panose="020B0604020202020204" pitchFamily="34" charset="0"/>
                <a:buChar char="•"/>
              </a:pPr>
              <a:r>
                <a:rPr lang="en-US" altLang="zh-CN" sz="2000"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MazSize</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baseline="30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4</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-1=15</a:t>
              </a:r>
            </a:p>
            <a:p>
              <a:pPr marL="457200" indent="-457200" algn="l">
                <a:lnSpc>
                  <a:spcPct val="100000"/>
                </a:lnSpc>
                <a:buFont typeface="Arial" panose="020B0604020202020204" pitchFamily="34" charset="0"/>
                <a:buChar char="•"/>
              </a:pP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空间利用率</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=4/15=27%</a:t>
              </a:r>
            </a:p>
          </p:txBody>
        </p:sp>
      </p:grpSp>
      <p:sp>
        <p:nvSpPr>
          <p:cNvPr id="14" name="Oval 11"/>
          <p:cNvSpPr>
            <a:spLocks noChangeArrowheads="1"/>
          </p:cNvSpPr>
          <p:nvPr>
            <p:custDataLst>
              <p:tags r:id="rId2"/>
            </p:custDataLst>
          </p:nvPr>
        </p:nvSpPr>
        <p:spPr bwMode="auto">
          <a:xfrm>
            <a:off x="1467248" y="850532"/>
            <a:ext cx="928694" cy="785818"/>
          </a:xfrm>
          <a:prstGeom prst="ellipse">
            <a:avLst/>
          </a:prstGeom>
          <a:solidFill>
            <a:schemeClr val="accent4"/>
          </a:solidFill>
          <a:ln w="12700">
            <a:noFill/>
            <a:round/>
          </a:ln>
          <a:effectLst/>
        </p:spPr>
        <p:txBody>
          <a:bodyPr wrap="none" anchor="ctr"/>
          <a:lstStyle/>
          <a:p>
            <a:pPr algn="ctr" latinLnBrk="1"/>
            <a:r>
              <a:rPr lang="zh-CN" altLang="en-US" sz="1800" dirty="0">
                <a:solidFill>
                  <a:schemeClr val="lt1"/>
                </a:solidFill>
                <a:latin typeface="微软雅黑" panose="020B0503020204020204" pitchFamily="34" charset="-122"/>
                <a:ea typeface="微软雅黑" panose="020B0503020204020204" pitchFamily="34" charset="-122"/>
              </a:rPr>
              <a:t>优缺点</a:t>
            </a:r>
          </a:p>
        </p:txBody>
      </p:sp>
      <p:sp>
        <p:nvSpPr>
          <p:cNvPr id="16" name="灯片编号占位符 15"/>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77</a:t>
            </a:fld>
            <a:r>
              <a:rPr lang="en-US" altLang="zh-CN">
                <a:solidFill>
                  <a:srgbClr val="000000"/>
                </a:solidFill>
                <a:latin typeface="微软雅黑" panose="020B0503020204020204" pitchFamily="34" charset="-122"/>
                <a:ea typeface="微软雅黑" panose="020B0503020204020204" pitchFamily="34" charset="-122"/>
              </a:rPr>
              <a:t>/39</a:t>
            </a:r>
          </a:p>
        </p:txBody>
      </p:sp>
      <p:pic>
        <p:nvPicPr>
          <p:cNvPr id="2" name="图片 1"/>
          <p:cNvPicPr>
            <a:picLocks noChangeAspect="1"/>
          </p:cNvPicPr>
          <p:nvPr/>
        </p:nvPicPr>
        <p:blipFill rotWithShape="1">
          <a:blip r:embed="rId13" cstate="print">
            <a:extLst>
              <a:ext uri="{28A0092B-C50C-407E-A947-70E740481C1C}">
                <a14:useLocalDpi xmlns:a14="http://schemas.microsoft.com/office/drawing/2010/main" val="0"/>
              </a:ext>
            </a:extLst>
          </a:blip>
          <a:srcRect l="8509" t="7187" r="9793" b="8804"/>
          <a:stretch>
            <a:fillRect/>
          </a:stretch>
        </p:blipFill>
        <p:spPr>
          <a:xfrm flipH="1">
            <a:off x="7660935" y="1732959"/>
            <a:ext cx="4289587" cy="4280171"/>
          </a:xfrm>
          <a:prstGeom prst="rect">
            <a:avLst/>
          </a:prstGeom>
        </p:spPr>
      </p:pic>
    </p:spTree>
    <p:extLst>
      <p:ext uri="{BB962C8B-B14F-4D97-AF65-F5344CB8AC3E}">
        <p14:creationId xmlns:p14="http://schemas.microsoft.com/office/powerpoint/2010/main" val="833955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27" presetClass="emph" presetSubtype="0" fill="remove" grpId="1" nodeType="withEffect">
                                  <p:stCondLst>
                                    <p:cond delay="0"/>
                                  </p:stCondLst>
                                  <p:childTnLst>
                                    <p:animClr clrSpc="rgb" dir="cw">
                                      <p:cBhvr override="childStyle">
                                        <p:cTn id="12" dur="250" autoRev="1" fill="remove"/>
                                        <p:tgtEl>
                                          <p:spTgt spid="14"/>
                                        </p:tgtEl>
                                        <p:attrNameLst>
                                          <p:attrName>style.color</p:attrName>
                                        </p:attrNameLst>
                                      </p:cBhvr>
                                      <p:to>
                                        <a:schemeClr val="bg1"/>
                                      </p:to>
                                    </p:animClr>
                                    <p:animClr clrSpc="rgb" dir="cw">
                                      <p:cBhvr>
                                        <p:cTn id="13" dur="250" autoRev="1" fill="remove"/>
                                        <p:tgtEl>
                                          <p:spTgt spid="14"/>
                                        </p:tgtEl>
                                        <p:attrNameLst>
                                          <p:attrName>fillcolor</p:attrName>
                                        </p:attrNameLst>
                                      </p:cBhvr>
                                      <p:to>
                                        <a:schemeClr val="bg1"/>
                                      </p:to>
                                    </p:animClr>
                                    <p:set>
                                      <p:cBhvr>
                                        <p:cTn id="14" dur="250" autoRev="1" fill="remove"/>
                                        <p:tgtEl>
                                          <p:spTgt spid="14"/>
                                        </p:tgtEl>
                                        <p:attrNameLst>
                                          <p:attrName>fill.type</p:attrName>
                                        </p:attrNameLst>
                                      </p:cBhvr>
                                      <p:to>
                                        <p:strVal val="solid"/>
                                      </p:to>
                                    </p:set>
                                    <p:set>
                                      <p:cBhvr>
                                        <p:cTn id="15" dur="250" autoRev="1" fill="remove"/>
                                        <p:tgtEl>
                                          <p:spTgt spid="14"/>
                                        </p:tgtEl>
                                        <p:attrNameLst>
                                          <p:attrName>fill.on</p:attrName>
                                        </p:attrNameLst>
                                      </p:cBhvr>
                                      <p:to>
                                        <p:strVal val="true"/>
                                      </p:to>
                                    </p:se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750"/>
                                        <p:tgtEl>
                                          <p:spTgt spid="3"/>
                                        </p:tgtEl>
                                      </p:cBhvr>
                                    </p:animEffect>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anim calcmode="lin" valueType="num">
                                      <p:cBhvr>
                                        <p:cTn id="24" dur="500" fill="hold"/>
                                        <p:tgtEl>
                                          <p:spTgt spid="13"/>
                                        </p:tgtEl>
                                        <p:attrNameLst>
                                          <p:attrName>ppt_x</p:attrName>
                                        </p:attrNameLst>
                                      </p:cBhvr>
                                      <p:tavLst>
                                        <p:tav tm="0">
                                          <p:val>
                                            <p:strVal val="#ppt_x"/>
                                          </p:val>
                                        </p:tav>
                                        <p:tav tm="100000">
                                          <p:val>
                                            <p:strVal val="#ppt_x"/>
                                          </p:val>
                                        </p:tav>
                                      </p:tavLst>
                                    </p:anim>
                                    <p:anim calcmode="lin" valueType="num">
                                      <p:cBhvr>
                                        <p:cTn id="25"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4" grpId="0" bldLvl="0" animBg="1"/>
      <p:bldP spid="14" grpId="1" bldLvl="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50344" y="1130016"/>
            <a:ext cx="3571900"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Ø"/>
              <a:defRPr kumimoji="0" sz="200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en-US" altLang="zh-CN">
                <a:solidFill>
                  <a:schemeClr val="accent1"/>
                </a:solidFill>
                <a:latin typeface="微软雅黑" panose="020B0503020204020204" pitchFamily="34" charset="-122"/>
                <a:ea typeface="微软雅黑" panose="020B0503020204020204" pitchFamily="34" charset="-122"/>
              </a:rPr>
              <a:t>2. </a:t>
            </a:r>
            <a:r>
              <a:rPr lang="zh-CN" altLang="zh-CN">
                <a:solidFill>
                  <a:schemeClr val="accent1"/>
                </a:solidFill>
                <a:latin typeface="微软雅黑" panose="020B0503020204020204" pitchFamily="34" charset="-122"/>
                <a:ea typeface="微软雅黑" panose="020B0503020204020204" pitchFamily="34" charset="-122"/>
              </a:rPr>
              <a:t>二叉树的链式存储结构</a:t>
            </a:r>
          </a:p>
        </p:txBody>
      </p:sp>
      <p:sp>
        <p:nvSpPr>
          <p:cNvPr id="110639" name="Rectangle 47"/>
          <p:cNvSpPr>
            <a:spLocks noChangeArrowheads="1"/>
          </p:cNvSpPr>
          <p:nvPr>
            <p:custDataLst>
              <p:tags r:id="rId1"/>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endParaRPr>
          </a:p>
        </p:txBody>
      </p:sp>
      <p:grpSp>
        <p:nvGrpSpPr>
          <p:cNvPr id="51" name="组合 50"/>
          <p:cNvGrpSpPr/>
          <p:nvPr/>
        </p:nvGrpSpPr>
        <p:grpSpPr>
          <a:xfrm>
            <a:off x="1981995" y="2558614"/>
            <a:ext cx="1900083" cy="1925032"/>
            <a:chOff x="1150124" y="3032607"/>
            <a:chExt cx="1900083" cy="1925032"/>
          </a:xfrm>
        </p:grpSpPr>
        <p:sp>
          <p:nvSpPr>
            <p:cNvPr id="110626" name="Line 34"/>
            <p:cNvSpPr>
              <a:spLocks noChangeShapeType="1"/>
            </p:cNvSpPr>
            <p:nvPr>
              <p:custDataLst>
                <p:tags r:id="rId36"/>
              </p:custDataLst>
            </p:nvPr>
          </p:nvSpPr>
          <p:spPr bwMode="auto">
            <a:xfrm>
              <a:off x="2214546" y="3286124"/>
              <a:ext cx="201626" cy="255318"/>
            </a:xfrm>
            <a:prstGeom prst="line">
              <a:avLst/>
            </a:pr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i="1">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0637" name="Freeform 45"/>
            <p:cNvSpPr/>
            <p:nvPr>
              <p:custDataLst>
                <p:tags r:id="rId37"/>
              </p:custDataLst>
            </p:nvPr>
          </p:nvSpPr>
          <p:spPr bwMode="auto">
            <a:xfrm>
              <a:off x="2204420" y="3770162"/>
              <a:ext cx="208179" cy="328087"/>
            </a:xfrm>
            <a:custGeom>
              <a:avLst/>
              <a:gdLst/>
              <a:ahLst/>
              <a:cxnLst>
                <a:cxn ang="0">
                  <a:pos x="233" y="0"/>
                </a:cxn>
                <a:cxn ang="0">
                  <a:pos x="0" y="383"/>
                </a:cxn>
              </a:cxnLst>
              <a:rect l="0" t="0" r="r" b="b"/>
              <a:pathLst>
                <a:path w="233" h="383">
                  <a:moveTo>
                    <a:pt x="233" y="0"/>
                  </a:moveTo>
                  <a:lnTo>
                    <a:pt x="0" y="383"/>
                  </a:lnTo>
                </a:path>
              </a:pathLst>
            </a:cu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i="1">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0636" name="Line 44"/>
            <p:cNvSpPr>
              <a:spLocks noChangeShapeType="1"/>
            </p:cNvSpPr>
            <p:nvPr>
              <p:custDataLst>
                <p:tags r:id="rId38"/>
              </p:custDataLst>
            </p:nvPr>
          </p:nvSpPr>
          <p:spPr bwMode="auto">
            <a:xfrm>
              <a:off x="1369024" y="4327825"/>
              <a:ext cx="308248" cy="334084"/>
            </a:xfrm>
            <a:prstGeom prst="line">
              <a:avLst/>
            </a:pr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i="1">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0635" name="Freeform 43"/>
            <p:cNvSpPr/>
            <p:nvPr>
              <p:custDataLst>
                <p:tags r:id="rId39"/>
              </p:custDataLst>
            </p:nvPr>
          </p:nvSpPr>
          <p:spPr bwMode="auto">
            <a:xfrm>
              <a:off x="2579678" y="3739324"/>
              <a:ext cx="234983" cy="365779"/>
            </a:xfrm>
            <a:custGeom>
              <a:avLst/>
              <a:gdLst/>
              <a:ahLst/>
              <a:cxnLst>
                <a:cxn ang="0">
                  <a:pos x="0" y="0"/>
                </a:cxn>
                <a:cxn ang="0">
                  <a:pos x="263" y="427"/>
                </a:cxn>
              </a:cxnLst>
              <a:rect l="0" t="0" r="r" b="b"/>
              <a:pathLst>
                <a:path w="263" h="427">
                  <a:moveTo>
                    <a:pt x="0" y="0"/>
                  </a:moveTo>
                  <a:lnTo>
                    <a:pt x="263" y="427"/>
                  </a:lnTo>
                </a:path>
              </a:pathLst>
            </a:cu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i="1">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0634" name="Line 42"/>
            <p:cNvSpPr>
              <a:spLocks noChangeShapeType="1"/>
            </p:cNvSpPr>
            <p:nvPr>
              <p:custDataLst>
                <p:tags r:id="rId40"/>
              </p:custDataLst>
            </p:nvPr>
          </p:nvSpPr>
          <p:spPr bwMode="auto">
            <a:xfrm flipH="1">
              <a:off x="1296653" y="3705059"/>
              <a:ext cx="285911" cy="406897"/>
            </a:xfrm>
            <a:prstGeom prst="line">
              <a:avLst/>
            </a:pr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i="1">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0633" name="Line 41"/>
            <p:cNvSpPr>
              <a:spLocks noChangeShapeType="1"/>
            </p:cNvSpPr>
            <p:nvPr>
              <p:custDataLst>
                <p:tags r:id="rId41"/>
              </p:custDataLst>
            </p:nvPr>
          </p:nvSpPr>
          <p:spPr bwMode="auto">
            <a:xfrm flipH="1">
              <a:off x="1632598" y="3155105"/>
              <a:ext cx="477114" cy="409467"/>
            </a:xfrm>
            <a:prstGeom prst="line">
              <a:avLst/>
            </a:pr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i="1">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0632" name="Oval 40"/>
            <p:cNvSpPr>
              <a:spLocks noChangeArrowheads="1"/>
            </p:cNvSpPr>
            <p:nvPr>
              <p:custDataLst>
                <p:tags r:id="rId42"/>
              </p:custDataLst>
            </p:nvPr>
          </p:nvSpPr>
          <p:spPr bwMode="auto">
            <a:xfrm>
              <a:off x="1955141" y="3032607"/>
              <a:ext cx="324000" cy="324000"/>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000"/>
                </a:lnSpc>
                <a:spcBef>
                  <a:spcPct val="0"/>
                </a:spcBef>
              </a:pPr>
              <a:r>
                <a:rPr kumimoji="0"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10631" name="Oval 39"/>
            <p:cNvSpPr>
              <a:spLocks noChangeArrowheads="1"/>
            </p:cNvSpPr>
            <p:nvPr>
              <p:custDataLst>
                <p:tags r:id="rId43"/>
              </p:custDataLst>
            </p:nvPr>
          </p:nvSpPr>
          <p:spPr bwMode="auto">
            <a:xfrm>
              <a:off x="1486069" y="3482335"/>
              <a:ext cx="324000" cy="324000"/>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000"/>
                </a:lnSpc>
                <a:spcBef>
                  <a:spcPct val="0"/>
                </a:spcBef>
              </a:pPr>
              <a:r>
                <a:rPr kumimoji="0"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10630" name="Oval 38"/>
            <p:cNvSpPr>
              <a:spLocks noChangeArrowheads="1"/>
            </p:cNvSpPr>
            <p:nvPr>
              <p:custDataLst>
                <p:tags r:id="rId44"/>
              </p:custDataLst>
            </p:nvPr>
          </p:nvSpPr>
          <p:spPr bwMode="auto">
            <a:xfrm>
              <a:off x="2357204" y="3520883"/>
              <a:ext cx="324000" cy="324000"/>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000"/>
                </a:lnSpc>
                <a:spcBef>
                  <a:spcPct val="0"/>
                </a:spcBef>
              </a:pPr>
              <a:r>
                <a:rPr kumimoji="0" lang="en-US" altLang="zh-CN" sz="1800" b="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110629" name="Oval 37"/>
            <p:cNvSpPr>
              <a:spLocks noChangeArrowheads="1"/>
            </p:cNvSpPr>
            <p:nvPr>
              <p:custDataLst>
                <p:tags r:id="rId45"/>
              </p:custDataLst>
            </p:nvPr>
          </p:nvSpPr>
          <p:spPr bwMode="auto">
            <a:xfrm>
              <a:off x="2065038" y="4099105"/>
              <a:ext cx="324000" cy="324000"/>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000"/>
                </a:lnSpc>
                <a:spcBef>
                  <a:spcPct val="0"/>
                </a:spcBef>
              </a:pPr>
              <a:r>
                <a:rPr kumimoji="0"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110628" name="Oval 36"/>
            <p:cNvSpPr>
              <a:spLocks noChangeArrowheads="1"/>
            </p:cNvSpPr>
            <p:nvPr>
              <p:custDataLst>
                <p:tags r:id="rId46"/>
              </p:custDataLst>
            </p:nvPr>
          </p:nvSpPr>
          <p:spPr bwMode="auto">
            <a:xfrm>
              <a:off x="2726207" y="4099105"/>
              <a:ext cx="324000" cy="324000"/>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000"/>
                </a:lnSpc>
                <a:spcBef>
                  <a:spcPct val="0"/>
                </a:spcBef>
              </a:pPr>
              <a:r>
                <a:rPr kumimoji="0"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110627" name="Oval 35"/>
            <p:cNvSpPr>
              <a:spLocks noChangeArrowheads="1"/>
            </p:cNvSpPr>
            <p:nvPr>
              <p:custDataLst>
                <p:tags r:id="rId47"/>
              </p:custDataLst>
            </p:nvPr>
          </p:nvSpPr>
          <p:spPr bwMode="auto">
            <a:xfrm>
              <a:off x="1150124" y="4111954"/>
              <a:ext cx="324000" cy="324000"/>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000"/>
                </a:lnSpc>
                <a:spcBef>
                  <a:spcPct val="0"/>
                </a:spcBef>
              </a:pPr>
              <a:r>
                <a:rPr kumimoji="0"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110625" name="Oval 33"/>
            <p:cNvSpPr>
              <a:spLocks noChangeArrowheads="1"/>
            </p:cNvSpPr>
            <p:nvPr>
              <p:custDataLst>
                <p:tags r:id="rId48"/>
              </p:custDataLst>
            </p:nvPr>
          </p:nvSpPr>
          <p:spPr bwMode="auto">
            <a:xfrm>
              <a:off x="1568268" y="4633639"/>
              <a:ext cx="324000" cy="324000"/>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000"/>
                </a:lnSpc>
                <a:spcBef>
                  <a:spcPct val="0"/>
                </a:spcBef>
              </a:pPr>
              <a:r>
                <a:rPr kumimoji="0"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G</a:t>
              </a:r>
            </a:p>
          </p:txBody>
        </p:sp>
      </p:grpSp>
      <p:grpSp>
        <p:nvGrpSpPr>
          <p:cNvPr id="52" name="组合 51"/>
          <p:cNvGrpSpPr/>
          <p:nvPr/>
        </p:nvGrpSpPr>
        <p:grpSpPr>
          <a:xfrm>
            <a:off x="6535159" y="2167332"/>
            <a:ext cx="4020621" cy="2316314"/>
            <a:chOff x="4409031" y="2571744"/>
            <a:chExt cx="4020621" cy="2316314"/>
          </a:xfrm>
        </p:grpSpPr>
        <p:sp>
          <p:nvSpPr>
            <p:cNvPr id="110622" name="Rectangle 30"/>
            <p:cNvSpPr>
              <a:spLocks noChangeArrowheads="1"/>
            </p:cNvSpPr>
            <p:nvPr>
              <p:custDataLst>
                <p:tags r:id="rId9"/>
              </p:custDataLst>
            </p:nvPr>
          </p:nvSpPr>
          <p:spPr bwMode="auto">
            <a:xfrm>
              <a:off x="5856455" y="3017189"/>
              <a:ext cx="321650" cy="268124"/>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l">
                <a:lnSpc>
                  <a:spcPts val="2000"/>
                </a:lnSpc>
                <a:spcBef>
                  <a:spcPct val="0"/>
                </a:spcBef>
              </a:pPr>
              <a:endParaRPr kumimoji="0"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0621" name="Rectangle 29"/>
            <p:cNvSpPr>
              <a:spLocks noChangeArrowheads="1"/>
            </p:cNvSpPr>
            <p:nvPr>
              <p:custDataLst>
                <p:tags r:id="rId10"/>
              </p:custDataLst>
            </p:nvPr>
          </p:nvSpPr>
          <p:spPr bwMode="auto">
            <a:xfrm>
              <a:off x="6178104" y="3017189"/>
              <a:ext cx="321650" cy="268124"/>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29412" rIns="0" bIns="0" numCol="1" anchor="t" anchorCtr="0" compatLnSpc="1"/>
            <a:lstStyle/>
            <a:p>
              <a:pPr>
                <a:lnSpc>
                  <a:spcPts val="20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10620" name="Rectangle 28"/>
            <p:cNvSpPr>
              <a:spLocks noChangeArrowheads="1"/>
            </p:cNvSpPr>
            <p:nvPr>
              <p:custDataLst>
                <p:tags r:id="rId11"/>
              </p:custDataLst>
            </p:nvPr>
          </p:nvSpPr>
          <p:spPr bwMode="auto">
            <a:xfrm>
              <a:off x="6499754" y="3017189"/>
              <a:ext cx="321650" cy="268124"/>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l">
                <a:lnSpc>
                  <a:spcPts val="2000"/>
                </a:lnSpc>
                <a:spcBef>
                  <a:spcPct val="0"/>
                </a:spcBef>
              </a:pPr>
              <a:endParaRPr kumimoji="0"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0619" name="Rectangle 27"/>
            <p:cNvSpPr>
              <a:spLocks noChangeArrowheads="1"/>
            </p:cNvSpPr>
            <p:nvPr>
              <p:custDataLst>
                <p:tags r:id="rId12"/>
              </p:custDataLst>
            </p:nvPr>
          </p:nvSpPr>
          <p:spPr bwMode="auto">
            <a:xfrm>
              <a:off x="4891506" y="3552579"/>
              <a:ext cx="321650" cy="26641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l">
                <a:lnSpc>
                  <a:spcPts val="2000"/>
                </a:lnSpc>
                <a:spcBef>
                  <a:spcPct val="0"/>
                </a:spcBef>
              </a:pPr>
              <a:endParaRPr kumimoji="0"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0618" name="Rectangle 26"/>
            <p:cNvSpPr>
              <a:spLocks noChangeArrowheads="1"/>
            </p:cNvSpPr>
            <p:nvPr>
              <p:custDataLst>
                <p:tags r:id="rId13"/>
              </p:custDataLst>
            </p:nvPr>
          </p:nvSpPr>
          <p:spPr bwMode="auto">
            <a:xfrm>
              <a:off x="5213155" y="3552579"/>
              <a:ext cx="321650" cy="26641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29412" rIns="0" bIns="0" numCol="1" anchor="t" anchorCtr="0" compatLnSpc="1"/>
            <a:lstStyle/>
            <a:p>
              <a:pPr>
                <a:lnSpc>
                  <a:spcPts val="20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10617" name="Rectangle 25"/>
            <p:cNvSpPr>
              <a:spLocks noChangeArrowheads="1"/>
            </p:cNvSpPr>
            <p:nvPr>
              <p:custDataLst>
                <p:tags r:id="rId14"/>
              </p:custDataLst>
            </p:nvPr>
          </p:nvSpPr>
          <p:spPr bwMode="auto">
            <a:xfrm>
              <a:off x="5534805" y="3552579"/>
              <a:ext cx="321650" cy="26641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29412" rIns="0" bIns="0" numCol="1" anchor="t" anchorCtr="0" compatLnSpc="1"/>
            <a:lstStyle/>
            <a:p>
              <a:pPr>
                <a:lnSpc>
                  <a:spcPts val="20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10616" name="Rectangle 24"/>
            <p:cNvSpPr>
              <a:spLocks noChangeArrowheads="1"/>
            </p:cNvSpPr>
            <p:nvPr>
              <p:custDataLst>
                <p:tags r:id="rId15"/>
              </p:custDataLst>
            </p:nvPr>
          </p:nvSpPr>
          <p:spPr bwMode="auto">
            <a:xfrm>
              <a:off x="6821404" y="3552579"/>
              <a:ext cx="320756" cy="26641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l">
                <a:lnSpc>
                  <a:spcPts val="2000"/>
                </a:lnSpc>
                <a:spcBef>
                  <a:spcPct val="0"/>
                </a:spcBef>
              </a:pPr>
              <a:endParaRPr kumimoji="0"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0615" name="Rectangle 23"/>
            <p:cNvSpPr>
              <a:spLocks noChangeArrowheads="1"/>
            </p:cNvSpPr>
            <p:nvPr>
              <p:custDataLst>
                <p:tags r:id="rId16"/>
              </p:custDataLst>
            </p:nvPr>
          </p:nvSpPr>
          <p:spPr bwMode="auto">
            <a:xfrm>
              <a:off x="7142160" y="3552579"/>
              <a:ext cx="322543" cy="26641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29412" rIns="0" bIns="0" numCol="1" anchor="t" anchorCtr="0" compatLnSpc="1"/>
            <a:lstStyle/>
            <a:p>
              <a:pPr>
                <a:lnSpc>
                  <a:spcPts val="20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110614" name="Rectangle 22"/>
            <p:cNvSpPr>
              <a:spLocks noChangeArrowheads="1"/>
            </p:cNvSpPr>
            <p:nvPr>
              <p:custDataLst>
                <p:tags r:id="rId17"/>
              </p:custDataLst>
            </p:nvPr>
          </p:nvSpPr>
          <p:spPr bwMode="auto">
            <a:xfrm>
              <a:off x="7464703" y="3552579"/>
              <a:ext cx="321650" cy="26641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l">
                <a:lnSpc>
                  <a:spcPts val="2000"/>
                </a:lnSpc>
                <a:spcBef>
                  <a:spcPct val="0"/>
                </a:spcBef>
              </a:pPr>
              <a:endParaRPr kumimoji="0"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0613" name="Rectangle 21"/>
            <p:cNvSpPr>
              <a:spLocks noChangeArrowheads="1"/>
            </p:cNvSpPr>
            <p:nvPr>
              <p:custDataLst>
                <p:tags r:id="rId18"/>
              </p:custDataLst>
            </p:nvPr>
          </p:nvSpPr>
          <p:spPr bwMode="auto">
            <a:xfrm>
              <a:off x="4409031" y="4086257"/>
              <a:ext cx="321650" cy="26726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29412" rIns="0" bIns="0" numCol="1" anchor="t" anchorCtr="0" compatLnSpc="1"/>
            <a:lstStyle/>
            <a:p>
              <a:pPr>
                <a:lnSpc>
                  <a:spcPts val="20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10612" name="Rectangle 20"/>
            <p:cNvSpPr>
              <a:spLocks noChangeArrowheads="1"/>
            </p:cNvSpPr>
            <p:nvPr>
              <p:custDataLst>
                <p:tags r:id="rId19"/>
              </p:custDataLst>
            </p:nvPr>
          </p:nvSpPr>
          <p:spPr bwMode="auto">
            <a:xfrm>
              <a:off x="4730681" y="4086257"/>
              <a:ext cx="321650" cy="26726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29412" rIns="0" bIns="0" numCol="1" anchor="t" anchorCtr="0" compatLnSpc="1"/>
            <a:lstStyle/>
            <a:p>
              <a:pPr>
                <a:lnSpc>
                  <a:spcPts val="20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110611" name="Rectangle 19"/>
            <p:cNvSpPr>
              <a:spLocks noChangeArrowheads="1"/>
            </p:cNvSpPr>
            <p:nvPr>
              <p:custDataLst>
                <p:tags r:id="rId20"/>
              </p:custDataLst>
            </p:nvPr>
          </p:nvSpPr>
          <p:spPr bwMode="auto">
            <a:xfrm>
              <a:off x="5052330" y="4086257"/>
              <a:ext cx="321650" cy="26726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l">
                <a:lnSpc>
                  <a:spcPts val="2000"/>
                </a:lnSpc>
                <a:spcBef>
                  <a:spcPct val="0"/>
                </a:spcBef>
              </a:pPr>
              <a:endParaRPr kumimoji="0"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0610" name="Rectangle 18"/>
            <p:cNvSpPr>
              <a:spLocks noChangeArrowheads="1"/>
            </p:cNvSpPr>
            <p:nvPr>
              <p:custDataLst>
                <p:tags r:id="rId21"/>
              </p:custDataLst>
            </p:nvPr>
          </p:nvSpPr>
          <p:spPr bwMode="auto">
            <a:xfrm>
              <a:off x="6338929" y="4086257"/>
              <a:ext cx="320756" cy="26726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29412" rIns="0" bIns="0" numCol="1" anchor="t" anchorCtr="0" compatLnSpc="1"/>
            <a:lstStyle/>
            <a:p>
              <a:pPr>
                <a:lnSpc>
                  <a:spcPts val="20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10609" name="Rectangle 17"/>
            <p:cNvSpPr>
              <a:spLocks noChangeArrowheads="1"/>
            </p:cNvSpPr>
            <p:nvPr>
              <p:custDataLst>
                <p:tags r:id="rId22"/>
              </p:custDataLst>
            </p:nvPr>
          </p:nvSpPr>
          <p:spPr bwMode="auto">
            <a:xfrm>
              <a:off x="6659685" y="4086257"/>
              <a:ext cx="322543" cy="26726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29412" rIns="0" bIns="0" numCol="1" anchor="t" anchorCtr="0" compatLnSpc="1"/>
            <a:lstStyle/>
            <a:p>
              <a:pPr>
                <a:lnSpc>
                  <a:spcPts val="20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110608" name="Rectangle 16"/>
            <p:cNvSpPr>
              <a:spLocks noChangeArrowheads="1"/>
            </p:cNvSpPr>
            <p:nvPr>
              <p:custDataLst>
                <p:tags r:id="rId23"/>
              </p:custDataLst>
            </p:nvPr>
          </p:nvSpPr>
          <p:spPr bwMode="auto">
            <a:xfrm>
              <a:off x="6982229" y="4086257"/>
              <a:ext cx="321650" cy="26726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29412" rIns="0" bIns="0" numCol="1" anchor="t" anchorCtr="0" compatLnSpc="1"/>
            <a:lstStyle/>
            <a:p>
              <a:pPr>
                <a:lnSpc>
                  <a:spcPts val="20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10607" name="Rectangle 15"/>
            <p:cNvSpPr>
              <a:spLocks noChangeArrowheads="1"/>
            </p:cNvSpPr>
            <p:nvPr>
              <p:custDataLst>
                <p:tags r:id="rId24"/>
              </p:custDataLst>
            </p:nvPr>
          </p:nvSpPr>
          <p:spPr bwMode="auto">
            <a:xfrm>
              <a:off x="5373980" y="4620791"/>
              <a:ext cx="321650" cy="26726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29412" rIns="0" bIns="0" numCol="1" anchor="t" anchorCtr="0" compatLnSpc="1"/>
            <a:lstStyle/>
            <a:p>
              <a:pPr>
                <a:lnSpc>
                  <a:spcPts val="20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10606" name="Rectangle 14"/>
            <p:cNvSpPr>
              <a:spLocks noChangeArrowheads="1"/>
            </p:cNvSpPr>
            <p:nvPr>
              <p:custDataLst>
                <p:tags r:id="rId25"/>
              </p:custDataLst>
            </p:nvPr>
          </p:nvSpPr>
          <p:spPr bwMode="auto">
            <a:xfrm>
              <a:off x="5695630" y="4620791"/>
              <a:ext cx="321650" cy="26726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29412" rIns="0" bIns="0" numCol="1" anchor="t" anchorCtr="0" compatLnSpc="1"/>
            <a:lstStyle/>
            <a:p>
              <a:pPr>
                <a:lnSpc>
                  <a:spcPts val="20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G</a:t>
              </a:r>
            </a:p>
          </p:txBody>
        </p:sp>
        <p:sp>
          <p:nvSpPr>
            <p:cNvPr id="110605" name="Rectangle 13"/>
            <p:cNvSpPr>
              <a:spLocks noChangeArrowheads="1"/>
            </p:cNvSpPr>
            <p:nvPr>
              <p:custDataLst>
                <p:tags r:id="rId26"/>
              </p:custDataLst>
            </p:nvPr>
          </p:nvSpPr>
          <p:spPr bwMode="auto">
            <a:xfrm>
              <a:off x="6017280" y="4620791"/>
              <a:ext cx="321650" cy="26726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29412" rIns="0" bIns="0" numCol="1" anchor="t" anchorCtr="0" compatLnSpc="1"/>
            <a:lstStyle/>
            <a:p>
              <a:pPr>
                <a:lnSpc>
                  <a:spcPts val="20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10604" name="Rectangle 12"/>
            <p:cNvSpPr>
              <a:spLocks noChangeArrowheads="1"/>
            </p:cNvSpPr>
            <p:nvPr>
              <p:custDataLst>
                <p:tags r:id="rId27"/>
              </p:custDataLst>
            </p:nvPr>
          </p:nvSpPr>
          <p:spPr bwMode="auto">
            <a:xfrm>
              <a:off x="7464703" y="4086257"/>
              <a:ext cx="321650" cy="26726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29412" rIns="0" bIns="0" numCol="1" anchor="t" anchorCtr="0" compatLnSpc="1"/>
            <a:lstStyle/>
            <a:p>
              <a:pPr>
                <a:lnSpc>
                  <a:spcPts val="20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10603" name="Rectangle 11"/>
            <p:cNvSpPr>
              <a:spLocks noChangeArrowheads="1"/>
            </p:cNvSpPr>
            <p:nvPr>
              <p:custDataLst>
                <p:tags r:id="rId28"/>
              </p:custDataLst>
            </p:nvPr>
          </p:nvSpPr>
          <p:spPr bwMode="auto">
            <a:xfrm>
              <a:off x="7786353" y="4086257"/>
              <a:ext cx="320756" cy="26726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29412" rIns="0" bIns="0" numCol="1" anchor="t" anchorCtr="0" compatLnSpc="1"/>
            <a:lstStyle/>
            <a:p>
              <a:pPr>
                <a:lnSpc>
                  <a:spcPts val="2000"/>
                </a:lnSpc>
                <a:spcBef>
                  <a:spcPct val="0"/>
                </a:spcBef>
              </a:pPr>
              <a:r>
                <a:rPr kumimoji="0"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110602" name="Rectangle 10"/>
            <p:cNvSpPr>
              <a:spLocks noChangeArrowheads="1"/>
            </p:cNvSpPr>
            <p:nvPr>
              <p:custDataLst>
                <p:tags r:id="rId29"/>
              </p:custDataLst>
            </p:nvPr>
          </p:nvSpPr>
          <p:spPr bwMode="auto">
            <a:xfrm>
              <a:off x="8107109" y="4086257"/>
              <a:ext cx="322543" cy="26726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29412" rIns="0" bIns="0" numCol="1" anchor="t" anchorCtr="0" compatLnSpc="1"/>
            <a:lstStyle/>
            <a:p>
              <a:pPr>
                <a:lnSpc>
                  <a:spcPts val="20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10601" name="Freeform 9"/>
            <p:cNvSpPr/>
            <p:nvPr>
              <p:custDataLst>
                <p:tags r:id="rId30"/>
              </p:custDataLst>
            </p:nvPr>
          </p:nvSpPr>
          <p:spPr bwMode="auto">
            <a:xfrm>
              <a:off x="5688482" y="3150822"/>
              <a:ext cx="328797" cy="395761"/>
            </a:xfrm>
            <a:custGeom>
              <a:avLst/>
              <a:gdLst/>
              <a:ahLst/>
              <a:cxnLst>
                <a:cxn ang="0">
                  <a:pos x="367" y="0"/>
                </a:cxn>
                <a:cxn ang="0">
                  <a:pos x="0" y="462"/>
                </a:cxn>
              </a:cxnLst>
              <a:rect l="0" t="0" r="r" b="b"/>
              <a:pathLst>
                <a:path w="367" h="462">
                  <a:moveTo>
                    <a:pt x="367" y="0"/>
                  </a:moveTo>
                  <a:lnTo>
                    <a:pt x="0" y="462"/>
                  </a:lnTo>
                </a:path>
              </a:pathLst>
            </a:custGeom>
            <a:ln w="1270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0600" name="Freeform 8"/>
            <p:cNvSpPr/>
            <p:nvPr>
              <p:custDataLst>
                <p:tags r:id="rId31"/>
              </p:custDataLst>
            </p:nvPr>
          </p:nvSpPr>
          <p:spPr bwMode="auto">
            <a:xfrm>
              <a:off x="6673981" y="3167955"/>
              <a:ext cx="308248" cy="384625"/>
            </a:xfrm>
            <a:custGeom>
              <a:avLst/>
              <a:gdLst/>
              <a:ahLst/>
              <a:cxnLst>
                <a:cxn ang="0">
                  <a:pos x="0" y="0"/>
                </a:cxn>
                <a:cxn ang="0">
                  <a:pos x="345" y="448"/>
                </a:cxn>
              </a:cxnLst>
              <a:rect l="0" t="0" r="r" b="b"/>
              <a:pathLst>
                <a:path w="345" h="448">
                  <a:moveTo>
                    <a:pt x="0" y="0"/>
                  </a:moveTo>
                  <a:lnTo>
                    <a:pt x="345" y="448"/>
                  </a:lnTo>
                </a:path>
              </a:pathLst>
            </a:custGeom>
            <a:ln w="1270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0599" name="Line 7"/>
            <p:cNvSpPr>
              <a:spLocks noChangeShapeType="1"/>
            </p:cNvSpPr>
            <p:nvPr>
              <p:custDataLst>
                <p:tags r:id="rId32"/>
              </p:custDataLst>
            </p:nvPr>
          </p:nvSpPr>
          <p:spPr bwMode="auto">
            <a:xfrm flipH="1">
              <a:off x="4730681" y="3685356"/>
              <a:ext cx="321650" cy="400900"/>
            </a:xfrm>
            <a:prstGeom prst="line">
              <a:avLst/>
            </a:prstGeom>
            <a:ln w="1270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0598" name="Line 6"/>
            <p:cNvSpPr>
              <a:spLocks noChangeShapeType="1"/>
            </p:cNvSpPr>
            <p:nvPr>
              <p:custDataLst>
                <p:tags r:id="rId33"/>
              </p:custDataLst>
            </p:nvPr>
          </p:nvSpPr>
          <p:spPr bwMode="auto">
            <a:xfrm>
              <a:off x="5213155" y="4219890"/>
              <a:ext cx="321650" cy="400900"/>
            </a:xfrm>
            <a:prstGeom prst="line">
              <a:avLst/>
            </a:prstGeom>
            <a:ln w="1270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0597" name="Freeform 5"/>
            <p:cNvSpPr/>
            <p:nvPr>
              <p:custDataLst>
                <p:tags r:id="rId34"/>
              </p:custDataLst>
            </p:nvPr>
          </p:nvSpPr>
          <p:spPr bwMode="auto">
            <a:xfrm>
              <a:off x="6760648" y="3685356"/>
              <a:ext cx="221581" cy="394904"/>
            </a:xfrm>
            <a:custGeom>
              <a:avLst/>
              <a:gdLst/>
              <a:ahLst/>
              <a:cxnLst>
                <a:cxn ang="0">
                  <a:pos x="247" y="0"/>
                </a:cxn>
                <a:cxn ang="0">
                  <a:pos x="0" y="461"/>
                </a:cxn>
              </a:cxnLst>
              <a:rect l="0" t="0" r="r" b="b"/>
              <a:pathLst>
                <a:path w="247" h="461">
                  <a:moveTo>
                    <a:pt x="247" y="0"/>
                  </a:moveTo>
                  <a:lnTo>
                    <a:pt x="0" y="461"/>
                  </a:lnTo>
                </a:path>
              </a:pathLst>
            </a:custGeom>
            <a:ln w="1270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0596" name="Freeform 4"/>
            <p:cNvSpPr/>
            <p:nvPr>
              <p:custDataLst>
                <p:tags r:id="rId35"/>
              </p:custDataLst>
            </p:nvPr>
          </p:nvSpPr>
          <p:spPr bwMode="auto">
            <a:xfrm>
              <a:off x="7624635" y="3685356"/>
              <a:ext cx="228729" cy="400900"/>
            </a:xfrm>
            <a:custGeom>
              <a:avLst/>
              <a:gdLst/>
              <a:ahLst/>
              <a:cxnLst>
                <a:cxn ang="0">
                  <a:pos x="0" y="0"/>
                </a:cxn>
                <a:cxn ang="0">
                  <a:pos x="255" y="468"/>
                </a:cxn>
              </a:cxnLst>
              <a:rect l="0" t="0" r="r" b="b"/>
              <a:pathLst>
                <a:path w="255" h="468">
                  <a:moveTo>
                    <a:pt x="0" y="0"/>
                  </a:moveTo>
                  <a:lnTo>
                    <a:pt x="255" y="468"/>
                  </a:lnTo>
                </a:path>
              </a:pathLst>
            </a:custGeom>
            <a:ln w="1270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0595" name="Text Box 3"/>
            <p:cNvSpPr txBox="1">
              <a:spLocks noChangeArrowheads="1"/>
            </p:cNvSpPr>
            <p:nvPr/>
          </p:nvSpPr>
          <p:spPr bwMode="auto">
            <a:xfrm>
              <a:off x="5608070" y="2571744"/>
              <a:ext cx="245705" cy="273263"/>
            </a:xfrm>
            <a:prstGeom prst="rect">
              <a:avLst/>
            </a:prstGeom>
            <a:noFill/>
            <a:ln w="9525">
              <a:noFill/>
              <a:miter lim="800000"/>
            </a:ln>
          </p:spPr>
          <p:txBody>
            <a:bodyPr vert="horz" wrap="square" lIns="0" tIns="0" rIns="0" bIns="0" numCol="1" anchor="t" anchorCtr="0" compatLnSpc="1"/>
            <a:lstStyle/>
            <a:p>
              <a:pPr>
                <a:lnSpc>
                  <a:spcPct val="100000"/>
                </a:lnSpc>
                <a:spcBef>
                  <a:spcPct val="0"/>
                </a:spcBef>
              </a:pPr>
              <a:r>
                <a:rPr kumimoji="0"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10594" name="Arc 2"/>
            <p:cNvSpPr/>
            <p:nvPr/>
          </p:nvSpPr>
          <p:spPr bwMode="auto">
            <a:xfrm>
              <a:off x="5824290" y="2666829"/>
              <a:ext cx="321650" cy="35036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headEnd type="none" w="med" len="med"/>
              <a:tailEnd type="arrow" w="med" len="med"/>
            </a:ln>
          </p:spPr>
          <p:txBody>
            <a:bodyPr vert="horz" wrap="square" lIns="91440" tIns="45720" rIns="91440" bIns="45720" numCol="1" anchor="t" anchorCtr="0" compatLnSpc="1"/>
            <a:lstStyle/>
            <a:p>
              <a:pPr>
                <a:lnSpc>
                  <a:spcPts val="20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2" name="组合 1"/>
          <p:cNvGrpSpPr/>
          <p:nvPr/>
        </p:nvGrpSpPr>
        <p:grpSpPr>
          <a:xfrm>
            <a:off x="4444223" y="3304252"/>
            <a:ext cx="1643074" cy="571503"/>
            <a:chOff x="4135823" y="2818422"/>
            <a:chExt cx="1643074" cy="571503"/>
          </a:xfrm>
        </p:grpSpPr>
        <p:sp>
          <p:nvSpPr>
            <p:cNvPr id="110623" name="Text Box 31"/>
            <p:cNvSpPr txBox="1">
              <a:spLocks noChangeArrowheads="1"/>
            </p:cNvSpPr>
            <p:nvPr>
              <p:custDataLst>
                <p:tags r:id="rId7"/>
              </p:custDataLst>
            </p:nvPr>
          </p:nvSpPr>
          <p:spPr bwMode="auto">
            <a:xfrm>
              <a:off x="4135823" y="2818422"/>
              <a:ext cx="1643074" cy="273263"/>
            </a:xfrm>
            <a:prstGeom prst="rect">
              <a:avLst/>
            </a:prstGeom>
            <a:noFill/>
            <a:ln w="9525">
              <a:noFill/>
              <a:miter lim="800000"/>
            </a:ln>
          </p:spPr>
          <p:txBody>
            <a:bodyPr vert="horz" wrap="square" lIns="0" tIns="0" rIns="0" bIns="0" numCol="1" anchor="t" anchorCtr="0" compatLnSpc="1"/>
            <a:lstStyle/>
            <a:p>
              <a:pPr algn="l">
                <a:lnSpc>
                  <a:spcPct val="100000"/>
                </a:lnSpc>
                <a:spcBef>
                  <a:spcPct val="0"/>
                </a:spcBef>
              </a:pPr>
              <a:r>
                <a:rPr kumimoji="0" lang="zh-CN" altLang="en-US" sz="1800">
                  <a:solidFill>
                    <a:schemeClr val="dk1"/>
                  </a:solidFill>
                  <a:latin typeface="微软雅黑" panose="020B0503020204020204" pitchFamily="34" charset="-122"/>
                  <a:ea typeface="微软雅黑" panose="020B0503020204020204" pitchFamily="34" charset="-122"/>
                  <a:cs typeface="Consolas" panose="020B0609020204030204" pitchFamily="49" charset="0"/>
                </a:rPr>
                <a:t>二叉链存储结构</a:t>
              </a:r>
            </a:p>
          </p:txBody>
        </p:sp>
        <p:sp>
          <p:nvSpPr>
            <p:cNvPr id="53" name="右箭头 52"/>
            <p:cNvSpPr/>
            <p:nvPr>
              <p:custDataLst>
                <p:tags r:id="rId8"/>
              </p:custDataLst>
            </p:nvPr>
          </p:nvSpPr>
          <p:spPr>
            <a:xfrm>
              <a:off x="4135823" y="3104173"/>
              <a:ext cx="1643074" cy="285752"/>
            </a:xfrm>
            <a:prstGeom prst="right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D8572A"/>
                </a:gs>
                <a:gs pos="80000">
                  <a:srgbClr val="D8572A"/>
                </a:gs>
                <a:gs pos="100000">
                  <a:srgbClr val="D8572A"/>
                </a:gs>
              </a:gsLst>
              <a:lin ang="16200000" scaled="0"/>
            </a:gradFill>
            <a:ln>
              <a:solidFill>
                <a:schemeClr val="accent2">
                  <a:shade val="95000"/>
                  <a:satMod val="105000"/>
                </a:schemeClr>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400">
                <a:solidFill>
                  <a:schemeClr val="lt1"/>
                </a:solidFill>
              </a:endParaRPr>
            </a:p>
          </p:txBody>
        </p:sp>
      </p:grpSp>
      <p:sp>
        <p:nvSpPr>
          <p:cNvPr id="55" name="灯片编号占位符 54"/>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78</a:t>
            </a:fld>
            <a:r>
              <a:rPr lang="en-US" altLang="zh-CN">
                <a:solidFill>
                  <a:srgbClr val="000000"/>
                </a:solidFill>
                <a:latin typeface="微软雅黑" panose="020B0503020204020204" pitchFamily="34" charset="-122"/>
                <a:ea typeface="微软雅黑" panose="020B0503020204020204" pitchFamily="34" charset="-122"/>
              </a:rPr>
              <a:t>/39</a:t>
            </a:r>
          </a:p>
        </p:txBody>
      </p:sp>
      <p:sp>
        <p:nvSpPr>
          <p:cNvPr id="4" name="椭圆 3"/>
          <p:cNvSpPr/>
          <p:nvPr>
            <p:custDataLst>
              <p:tags r:id="rId2"/>
            </p:custDataLst>
          </p:nvPr>
        </p:nvSpPr>
        <p:spPr>
          <a:xfrm>
            <a:off x="10319484" y="5990004"/>
            <a:ext cx="506776" cy="506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5" name="椭圆 4"/>
          <p:cNvSpPr/>
          <p:nvPr>
            <p:custDataLst>
              <p:tags r:id="rId3"/>
            </p:custDataLst>
          </p:nvPr>
        </p:nvSpPr>
        <p:spPr>
          <a:xfrm>
            <a:off x="8832935" y="5465876"/>
            <a:ext cx="275421" cy="275421"/>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6" name="椭圆 5"/>
          <p:cNvSpPr/>
          <p:nvPr>
            <p:custDataLst>
              <p:tags r:id="rId4"/>
            </p:custDataLst>
          </p:nvPr>
        </p:nvSpPr>
        <p:spPr>
          <a:xfrm>
            <a:off x="6263258" y="5517465"/>
            <a:ext cx="506776" cy="506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7" name="椭圆 6"/>
          <p:cNvSpPr/>
          <p:nvPr>
            <p:custDataLst>
              <p:tags r:id="rId5"/>
            </p:custDataLst>
          </p:nvPr>
        </p:nvSpPr>
        <p:spPr>
          <a:xfrm>
            <a:off x="3468280" y="5845046"/>
            <a:ext cx="275421" cy="275421"/>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8" name="任意多边形: 形状 7"/>
          <p:cNvSpPr/>
          <p:nvPr>
            <p:custDataLst>
              <p:tags r:id="rId6"/>
            </p:custDataLst>
          </p:nvPr>
        </p:nvSpPr>
        <p:spPr>
          <a:xfrm rot="10800000" flipV="1">
            <a:off x="-1493" y="5692965"/>
            <a:ext cx="1681909" cy="1165035"/>
          </a:xfrm>
          <a:custGeom>
            <a:avLst/>
            <a:gdLst>
              <a:gd name="connsiteX0" fmla="*/ 1299991 w 1681909"/>
              <a:gd name="connsiteY0" fmla="*/ 0 h 1165035"/>
              <a:gd name="connsiteX1" fmla="*/ 1561984 w 1681909"/>
              <a:gd name="connsiteY1" fmla="*/ 23670 h 1165035"/>
              <a:gd name="connsiteX2" fmla="*/ 1681909 w 1681909"/>
              <a:gd name="connsiteY2" fmla="*/ 51304 h 1165035"/>
              <a:gd name="connsiteX3" fmla="*/ 1681909 w 1681909"/>
              <a:gd name="connsiteY3" fmla="*/ 1165035 h 1165035"/>
              <a:gd name="connsiteX4" fmla="*/ 0 w 1681909"/>
              <a:gd name="connsiteY4" fmla="*/ 1165035 h 1165035"/>
              <a:gd name="connsiteX5" fmla="*/ 0 w 1681909"/>
              <a:gd name="connsiteY5" fmla="*/ 1165034 h 1165035"/>
              <a:gd name="connsiteX6" fmla="*/ 1299991 w 1681909"/>
              <a:gd name="connsiteY6" fmla="*/ 0 h 116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1909" h="1165035">
                <a:moveTo>
                  <a:pt x="1299991" y="0"/>
                </a:moveTo>
                <a:cubicBezTo>
                  <a:pt x="1389737" y="0"/>
                  <a:pt x="1477358" y="8150"/>
                  <a:pt x="1561984" y="23670"/>
                </a:cubicBezTo>
                <a:lnTo>
                  <a:pt x="1681909" y="51304"/>
                </a:lnTo>
                <a:lnTo>
                  <a:pt x="1681909" y="1165035"/>
                </a:lnTo>
                <a:lnTo>
                  <a:pt x="0" y="1165035"/>
                </a:lnTo>
                <a:lnTo>
                  <a:pt x="0" y="1165034"/>
                </a:lnTo>
                <a:cubicBezTo>
                  <a:pt x="0" y="521603"/>
                  <a:pt x="582026" y="0"/>
                  <a:pt x="129999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lt1"/>
              </a:solidFill>
            </a:endParaRPr>
          </a:p>
        </p:txBody>
      </p:sp>
    </p:spTree>
    <p:extLst>
      <p:ext uri="{BB962C8B-B14F-4D97-AF65-F5344CB8AC3E}">
        <p14:creationId xmlns:p14="http://schemas.microsoft.com/office/powerpoint/2010/main" val="2082934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circle(in)">
                                      <p:cBhvr>
                                        <p:cTn id="15" dur="7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itchFamily="2" charset="-122"/>
              <a:ea typeface="华文行楷" pitchFamily="2" charset="-122"/>
            </a:endParaRPr>
          </a:p>
        </p:txBody>
      </p:sp>
      <p:sp>
        <p:nvSpPr>
          <p:cNvPr id="46083" name="Rectangle 3"/>
          <p:cNvSpPr>
            <a:spLocks noChangeArrowheads="1"/>
          </p:cNvSpPr>
          <p:nvPr/>
        </p:nvSpPr>
        <p:spPr bwMode="auto">
          <a:xfrm>
            <a:off x="1782763" y="1525589"/>
            <a:ext cx="4976812" cy="2154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itchFamily="18" charset="2"/>
              <a:buChar char=""/>
              <a:tabLst>
                <a:tab pos="666750" algn="l"/>
              </a:tabLst>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tabLst>
                <a:tab pos="666750" algn="l"/>
              </a:tabLst>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tabLst>
                <a:tab pos="666750" algn="l"/>
              </a:tabLst>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tabLst>
                <a:tab pos="666750" algn="l"/>
              </a:tabLst>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tabLst>
                <a:tab pos="666750" algn="l"/>
              </a:tabLst>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tabLst>
                <a:tab pos="666750" algn="l"/>
              </a:tabLst>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tabLst>
                <a:tab pos="666750" algn="l"/>
              </a:tabLst>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tabLst>
                <a:tab pos="666750" algn="l"/>
              </a:tabLst>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tabLst>
                <a:tab pos="666750" algn="l"/>
              </a:tabLst>
              <a:defRPr sz="1300">
                <a:solidFill>
                  <a:srgbClr val="7F7F7F"/>
                </a:solidFill>
                <a:latin typeface="Times New Roman" pitchFamily="18" charset="0"/>
                <a:ea typeface="幼圆" pitchFamily="49" charset="-122"/>
              </a:defRPr>
            </a:lvl9pPr>
          </a:lstStyle>
          <a:p>
            <a:pPr algn="just" eaLnBrk="0" fontAlgn="base" hangingPunct="0">
              <a:lnSpc>
                <a:spcPct val="100000"/>
              </a:lnSpc>
              <a:spcBef>
                <a:spcPct val="20000"/>
              </a:spcBef>
              <a:spcAft>
                <a:spcPct val="0"/>
              </a:spcAft>
              <a:buClrTx/>
              <a:buSzPct val="100000"/>
              <a:buNone/>
            </a:pPr>
            <a:r>
              <a:rPr lang="zh-CN" altLang="zh-CN" sz="2800" b="1">
                <a:solidFill>
                  <a:srgbClr val="6D6F71"/>
                </a:solidFill>
                <a:latin typeface="楷体_GB2312" pitchFamily="49" charset="-122"/>
                <a:ea typeface="楷体_GB2312" pitchFamily="49" charset="-122"/>
              </a:rPr>
              <a:t>分析：必有</a:t>
            </a:r>
            <a:r>
              <a:rPr lang="zh-CN" altLang="zh-CN" sz="2800" b="1">
                <a:solidFill>
                  <a:srgbClr val="FF3300"/>
                </a:solidFill>
                <a:latin typeface="楷体_GB2312" pitchFamily="49" charset="-122"/>
                <a:ea typeface="楷体_GB2312" pitchFamily="49" charset="-122"/>
              </a:rPr>
              <a:t>2n</a:t>
            </a:r>
            <a:r>
              <a:rPr lang="zh-CN" altLang="zh-CN" sz="2800" b="1">
                <a:solidFill>
                  <a:srgbClr val="6D6F71"/>
                </a:solidFill>
                <a:latin typeface="楷体_GB2312" pitchFamily="49" charset="-122"/>
                <a:ea typeface="楷体_GB2312" pitchFamily="49" charset="-122"/>
              </a:rPr>
              <a:t>个链域。除根结点外，每个结点有且仅有一个双亲，所以只会有</a:t>
            </a:r>
            <a:r>
              <a:rPr lang="zh-CN" altLang="zh-CN" sz="2800" b="1">
                <a:solidFill>
                  <a:srgbClr val="FF3300"/>
                </a:solidFill>
                <a:latin typeface="楷体_GB2312" pitchFamily="49" charset="-122"/>
                <a:ea typeface="楷体_GB2312" pitchFamily="49" charset="-122"/>
              </a:rPr>
              <a:t>n－1</a:t>
            </a:r>
            <a:r>
              <a:rPr lang="zh-CN" altLang="zh-CN" sz="2800" b="1">
                <a:solidFill>
                  <a:srgbClr val="6D6F71"/>
                </a:solidFill>
                <a:latin typeface="楷体_GB2312" pitchFamily="49" charset="-122"/>
                <a:ea typeface="楷体_GB2312" pitchFamily="49" charset="-122"/>
              </a:rPr>
              <a:t>个结点的链域存放指针，指向非空子女结点。</a:t>
            </a:r>
          </a:p>
        </p:txBody>
      </p:sp>
      <p:sp>
        <p:nvSpPr>
          <p:cNvPr id="46084" name="Rectangle 4"/>
          <p:cNvSpPr>
            <a:spLocks noChangeArrowheads="1"/>
          </p:cNvSpPr>
          <p:nvPr/>
        </p:nvSpPr>
        <p:spPr bwMode="auto">
          <a:xfrm>
            <a:off x="1782763" y="3887788"/>
            <a:ext cx="4701928" cy="52322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zh-CN" altLang="zh-CN" sz="2800" b="1">
                <a:solidFill>
                  <a:srgbClr val="6D6F71"/>
                </a:solidFill>
                <a:latin typeface="楷体_GB2312" pitchFamily="49" charset="-122"/>
                <a:ea typeface="楷体_GB2312" pitchFamily="49" charset="-122"/>
              </a:rPr>
              <a:t>空指针数目＝2n－(n-1)=n+1</a:t>
            </a:r>
          </a:p>
        </p:txBody>
      </p:sp>
      <p:sp>
        <p:nvSpPr>
          <p:cNvPr id="46085" name="Text Box 5"/>
          <p:cNvSpPr txBox="1">
            <a:spLocks noChangeArrowheads="1"/>
          </p:cNvSpPr>
          <p:nvPr/>
        </p:nvSpPr>
        <p:spPr bwMode="auto">
          <a:xfrm>
            <a:off x="1703388" y="769939"/>
            <a:ext cx="896461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sz="2800" b="1">
                <a:solidFill>
                  <a:schemeClr val="tx1"/>
                </a:solidFill>
                <a:latin typeface="Times New Roman" pitchFamily="18" charset="0"/>
                <a:ea typeface="仿宋_GB2312" charset="-122"/>
              </a:defRPr>
            </a:lvl1pPr>
            <a:lvl2pPr eaLnBrk="0" hangingPunct="0">
              <a:defRPr sz="2800" b="1">
                <a:solidFill>
                  <a:schemeClr val="tx1"/>
                </a:solidFill>
                <a:latin typeface="Times New Roman" pitchFamily="18" charset="0"/>
                <a:ea typeface="仿宋_GB2312" charset="-122"/>
              </a:defRPr>
            </a:lvl2pPr>
            <a:lvl3pPr eaLnBrk="0" hangingPunct="0">
              <a:defRPr sz="2800" b="1">
                <a:solidFill>
                  <a:schemeClr val="tx1"/>
                </a:solidFill>
                <a:latin typeface="Times New Roman" pitchFamily="18" charset="0"/>
                <a:ea typeface="仿宋_GB2312" charset="-122"/>
              </a:defRPr>
            </a:lvl3pPr>
            <a:lvl4pPr eaLnBrk="0" hangingPunct="0">
              <a:defRPr sz="2800" b="1">
                <a:solidFill>
                  <a:schemeClr val="tx1"/>
                </a:solidFill>
                <a:latin typeface="Times New Roman" pitchFamily="18" charset="0"/>
                <a:ea typeface="仿宋_GB2312" charset="-122"/>
              </a:defRPr>
            </a:lvl4pPr>
            <a:lvl5pPr eaLnBrk="0" hangingPunct="0">
              <a:defRPr sz="2800" b="1">
                <a:solidFill>
                  <a:schemeClr val="tx1"/>
                </a:solidFill>
                <a:latin typeface="Times New Roman" pitchFamily="18" charset="0"/>
                <a:ea typeface="仿宋_GB2312" charset="-122"/>
              </a:defRPr>
            </a:lvl5pPr>
            <a:lvl6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仿宋_GB2312" charset="-122"/>
              </a:defRPr>
            </a:lvl6pPr>
            <a:lvl7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仿宋_GB2312" charset="-122"/>
              </a:defRPr>
            </a:lvl7pPr>
            <a:lvl8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仿宋_GB2312" charset="-122"/>
              </a:defRPr>
            </a:lvl8pPr>
            <a:lvl9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仿宋_GB2312" charset="-122"/>
              </a:defRPr>
            </a:lvl9pPr>
          </a:lstStyle>
          <a:p>
            <a:pPr eaLnBrk="1" fontAlgn="base" hangingPunct="1">
              <a:spcBef>
                <a:spcPct val="0"/>
              </a:spcBef>
              <a:spcAft>
                <a:spcPct val="0"/>
              </a:spcAft>
              <a:buSzPct val="100000"/>
              <a:defRPr/>
            </a:pPr>
            <a:r>
              <a:rPr lang="zh-CN" altLang="zh-CN" sz="3200">
                <a:solidFill>
                  <a:srgbClr val="BABD3D"/>
                </a:solidFill>
                <a:effectLst>
                  <a:outerShdw blurRad="38100" dist="38100" dir="2700000" algn="tl">
                    <a:srgbClr val="C0C0C0"/>
                  </a:outerShdw>
                </a:effectLst>
                <a:latin typeface="楷体_GB2312" charset="-122"/>
                <a:ea typeface="楷体_GB2312" charset="-122"/>
              </a:rPr>
              <a:t>在n个结点的二叉链表中，</a:t>
            </a:r>
            <a:r>
              <a:rPr lang="zh-CN" altLang="zh-CN" sz="3200">
                <a:solidFill>
                  <a:srgbClr val="BABD3D"/>
                </a:solidFill>
                <a:latin typeface="楷体_GB2312" charset="-122"/>
                <a:ea typeface="楷体_GB2312" charset="-122"/>
              </a:rPr>
              <a:t>有</a:t>
            </a:r>
            <a:r>
              <a:rPr lang="zh-CN" altLang="zh-CN" sz="3200" u="sng">
                <a:solidFill>
                  <a:srgbClr val="BABD3D"/>
                </a:solidFill>
                <a:latin typeface="楷体_GB2312" charset="-122"/>
                <a:ea typeface="楷体_GB2312" charset="-122"/>
              </a:rPr>
              <a:t>    </a:t>
            </a:r>
            <a:r>
              <a:rPr lang="zh-CN" altLang="zh-CN" sz="3200">
                <a:solidFill>
                  <a:srgbClr val="BABD3D"/>
                </a:solidFill>
                <a:latin typeface="楷体_GB2312" charset="-122"/>
                <a:ea typeface="楷体_GB2312" charset="-122"/>
              </a:rPr>
              <a:t>个</a:t>
            </a:r>
            <a:r>
              <a:rPr lang="zh-CN" altLang="zh-CN" sz="3200">
                <a:solidFill>
                  <a:srgbClr val="BABD3D"/>
                </a:solidFill>
                <a:effectLst>
                  <a:outerShdw blurRad="38100" dist="38100" dir="2700000" algn="tl">
                    <a:srgbClr val="C0C0C0"/>
                  </a:outerShdw>
                </a:effectLst>
                <a:latin typeface="楷体_GB2312" charset="-122"/>
                <a:ea typeface="楷体_GB2312" charset="-122"/>
              </a:rPr>
              <a:t>空指针域</a:t>
            </a:r>
          </a:p>
        </p:txBody>
      </p:sp>
      <p:sp>
        <p:nvSpPr>
          <p:cNvPr id="86022" name="Rectangle 6"/>
          <p:cNvSpPr>
            <a:spLocks noChangeArrowheads="1"/>
          </p:cNvSpPr>
          <p:nvPr/>
        </p:nvSpPr>
        <p:spPr bwMode="auto">
          <a:xfrm>
            <a:off x="1524001" y="0"/>
            <a:ext cx="2339975" cy="68580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eaLnBrk="0" fontAlgn="base" hangingPunct="0">
              <a:lnSpc>
                <a:spcPct val="100000"/>
              </a:lnSpc>
              <a:spcBef>
                <a:spcPct val="0"/>
              </a:spcBef>
              <a:spcAft>
                <a:spcPct val="0"/>
              </a:spcAft>
              <a:buClrTx/>
              <a:buSzPct val="100000"/>
              <a:buNone/>
            </a:pPr>
            <a:r>
              <a:rPr lang="zh-CN" altLang="zh-CN" sz="4000" b="1">
                <a:solidFill>
                  <a:srgbClr val="FF33CC"/>
                </a:solidFill>
                <a:latin typeface="楷体_GB2312" pitchFamily="49" charset="-122"/>
                <a:ea typeface="楷体_GB2312" pitchFamily="49" charset="-122"/>
              </a:rPr>
              <a:t>练习</a:t>
            </a:r>
          </a:p>
        </p:txBody>
      </p:sp>
      <p:grpSp>
        <p:nvGrpSpPr>
          <p:cNvPr id="86023" name="Group 7"/>
          <p:cNvGrpSpPr>
            <a:grpSpLocks/>
          </p:cNvGrpSpPr>
          <p:nvPr/>
        </p:nvGrpSpPr>
        <p:grpSpPr bwMode="auto">
          <a:xfrm>
            <a:off x="7119939" y="1495425"/>
            <a:ext cx="3529013" cy="3716338"/>
            <a:chOff x="1" y="48"/>
            <a:chExt cx="2223" cy="2341"/>
          </a:xfrm>
        </p:grpSpPr>
        <p:grpSp>
          <p:nvGrpSpPr>
            <p:cNvPr id="86025" name="Group 8"/>
            <p:cNvGrpSpPr>
              <a:grpSpLocks/>
            </p:cNvGrpSpPr>
            <p:nvPr/>
          </p:nvGrpSpPr>
          <p:grpSpPr bwMode="auto">
            <a:xfrm>
              <a:off x="1" y="454"/>
              <a:ext cx="2223" cy="1884"/>
              <a:chOff x="0" y="0"/>
              <a:chExt cx="2223" cy="1884"/>
            </a:xfrm>
          </p:grpSpPr>
          <p:grpSp>
            <p:nvGrpSpPr>
              <p:cNvPr id="86043" name="Group 9"/>
              <p:cNvGrpSpPr>
                <a:grpSpLocks/>
              </p:cNvGrpSpPr>
              <p:nvPr/>
            </p:nvGrpSpPr>
            <p:grpSpPr bwMode="auto">
              <a:xfrm>
                <a:off x="749" y="0"/>
                <a:ext cx="778" cy="225"/>
                <a:chOff x="0" y="0"/>
                <a:chExt cx="778" cy="225"/>
              </a:xfrm>
            </p:grpSpPr>
            <p:sp>
              <p:nvSpPr>
                <p:cNvPr id="86068" name="Rectangle 10"/>
                <p:cNvSpPr>
                  <a:spLocks noChangeArrowheads="1"/>
                </p:cNvSpPr>
                <p:nvPr/>
              </p:nvSpPr>
              <p:spPr bwMode="auto">
                <a:xfrm>
                  <a:off x="0" y="0"/>
                  <a:ext cx="778" cy="2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0"/>
                    </a:spcBef>
                    <a:spcAft>
                      <a:spcPct val="0"/>
                    </a:spcAft>
                    <a:buClrTx/>
                    <a:buSzPct val="100000"/>
                    <a:buNone/>
                  </a:pPr>
                  <a:r>
                    <a:rPr lang="zh-CN" altLang="zh-CN" sz="2000">
                      <a:solidFill>
                        <a:srgbClr val="6D6F71"/>
                      </a:solidFill>
                      <a:ea typeface="宋体" pitchFamily="2" charset="-122"/>
                    </a:rPr>
                    <a:t>       A</a:t>
                  </a:r>
                </a:p>
              </p:txBody>
            </p:sp>
            <p:sp>
              <p:nvSpPr>
                <p:cNvPr id="86069" name="Line 11"/>
                <p:cNvSpPr>
                  <a:spLocks noChangeShapeType="1"/>
                </p:cNvSpPr>
                <p:nvPr/>
              </p:nvSpPr>
              <p:spPr bwMode="auto">
                <a:xfrm>
                  <a:off x="234" y="0"/>
                  <a:ext cx="0" cy="2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itchFamily="18" charset="0"/>
                    <a:ea typeface="仿宋_GB2312" pitchFamily="49" charset="-122"/>
                  </a:endParaRPr>
                </a:p>
              </p:txBody>
            </p:sp>
            <p:sp>
              <p:nvSpPr>
                <p:cNvPr id="86070" name="Line 12"/>
                <p:cNvSpPr>
                  <a:spLocks noChangeShapeType="1"/>
                </p:cNvSpPr>
                <p:nvPr/>
              </p:nvSpPr>
              <p:spPr bwMode="auto">
                <a:xfrm>
                  <a:off x="512" y="0"/>
                  <a:ext cx="0" cy="2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itchFamily="18" charset="0"/>
                    <a:ea typeface="仿宋_GB2312" pitchFamily="49" charset="-122"/>
                  </a:endParaRPr>
                </a:p>
              </p:txBody>
            </p:sp>
          </p:grpSp>
          <p:grpSp>
            <p:nvGrpSpPr>
              <p:cNvPr id="86044" name="Group 13"/>
              <p:cNvGrpSpPr>
                <a:grpSpLocks/>
              </p:cNvGrpSpPr>
              <p:nvPr/>
            </p:nvGrpSpPr>
            <p:grpSpPr bwMode="auto">
              <a:xfrm>
                <a:off x="279" y="358"/>
                <a:ext cx="778" cy="224"/>
                <a:chOff x="0" y="0"/>
                <a:chExt cx="778" cy="224"/>
              </a:xfrm>
            </p:grpSpPr>
            <p:sp>
              <p:nvSpPr>
                <p:cNvPr id="86065" name="Rectangle 14"/>
                <p:cNvSpPr>
                  <a:spLocks noChangeArrowheads="1"/>
                </p:cNvSpPr>
                <p:nvPr/>
              </p:nvSpPr>
              <p:spPr bwMode="auto">
                <a:xfrm>
                  <a:off x="0" y="0"/>
                  <a:ext cx="778" cy="22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fontAlgn="base">
                    <a:lnSpc>
                      <a:spcPct val="100000"/>
                    </a:lnSpc>
                    <a:spcBef>
                      <a:spcPct val="0"/>
                    </a:spcBef>
                    <a:spcAft>
                      <a:spcPct val="0"/>
                    </a:spcAft>
                    <a:buClrTx/>
                    <a:buSzPct val="100000"/>
                    <a:buNone/>
                  </a:pPr>
                  <a:r>
                    <a:rPr lang="zh-CN" altLang="zh-CN" sz="2000">
                      <a:solidFill>
                        <a:srgbClr val="6D6F71"/>
                      </a:solidFill>
                      <a:ea typeface="宋体" pitchFamily="2" charset="-122"/>
                    </a:rPr>
                    <a:t>B</a:t>
                  </a:r>
                </a:p>
              </p:txBody>
            </p:sp>
            <p:sp>
              <p:nvSpPr>
                <p:cNvPr id="86066" name="Line 15"/>
                <p:cNvSpPr>
                  <a:spLocks noChangeShapeType="1"/>
                </p:cNvSpPr>
                <p:nvPr/>
              </p:nvSpPr>
              <p:spPr bwMode="auto">
                <a:xfrm>
                  <a:off x="234" y="0"/>
                  <a:ext cx="0" cy="22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itchFamily="18" charset="0"/>
                    <a:ea typeface="仿宋_GB2312" pitchFamily="49" charset="-122"/>
                  </a:endParaRPr>
                </a:p>
              </p:txBody>
            </p:sp>
            <p:sp>
              <p:nvSpPr>
                <p:cNvPr id="86067" name="Line 16"/>
                <p:cNvSpPr>
                  <a:spLocks noChangeShapeType="1"/>
                </p:cNvSpPr>
                <p:nvPr/>
              </p:nvSpPr>
              <p:spPr bwMode="auto">
                <a:xfrm>
                  <a:off x="512" y="0"/>
                  <a:ext cx="0" cy="22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itchFamily="18" charset="0"/>
                    <a:ea typeface="仿宋_GB2312" pitchFamily="49" charset="-122"/>
                  </a:endParaRPr>
                </a:p>
              </p:txBody>
            </p:sp>
          </p:grpSp>
          <p:grpSp>
            <p:nvGrpSpPr>
              <p:cNvPr id="86045" name="Group 17"/>
              <p:cNvGrpSpPr>
                <a:grpSpLocks/>
              </p:cNvGrpSpPr>
              <p:nvPr/>
            </p:nvGrpSpPr>
            <p:grpSpPr bwMode="auto">
              <a:xfrm>
                <a:off x="0" y="796"/>
                <a:ext cx="778" cy="224"/>
                <a:chOff x="0" y="0"/>
                <a:chExt cx="778" cy="224"/>
              </a:xfrm>
            </p:grpSpPr>
            <p:sp>
              <p:nvSpPr>
                <p:cNvPr id="86062" name="Rectangle 18"/>
                <p:cNvSpPr>
                  <a:spLocks noChangeArrowheads="1"/>
                </p:cNvSpPr>
                <p:nvPr/>
              </p:nvSpPr>
              <p:spPr bwMode="auto">
                <a:xfrm>
                  <a:off x="0" y="0"/>
                  <a:ext cx="778" cy="22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0"/>
                    </a:spcBef>
                    <a:spcAft>
                      <a:spcPct val="0"/>
                    </a:spcAft>
                    <a:buClrTx/>
                    <a:buSzPct val="100000"/>
                    <a:buNone/>
                  </a:pPr>
                  <a:r>
                    <a:rPr lang="zh-CN" altLang="zh-CN" sz="2000">
                      <a:solidFill>
                        <a:srgbClr val="6D6F71"/>
                      </a:solidFill>
                      <a:ea typeface="宋体" pitchFamily="2" charset="-122"/>
                    </a:rPr>
                    <a:t>       C</a:t>
                  </a:r>
                </a:p>
              </p:txBody>
            </p:sp>
            <p:sp>
              <p:nvSpPr>
                <p:cNvPr id="86063" name="Line 19"/>
                <p:cNvSpPr>
                  <a:spLocks noChangeShapeType="1"/>
                </p:cNvSpPr>
                <p:nvPr/>
              </p:nvSpPr>
              <p:spPr bwMode="auto">
                <a:xfrm>
                  <a:off x="234" y="0"/>
                  <a:ext cx="0" cy="22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itchFamily="18" charset="0"/>
                    <a:ea typeface="仿宋_GB2312" pitchFamily="49" charset="-122"/>
                  </a:endParaRPr>
                </a:p>
              </p:txBody>
            </p:sp>
            <p:sp>
              <p:nvSpPr>
                <p:cNvPr id="86064" name="Line 20"/>
                <p:cNvSpPr>
                  <a:spLocks noChangeShapeType="1"/>
                </p:cNvSpPr>
                <p:nvPr/>
              </p:nvSpPr>
              <p:spPr bwMode="auto">
                <a:xfrm>
                  <a:off x="512" y="0"/>
                  <a:ext cx="0" cy="22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itchFamily="18" charset="0"/>
                    <a:ea typeface="仿宋_GB2312" pitchFamily="49" charset="-122"/>
                  </a:endParaRPr>
                </a:p>
              </p:txBody>
            </p:sp>
          </p:grpSp>
          <p:grpSp>
            <p:nvGrpSpPr>
              <p:cNvPr id="86046" name="Group 21"/>
              <p:cNvGrpSpPr>
                <a:grpSpLocks/>
              </p:cNvGrpSpPr>
              <p:nvPr/>
            </p:nvGrpSpPr>
            <p:grpSpPr bwMode="auto">
              <a:xfrm>
                <a:off x="957" y="795"/>
                <a:ext cx="778" cy="224"/>
                <a:chOff x="0" y="0"/>
                <a:chExt cx="778" cy="224"/>
              </a:xfrm>
            </p:grpSpPr>
            <p:sp>
              <p:nvSpPr>
                <p:cNvPr id="86059" name="Rectangle 22"/>
                <p:cNvSpPr>
                  <a:spLocks noChangeArrowheads="1"/>
                </p:cNvSpPr>
                <p:nvPr/>
              </p:nvSpPr>
              <p:spPr bwMode="auto">
                <a:xfrm>
                  <a:off x="0" y="0"/>
                  <a:ext cx="778" cy="22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0"/>
                    </a:spcBef>
                    <a:spcAft>
                      <a:spcPct val="0"/>
                    </a:spcAft>
                    <a:buClrTx/>
                    <a:buSzPct val="100000"/>
                    <a:buNone/>
                  </a:pPr>
                  <a:r>
                    <a:rPr lang="zh-CN" altLang="zh-CN" sz="2000">
                      <a:solidFill>
                        <a:srgbClr val="6D6F71"/>
                      </a:solidFill>
                      <a:ea typeface="宋体" pitchFamily="2" charset="-122"/>
                    </a:rPr>
                    <a:t>       D</a:t>
                  </a:r>
                </a:p>
              </p:txBody>
            </p:sp>
            <p:sp>
              <p:nvSpPr>
                <p:cNvPr id="86060" name="Line 23"/>
                <p:cNvSpPr>
                  <a:spLocks noChangeShapeType="1"/>
                </p:cNvSpPr>
                <p:nvPr/>
              </p:nvSpPr>
              <p:spPr bwMode="auto">
                <a:xfrm>
                  <a:off x="234" y="0"/>
                  <a:ext cx="0" cy="22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itchFamily="18" charset="0"/>
                    <a:ea typeface="仿宋_GB2312" pitchFamily="49" charset="-122"/>
                  </a:endParaRPr>
                </a:p>
              </p:txBody>
            </p:sp>
            <p:sp>
              <p:nvSpPr>
                <p:cNvPr id="86061" name="Line 24"/>
                <p:cNvSpPr>
                  <a:spLocks noChangeShapeType="1"/>
                </p:cNvSpPr>
                <p:nvPr/>
              </p:nvSpPr>
              <p:spPr bwMode="auto">
                <a:xfrm>
                  <a:off x="512" y="0"/>
                  <a:ext cx="0" cy="22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itchFamily="18" charset="0"/>
                    <a:ea typeface="仿宋_GB2312" pitchFamily="49" charset="-122"/>
                  </a:endParaRPr>
                </a:p>
              </p:txBody>
            </p:sp>
          </p:grpSp>
          <p:grpSp>
            <p:nvGrpSpPr>
              <p:cNvPr id="86047" name="Group 25"/>
              <p:cNvGrpSpPr>
                <a:grpSpLocks/>
              </p:cNvGrpSpPr>
              <p:nvPr/>
            </p:nvGrpSpPr>
            <p:grpSpPr bwMode="auto">
              <a:xfrm>
                <a:off x="512" y="1242"/>
                <a:ext cx="778" cy="224"/>
                <a:chOff x="0" y="0"/>
                <a:chExt cx="778" cy="224"/>
              </a:xfrm>
            </p:grpSpPr>
            <p:sp>
              <p:nvSpPr>
                <p:cNvPr id="86056" name="Rectangle 26"/>
                <p:cNvSpPr>
                  <a:spLocks noChangeArrowheads="1"/>
                </p:cNvSpPr>
                <p:nvPr/>
              </p:nvSpPr>
              <p:spPr bwMode="auto">
                <a:xfrm>
                  <a:off x="0" y="0"/>
                  <a:ext cx="778" cy="22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0"/>
                    </a:spcBef>
                    <a:spcAft>
                      <a:spcPct val="0"/>
                    </a:spcAft>
                    <a:buClrTx/>
                    <a:buSzPct val="100000"/>
                    <a:buNone/>
                  </a:pPr>
                  <a:r>
                    <a:rPr lang="zh-CN" altLang="zh-CN" sz="2000">
                      <a:solidFill>
                        <a:srgbClr val="6D6F71"/>
                      </a:solidFill>
                      <a:ea typeface="宋体" pitchFamily="2" charset="-122"/>
                    </a:rPr>
                    <a:t>       E</a:t>
                  </a:r>
                </a:p>
              </p:txBody>
            </p:sp>
            <p:sp>
              <p:nvSpPr>
                <p:cNvPr id="86057" name="Line 27"/>
                <p:cNvSpPr>
                  <a:spLocks noChangeShapeType="1"/>
                </p:cNvSpPr>
                <p:nvPr/>
              </p:nvSpPr>
              <p:spPr bwMode="auto">
                <a:xfrm>
                  <a:off x="234" y="0"/>
                  <a:ext cx="0" cy="22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itchFamily="18" charset="0"/>
                    <a:ea typeface="仿宋_GB2312" pitchFamily="49" charset="-122"/>
                  </a:endParaRPr>
                </a:p>
              </p:txBody>
            </p:sp>
            <p:sp>
              <p:nvSpPr>
                <p:cNvPr id="86058" name="Line 28"/>
                <p:cNvSpPr>
                  <a:spLocks noChangeShapeType="1"/>
                </p:cNvSpPr>
                <p:nvPr/>
              </p:nvSpPr>
              <p:spPr bwMode="auto">
                <a:xfrm>
                  <a:off x="512" y="0"/>
                  <a:ext cx="0" cy="22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itchFamily="18" charset="0"/>
                    <a:ea typeface="仿宋_GB2312" pitchFamily="49" charset="-122"/>
                  </a:endParaRPr>
                </a:p>
              </p:txBody>
            </p:sp>
          </p:grpSp>
          <p:grpSp>
            <p:nvGrpSpPr>
              <p:cNvPr id="86048" name="Group 29"/>
              <p:cNvGrpSpPr>
                <a:grpSpLocks/>
              </p:cNvGrpSpPr>
              <p:nvPr/>
            </p:nvGrpSpPr>
            <p:grpSpPr bwMode="auto">
              <a:xfrm>
                <a:off x="1445" y="1233"/>
                <a:ext cx="778" cy="224"/>
                <a:chOff x="0" y="0"/>
                <a:chExt cx="778" cy="224"/>
              </a:xfrm>
            </p:grpSpPr>
            <p:sp>
              <p:nvSpPr>
                <p:cNvPr id="86053" name="Rectangle 30"/>
                <p:cNvSpPr>
                  <a:spLocks noChangeArrowheads="1"/>
                </p:cNvSpPr>
                <p:nvPr/>
              </p:nvSpPr>
              <p:spPr bwMode="auto">
                <a:xfrm>
                  <a:off x="0" y="0"/>
                  <a:ext cx="778" cy="22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0"/>
                    </a:spcBef>
                    <a:spcAft>
                      <a:spcPct val="0"/>
                    </a:spcAft>
                    <a:buClrTx/>
                    <a:buSzPct val="100000"/>
                    <a:buNone/>
                  </a:pPr>
                  <a:r>
                    <a:rPr lang="zh-CN" altLang="zh-CN" sz="2000">
                      <a:solidFill>
                        <a:srgbClr val="6D6F71"/>
                      </a:solidFill>
                      <a:ea typeface="宋体" pitchFamily="2" charset="-122"/>
                    </a:rPr>
                    <a:t>       F</a:t>
                  </a:r>
                </a:p>
              </p:txBody>
            </p:sp>
            <p:sp>
              <p:nvSpPr>
                <p:cNvPr id="86054" name="Line 31"/>
                <p:cNvSpPr>
                  <a:spLocks noChangeShapeType="1"/>
                </p:cNvSpPr>
                <p:nvPr/>
              </p:nvSpPr>
              <p:spPr bwMode="auto">
                <a:xfrm>
                  <a:off x="234" y="0"/>
                  <a:ext cx="0" cy="22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itchFamily="18" charset="0"/>
                    <a:ea typeface="仿宋_GB2312" pitchFamily="49" charset="-122"/>
                  </a:endParaRPr>
                </a:p>
              </p:txBody>
            </p:sp>
            <p:sp>
              <p:nvSpPr>
                <p:cNvPr id="86055" name="Line 32"/>
                <p:cNvSpPr>
                  <a:spLocks noChangeShapeType="1"/>
                </p:cNvSpPr>
                <p:nvPr/>
              </p:nvSpPr>
              <p:spPr bwMode="auto">
                <a:xfrm>
                  <a:off x="512" y="0"/>
                  <a:ext cx="0" cy="22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itchFamily="18" charset="0"/>
                    <a:ea typeface="仿宋_GB2312" pitchFamily="49" charset="-122"/>
                  </a:endParaRPr>
                </a:p>
              </p:txBody>
            </p:sp>
          </p:grpSp>
          <p:grpSp>
            <p:nvGrpSpPr>
              <p:cNvPr id="86049" name="Group 33"/>
              <p:cNvGrpSpPr>
                <a:grpSpLocks/>
              </p:cNvGrpSpPr>
              <p:nvPr/>
            </p:nvGrpSpPr>
            <p:grpSpPr bwMode="auto">
              <a:xfrm>
                <a:off x="977" y="1660"/>
                <a:ext cx="778" cy="224"/>
                <a:chOff x="0" y="0"/>
                <a:chExt cx="778" cy="224"/>
              </a:xfrm>
            </p:grpSpPr>
            <p:sp>
              <p:nvSpPr>
                <p:cNvPr id="86050" name="Rectangle 34"/>
                <p:cNvSpPr>
                  <a:spLocks noChangeArrowheads="1"/>
                </p:cNvSpPr>
                <p:nvPr/>
              </p:nvSpPr>
              <p:spPr bwMode="auto">
                <a:xfrm>
                  <a:off x="0" y="0"/>
                  <a:ext cx="778" cy="22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0"/>
                    </a:spcBef>
                    <a:spcAft>
                      <a:spcPct val="0"/>
                    </a:spcAft>
                    <a:buClrTx/>
                    <a:buSzPct val="100000"/>
                    <a:buNone/>
                  </a:pPr>
                  <a:r>
                    <a:rPr lang="zh-CN" altLang="zh-CN" sz="2000">
                      <a:solidFill>
                        <a:srgbClr val="6D6F71"/>
                      </a:solidFill>
                      <a:ea typeface="宋体" pitchFamily="2" charset="-122"/>
                    </a:rPr>
                    <a:t>       G</a:t>
                  </a:r>
                </a:p>
              </p:txBody>
            </p:sp>
            <p:sp>
              <p:nvSpPr>
                <p:cNvPr id="86051" name="Line 35"/>
                <p:cNvSpPr>
                  <a:spLocks noChangeShapeType="1"/>
                </p:cNvSpPr>
                <p:nvPr/>
              </p:nvSpPr>
              <p:spPr bwMode="auto">
                <a:xfrm>
                  <a:off x="234" y="0"/>
                  <a:ext cx="0" cy="22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itchFamily="18" charset="0"/>
                    <a:ea typeface="仿宋_GB2312" pitchFamily="49" charset="-122"/>
                  </a:endParaRPr>
                </a:p>
              </p:txBody>
            </p:sp>
            <p:sp>
              <p:nvSpPr>
                <p:cNvPr id="86052" name="Line 36"/>
                <p:cNvSpPr>
                  <a:spLocks noChangeShapeType="1"/>
                </p:cNvSpPr>
                <p:nvPr/>
              </p:nvSpPr>
              <p:spPr bwMode="auto">
                <a:xfrm>
                  <a:off x="512" y="0"/>
                  <a:ext cx="0" cy="22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itchFamily="18" charset="0"/>
                    <a:ea typeface="仿宋_GB2312" pitchFamily="49" charset="-122"/>
                  </a:endParaRPr>
                </a:p>
              </p:txBody>
            </p:sp>
          </p:grpSp>
        </p:grpSp>
        <p:sp>
          <p:nvSpPr>
            <p:cNvPr id="86026" name="Line 37"/>
            <p:cNvSpPr>
              <a:spLocks noChangeShapeType="1"/>
            </p:cNvSpPr>
            <p:nvPr/>
          </p:nvSpPr>
          <p:spPr bwMode="auto">
            <a:xfrm flipH="1">
              <a:off x="695" y="611"/>
              <a:ext cx="144" cy="204"/>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itchFamily="18" charset="0"/>
                <a:ea typeface="仿宋_GB2312" pitchFamily="49" charset="-122"/>
              </a:endParaRPr>
            </a:p>
          </p:txBody>
        </p:sp>
        <p:sp>
          <p:nvSpPr>
            <p:cNvPr id="86027" name="Line 38"/>
            <p:cNvSpPr>
              <a:spLocks noChangeShapeType="1"/>
            </p:cNvSpPr>
            <p:nvPr/>
          </p:nvSpPr>
          <p:spPr bwMode="auto">
            <a:xfrm flipH="1">
              <a:off x="295" y="991"/>
              <a:ext cx="111" cy="262"/>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itchFamily="18" charset="0"/>
                <a:ea typeface="仿宋_GB2312" pitchFamily="49" charset="-122"/>
              </a:endParaRPr>
            </a:p>
          </p:txBody>
        </p:sp>
        <p:sp>
          <p:nvSpPr>
            <p:cNvPr id="86028" name="Line 39"/>
            <p:cNvSpPr>
              <a:spLocks noChangeShapeType="1"/>
            </p:cNvSpPr>
            <p:nvPr/>
          </p:nvSpPr>
          <p:spPr bwMode="auto">
            <a:xfrm>
              <a:off x="962" y="962"/>
              <a:ext cx="322" cy="291"/>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itchFamily="18" charset="0"/>
                <a:ea typeface="仿宋_GB2312" pitchFamily="49" charset="-122"/>
              </a:endParaRPr>
            </a:p>
          </p:txBody>
        </p:sp>
        <p:sp>
          <p:nvSpPr>
            <p:cNvPr id="86029" name="Line 40"/>
            <p:cNvSpPr>
              <a:spLocks noChangeShapeType="1"/>
            </p:cNvSpPr>
            <p:nvPr/>
          </p:nvSpPr>
          <p:spPr bwMode="auto">
            <a:xfrm flipH="1">
              <a:off x="895" y="1380"/>
              <a:ext cx="178" cy="312"/>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itchFamily="18" charset="0"/>
                <a:ea typeface="仿宋_GB2312" pitchFamily="49" charset="-122"/>
              </a:endParaRPr>
            </a:p>
          </p:txBody>
        </p:sp>
        <p:sp>
          <p:nvSpPr>
            <p:cNvPr id="86030" name="Line 41"/>
            <p:cNvSpPr>
              <a:spLocks noChangeShapeType="1"/>
            </p:cNvSpPr>
            <p:nvPr/>
          </p:nvSpPr>
          <p:spPr bwMode="auto">
            <a:xfrm>
              <a:off x="1595" y="1380"/>
              <a:ext cx="200" cy="312"/>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itchFamily="18" charset="0"/>
                <a:ea typeface="仿宋_GB2312" pitchFamily="49" charset="-122"/>
              </a:endParaRPr>
            </a:p>
          </p:txBody>
        </p:sp>
        <p:sp>
          <p:nvSpPr>
            <p:cNvPr id="86031" name="Line 42"/>
            <p:cNvSpPr>
              <a:spLocks noChangeShapeType="1"/>
            </p:cNvSpPr>
            <p:nvPr/>
          </p:nvSpPr>
          <p:spPr bwMode="auto">
            <a:xfrm>
              <a:off x="1128" y="1867"/>
              <a:ext cx="200" cy="253"/>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itchFamily="18" charset="0"/>
                <a:ea typeface="仿宋_GB2312" pitchFamily="49" charset="-122"/>
              </a:endParaRPr>
            </a:p>
          </p:txBody>
        </p:sp>
        <p:grpSp>
          <p:nvGrpSpPr>
            <p:cNvPr id="86032" name="Group 43"/>
            <p:cNvGrpSpPr>
              <a:grpSpLocks/>
            </p:cNvGrpSpPr>
            <p:nvPr/>
          </p:nvGrpSpPr>
          <p:grpSpPr bwMode="auto">
            <a:xfrm>
              <a:off x="906" y="48"/>
              <a:ext cx="211" cy="408"/>
              <a:chOff x="0" y="48"/>
              <a:chExt cx="211" cy="408"/>
            </a:xfrm>
          </p:grpSpPr>
          <p:sp>
            <p:nvSpPr>
              <p:cNvPr id="86041" name="AutoShape 44"/>
              <p:cNvSpPr>
                <a:spLocks noChangeArrowheads="1"/>
              </p:cNvSpPr>
              <p:nvPr/>
            </p:nvSpPr>
            <p:spPr bwMode="auto">
              <a:xfrm>
                <a:off x="0" y="48"/>
                <a:ext cx="72" cy="233"/>
              </a:xfrm>
              <a:custGeom>
                <a:avLst/>
                <a:gdLst>
                  <a:gd name="T0" fmla="*/ 2 w 94"/>
                  <a:gd name="T1" fmla="*/ 0 h 233"/>
                  <a:gd name="T2" fmla="*/ 4 w 94"/>
                  <a:gd name="T3" fmla="*/ 648 h 233"/>
                  <a:gd name="T4" fmla="*/ 0 w 94"/>
                  <a:gd name="T5" fmla="*/ 1356 h 233"/>
                  <a:gd name="T6" fmla="*/ 0 60000 65536"/>
                  <a:gd name="T7" fmla="*/ 0 60000 65536"/>
                  <a:gd name="T8" fmla="*/ 0 60000 65536"/>
                  <a:gd name="T9" fmla="*/ 0 w 94"/>
                  <a:gd name="T10" fmla="*/ 0 h 233"/>
                  <a:gd name="T11" fmla="*/ 94 w 94"/>
                  <a:gd name="T12" fmla="*/ 233 h 233"/>
                </a:gdLst>
                <a:ahLst/>
                <a:cxnLst>
                  <a:cxn ang="T6">
                    <a:pos x="T0" y="T1"/>
                  </a:cxn>
                  <a:cxn ang="T7">
                    <a:pos x="T2" y="T3"/>
                  </a:cxn>
                  <a:cxn ang="T8">
                    <a:pos x="T4" y="T5"/>
                  </a:cxn>
                </a:cxnLst>
                <a:rect l="T9" t="T10" r="T11" b="T12"/>
                <a:pathLst>
                  <a:path w="94" h="233">
                    <a:moveTo>
                      <a:pt x="33" y="0"/>
                    </a:moveTo>
                    <a:cubicBezTo>
                      <a:pt x="63" y="36"/>
                      <a:pt x="94" y="72"/>
                      <a:pt x="89" y="111"/>
                    </a:cubicBezTo>
                    <a:cubicBezTo>
                      <a:pt x="84" y="150"/>
                      <a:pt x="19" y="218"/>
                      <a:pt x="0" y="233"/>
                    </a:cubicBezTo>
                  </a:path>
                </a:pathLst>
              </a:custGeom>
              <a:noFill/>
              <a:ln w="28575" cmpd="sng">
                <a:solidFill>
                  <a:srgbClr val="0000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eaLnBrk="0" fontAlgn="base" hangingPunct="0">
                  <a:spcBef>
                    <a:spcPct val="0"/>
                  </a:spcBef>
                  <a:spcAft>
                    <a:spcPct val="0"/>
                  </a:spcAft>
                </a:pPr>
                <a:endParaRPr lang="zh-CN" altLang="en-US" b="1">
                  <a:solidFill>
                    <a:srgbClr val="6D6F71"/>
                  </a:solidFill>
                  <a:latin typeface="Times New Roman" pitchFamily="18" charset="0"/>
                  <a:ea typeface="仿宋_GB2312" pitchFamily="49" charset="-122"/>
                </a:endParaRPr>
              </a:p>
            </p:txBody>
          </p:sp>
          <p:sp>
            <p:nvSpPr>
              <p:cNvPr id="86042" name="Line 45"/>
              <p:cNvSpPr>
                <a:spLocks noChangeShapeType="1"/>
              </p:cNvSpPr>
              <p:nvPr/>
            </p:nvSpPr>
            <p:spPr bwMode="auto">
              <a:xfrm>
                <a:off x="11" y="262"/>
                <a:ext cx="200" cy="194"/>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itchFamily="18" charset="0"/>
                  <a:ea typeface="仿宋_GB2312" pitchFamily="49" charset="-122"/>
                </a:endParaRPr>
              </a:p>
            </p:txBody>
          </p:sp>
        </p:grpSp>
        <p:sp>
          <p:nvSpPr>
            <p:cNvPr id="86033" name="Text Box 46"/>
            <p:cNvSpPr txBox="1">
              <a:spLocks noChangeArrowheads="1"/>
            </p:cNvSpPr>
            <p:nvPr/>
          </p:nvSpPr>
          <p:spPr bwMode="auto">
            <a:xfrm>
              <a:off x="1261" y="426"/>
              <a:ext cx="229"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fontAlgn="base">
                <a:lnSpc>
                  <a:spcPct val="100000"/>
                </a:lnSpc>
                <a:spcBef>
                  <a:spcPct val="0"/>
                </a:spcBef>
                <a:spcAft>
                  <a:spcPct val="0"/>
                </a:spcAft>
                <a:buClrTx/>
                <a:buSzPct val="100000"/>
                <a:buNone/>
              </a:pPr>
              <a:r>
                <a:rPr lang="zh-CN" altLang="zh-CN" b="1">
                  <a:solidFill>
                    <a:srgbClr val="FF3300"/>
                  </a:solidFill>
                  <a:ea typeface="宋体" pitchFamily="2" charset="-122"/>
                </a:rPr>
                <a:t>^</a:t>
              </a:r>
            </a:p>
          </p:txBody>
        </p:sp>
        <p:sp>
          <p:nvSpPr>
            <p:cNvPr id="86034" name="Text Box 47"/>
            <p:cNvSpPr txBox="1">
              <a:spLocks noChangeArrowheads="1"/>
            </p:cNvSpPr>
            <p:nvPr/>
          </p:nvSpPr>
          <p:spPr bwMode="auto">
            <a:xfrm>
              <a:off x="1" y="1214"/>
              <a:ext cx="229"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fontAlgn="base">
                <a:lnSpc>
                  <a:spcPct val="100000"/>
                </a:lnSpc>
                <a:spcBef>
                  <a:spcPct val="0"/>
                </a:spcBef>
                <a:spcAft>
                  <a:spcPct val="0"/>
                </a:spcAft>
                <a:buClrTx/>
                <a:buSzPct val="100000"/>
                <a:buNone/>
              </a:pPr>
              <a:r>
                <a:rPr lang="zh-CN" altLang="zh-CN" b="1">
                  <a:solidFill>
                    <a:srgbClr val="FF3300"/>
                  </a:solidFill>
                  <a:ea typeface="宋体" pitchFamily="2" charset="-122"/>
                </a:rPr>
                <a:t>^</a:t>
              </a:r>
            </a:p>
          </p:txBody>
        </p:sp>
        <p:sp>
          <p:nvSpPr>
            <p:cNvPr id="86035" name="Text Box 48"/>
            <p:cNvSpPr txBox="1">
              <a:spLocks noChangeArrowheads="1"/>
            </p:cNvSpPr>
            <p:nvPr/>
          </p:nvSpPr>
          <p:spPr bwMode="auto">
            <a:xfrm>
              <a:off x="541" y="1214"/>
              <a:ext cx="229"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fontAlgn="base">
                <a:lnSpc>
                  <a:spcPct val="100000"/>
                </a:lnSpc>
                <a:spcBef>
                  <a:spcPct val="0"/>
                </a:spcBef>
                <a:spcAft>
                  <a:spcPct val="0"/>
                </a:spcAft>
                <a:buClrTx/>
                <a:buSzPct val="100000"/>
                <a:buNone/>
              </a:pPr>
              <a:r>
                <a:rPr lang="zh-CN" altLang="zh-CN" b="1">
                  <a:solidFill>
                    <a:srgbClr val="FF3300"/>
                  </a:solidFill>
                  <a:ea typeface="宋体" pitchFamily="2" charset="-122"/>
                </a:rPr>
                <a:t>^</a:t>
              </a:r>
            </a:p>
          </p:txBody>
        </p:sp>
        <p:sp>
          <p:nvSpPr>
            <p:cNvPr id="86036" name="Text Box 49"/>
            <p:cNvSpPr txBox="1">
              <a:spLocks noChangeArrowheads="1"/>
            </p:cNvSpPr>
            <p:nvPr/>
          </p:nvSpPr>
          <p:spPr bwMode="auto">
            <a:xfrm>
              <a:off x="529" y="1666"/>
              <a:ext cx="229"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fontAlgn="base">
                <a:lnSpc>
                  <a:spcPct val="100000"/>
                </a:lnSpc>
                <a:spcBef>
                  <a:spcPct val="0"/>
                </a:spcBef>
                <a:spcAft>
                  <a:spcPct val="0"/>
                </a:spcAft>
                <a:buClrTx/>
                <a:buSzPct val="100000"/>
                <a:buNone/>
              </a:pPr>
              <a:r>
                <a:rPr lang="zh-CN" altLang="zh-CN" b="1">
                  <a:solidFill>
                    <a:srgbClr val="FF3300"/>
                  </a:solidFill>
                  <a:ea typeface="宋体" pitchFamily="2" charset="-122"/>
                </a:rPr>
                <a:t>^</a:t>
              </a:r>
            </a:p>
          </p:txBody>
        </p:sp>
        <p:sp>
          <p:nvSpPr>
            <p:cNvPr id="86037" name="Text Box 50"/>
            <p:cNvSpPr txBox="1">
              <a:spLocks noChangeArrowheads="1"/>
            </p:cNvSpPr>
            <p:nvPr/>
          </p:nvSpPr>
          <p:spPr bwMode="auto">
            <a:xfrm>
              <a:off x="1453" y="1657"/>
              <a:ext cx="229"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fontAlgn="base">
                <a:lnSpc>
                  <a:spcPct val="100000"/>
                </a:lnSpc>
                <a:spcBef>
                  <a:spcPct val="0"/>
                </a:spcBef>
                <a:spcAft>
                  <a:spcPct val="0"/>
                </a:spcAft>
                <a:buClrTx/>
                <a:buSzPct val="100000"/>
                <a:buNone/>
              </a:pPr>
              <a:r>
                <a:rPr lang="zh-CN" altLang="zh-CN" b="1">
                  <a:solidFill>
                    <a:srgbClr val="FF3300"/>
                  </a:solidFill>
                  <a:ea typeface="宋体" pitchFamily="2" charset="-122"/>
                </a:rPr>
                <a:t>^</a:t>
              </a:r>
            </a:p>
          </p:txBody>
        </p:sp>
        <p:sp>
          <p:nvSpPr>
            <p:cNvPr id="86038" name="Text Box 51"/>
            <p:cNvSpPr txBox="1">
              <a:spLocks noChangeArrowheads="1"/>
            </p:cNvSpPr>
            <p:nvPr/>
          </p:nvSpPr>
          <p:spPr bwMode="auto">
            <a:xfrm>
              <a:off x="1981" y="1657"/>
              <a:ext cx="229"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fontAlgn="base">
                <a:lnSpc>
                  <a:spcPct val="100000"/>
                </a:lnSpc>
                <a:spcBef>
                  <a:spcPct val="0"/>
                </a:spcBef>
                <a:spcAft>
                  <a:spcPct val="0"/>
                </a:spcAft>
                <a:buClrTx/>
                <a:buSzPct val="100000"/>
                <a:buNone/>
              </a:pPr>
              <a:r>
                <a:rPr lang="zh-CN" altLang="zh-CN" b="1">
                  <a:solidFill>
                    <a:srgbClr val="FF3300"/>
                  </a:solidFill>
                  <a:ea typeface="宋体" pitchFamily="2" charset="-122"/>
                </a:rPr>
                <a:t>^</a:t>
              </a:r>
            </a:p>
          </p:txBody>
        </p:sp>
        <p:sp>
          <p:nvSpPr>
            <p:cNvPr id="86039" name="Text Box 52"/>
            <p:cNvSpPr txBox="1">
              <a:spLocks noChangeArrowheads="1"/>
            </p:cNvSpPr>
            <p:nvPr/>
          </p:nvSpPr>
          <p:spPr bwMode="auto">
            <a:xfrm>
              <a:off x="985" y="2098"/>
              <a:ext cx="229"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fontAlgn="base">
                <a:lnSpc>
                  <a:spcPct val="100000"/>
                </a:lnSpc>
                <a:spcBef>
                  <a:spcPct val="0"/>
                </a:spcBef>
                <a:spcAft>
                  <a:spcPct val="0"/>
                </a:spcAft>
                <a:buClrTx/>
                <a:buSzPct val="100000"/>
                <a:buNone/>
              </a:pPr>
              <a:r>
                <a:rPr lang="zh-CN" altLang="zh-CN" b="1">
                  <a:solidFill>
                    <a:srgbClr val="FF3300"/>
                  </a:solidFill>
                  <a:ea typeface="宋体" pitchFamily="2" charset="-122"/>
                </a:rPr>
                <a:t>^</a:t>
              </a:r>
            </a:p>
          </p:txBody>
        </p:sp>
        <p:sp>
          <p:nvSpPr>
            <p:cNvPr id="86040" name="Text Box 53"/>
            <p:cNvSpPr txBox="1">
              <a:spLocks noChangeArrowheads="1"/>
            </p:cNvSpPr>
            <p:nvPr/>
          </p:nvSpPr>
          <p:spPr bwMode="auto">
            <a:xfrm>
              <a:off x="1513" y="2087"/>
              <a:ext cx="229"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fontAlgn="base">
                <a:lnSpc>
                  <a:spcPct val="100000"/>
                </a:lnSpc>
                <a:spcBef>
                  <a:spcPct val="0"/>
                </a:spcBef>
                <a:spcAft>
                  <a:spcPct val="0"/>
                </a:spcAft>
                <a:buClrTx/>
                <a:buSzPct val="100000"/>
                <a:buNone/>
              </a:pPr>
              <a:r>
                <a:rPr lang="zh-CN" altLang="zh-CN" b="1">
                  <a:solidFill>
                    <a:srgbClr val="FF3300"/>
                  </a:solidFill>
                  <a:ea typeface="宋体" pitchFamily="2" charset="-122"/>
                </a:rPr>
                <a:t>^</a:t>
              </a:r>
            </a:p>
          </p:txBody>
        </p:sp>
      </p:grpSp>
      <p:sp>
        <p:nvSpPr>
          <p:cNvPr id="46134" name="Text Box 54"/>
          <p:cNvSpPr txBox="1">
            <a:spLocks noChangeArrowheads="1"/>
          </p:cNvSpPr>
          <p:nvPr/>
        </p:nvSpPr>
        <p:spPr bwMode="auto">
          <a:xfrm>
            <a:off x="6759576" y="479425"/>
            <a:ext cx="995363" cy="579438"/>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eaLnBrk="0" fontAlgn="base" hangingPunct="0">
              <a:lnSpc>
                <a:spcPct val="100000"/>
              </a:lnSpc>
              <a:spcBef>
                <a:spcPct val="50000"/>
              </a:spcBef>
              <a:spcAft>
                <a:spcPct val="0"/>
              </a:spcAft>
              <a:buClrTx/>
              <a:buSzPct val="100000"/>
              <a:buNone/>
            </a:pPr>
            <a:r>
              <a:rPr lang="zh-CN" altLang="zh-CN" sz="3200" b="1">
                <a:solidFill>
                  <a:srgbClr val="FF0000"/>
                </a:solidFill>
                <a:ea typeface="仿宋_GB2312" pitchFamily="49" charset="-122"/>
              </a:rPr>
              <a:t>n+1</a:t>
            </a:r>
          </a:p>
        </p:txBody>
      </p:sp>
    </p:spTree>
    <p:extLst>
      <p:ext uri="{BB962C8B-B14F-4D97-AF65-F5344CB8AC3E}">
        <p14:creationId xmlns:p14="http://schemas.microsoft.com/office/powerpoint/2010/main" val="12289406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Effect transition="in" filter="wipe(left)">
                                      <p:cBhvr>
                                        <p:cTn id="7" dur="500"/>
                                        <p:tgtEl>
                                          <p:spTgt spid="460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iterate type="wd">
                                    <p:tmPct val="30000"/>
                                  </p:iterate>
                                  <p:childTnLst>
                                    <p:set>
                                      <p:cBhvr>
                                        <p:cTn id="11" dur="1" fill="hold">
                                          <p:stCondLst>
                                            <p:cond delay="0"/>
                                          </p:stCondLst>
                                        </p:cTn>
                                        <p:tgtEl>
                                          <p:spTgt spid="4608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46134"/>
                                        </p:tgtEl>
                                        <p:attrNameLst>
                                          <p:attrName>style.visibility</p:attrName>
                                        </p:attrNameLst>
                                      </p:cBhvr>
                                      <p:to>
                                        <p:strVal val="visible"/>
                                      </p:to>
                                    </p:set>
                                    <p:animEffect transition="in" filter="box(in)">
                                      <p:cBhvr>
                                        <p:cTn id="16" dur="500"/>
                                        <p:tgtEl>
                                          <p:spTgt spid="46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animBg="1" autoUpdateAnimBg="0"/>
      <p:bldP spid="46084" grpId="0" animBg="1" autoUpdateAnimBg="0"/>
      <p:bldP spid="46134"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4"/>
          <p:cNvSpPr txBox="1"/>
          <p:nvPr/>
        </p:nvSpPr>
        <p:spPr>
          <a:xfrm>
            <a:off x="1000100" y="1000108"/>
            <a:ext cx="5143536" cy="398780"/>
          </a:xfrm>
          <a:prstGeom prst="rect">
            <a:avLst/>
          </a:prstGeom>
          <a:noFill/>
        </p:spPr>
        <p:txBody>
          <a:bodyPr wrap="square" rtlCol="0">
            <a:spAutoFit/>
          </a:bodyPr>
          <a:lstStyle/>
          <a:p>
            <a:pPr algn="l">
              <a:lnSpc>
                <a:spcPct val="100000"/>
              </a:lnSpc>
              <a:spcBef>
                <a:spcPts val="0"/>
              </a:spcBef>
            </a:pPr>
            <a:r>
              <a:rPr lang="zh-CN" altLang="zh-CN" sz="2000" dirty="0">
                <a:latin typeface="微软雅黑" panose="020B0503020204020204" pitchFamily="34" charset="-122"/>
                <a:ea typeface="微软雅黑" panose="020B0503020204020204" pitchFamily="34" charset="-122"/>
                <a:cs typeface="Consolas" panose="020B0609020204030204" pitchFamily="49" charset="0"/>
              </a:rPr>
              <a:t>树是一种非线性数据结构，具有以下</a:t>
            </a:r>
            <a:r>
              <a:rPr lang="zh-CN" altLang="zh-CN" sz="2000" b="1"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特点</a:t>
            </a:r>
            <a:r>
              <a:rPr lang="zh-CN" altLang="zh-CN" sz="2000" dirty="0">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26" name="TextBox 5"/>
          <p:cNvSpPr txBox="1"/>
          <p:nvPr/>
        </p:nvSpPr>
        <p:spPr>
          <a:xfrm>
            <a:off x="886635" y="1841163"/>
            <a:ext cx="5143536" cy="2164715"/>
          </a:xfrm>
          <a:prstGeom prst="rect">
            <a:avLst/>
          </a:prstGeom>
        </p:spPr>
        <p:style>
          <a:lnRef idx="1">
            <a:schemeClr val="accent3"/>
          </a:lnRef>
          <a:fillRef idx="2">
            <a:schemeClr val="accent3"/>
          </a:fillRef>
          <a:effectRef idx="1">
            <a:schemeClr val="accent3"/>
          </a:effectRef>
          <a:fontRef idx="minor">
            <a:schemeClr val="dk1"/>
          </a:fontRef>
        </p:style>
        <p:txBody>
          <a:bodyPr wrap="square" lIns="144000" tIns="108000" bIns="108000" rtlCol="0">
            <a:spAutoFit/>
          </a:bodyPr>
          <a:lstStyle/>
          <a:p>
            <a:pPr marL="342900" indent="-342900" algn="l">
              <a:lnSpc>
                <a:spcPts val="2800"/>
              </a:lnSpc>
              <a:spcBef>
                <a:spcPts val="1200"/>
              </a:spcBef>
              <a:buBlip>
                <a:blip r:embed="rId2"/>
              </a:buBlip>
            </a:pP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每一结点可以有零个或多个后继结点，但有且</a:t>
            </a:r>
            <a:r>
              <a:rPr lang="zh-CN" altLang="zh-CN" sz="2000" b="1"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只有一个前驱结点</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（根结点除外）</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1200"/>
              </a:spcBef>
              <a:buBlip>
                <a:blip r:embed="rId2"/>
              </a:buBlip>
            </a:pP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数据结点按分支关系组织起来，清晰地反映了数据元素之间的</a:t>
            </a:r>
            <a:r>
              <a:rPr lang="zh-CN" altLang="zh-CN" sz="2000" b="1"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层次关系</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6" name="组合 5"/>
          <p:cNvGrpSpPr/>
          <p:nvPr/>
        </p:nvGrpSpPr>
        <p:grpSpPr>
          <a:xfrm>
            <a:off x="2205709" y="4673294"/>
            <a:ext cx="2214578" cy="1396132"/>
            <a:chOff x="2205709" y="4673294"/>
            <a:chExt cx="2214578" cy="1396132"/>
          </a:xfrm>
        </p:grpSpPr>
        <p:sp>
          <p:nvSpPr>
            <p:cNvPr id="27" name="椭圆 26"/>
            <p:cNvSpPr/>
            <p:nvPr/>
          </p:nvSpPr>
          <p:spPr>
            <a:xfrm>
              <a:off x="3134403" y="4673294"/>
              <a:ext cx="324000" cy="396000"/>
            </a:xfrm>
            <a:prstGeom prst="ellipse">
              <a:avLst/>
            </a:prstGeom>
            <a:ln>
              <a:tailEnd type="none"/>
            </a:ln>
          </p:spPr>
          <p:style>
            <a:lnRef idx="1">
              <a:schemeClr val="accent2"/>
            </a:lnRef>
            <a:fillRef idx="2">
              <a:schemeClr val="accent2"/>
            </a:fillRef>
            <a:effectRef idx="1">
              <a:schemeClr val="accent2"/>
            </a:effectRef>
            <a:fontRef idx="minor">
              <a:schemeClr val="dk1"/>
            </a:fontRef>
          </p:style>
          <p:txBody>
            <a:bodyPr rtlCol="0" anchor="ctr"/>
            <a:lstStyle/>
            <a:p>
              <a:pPr algn="ctr">
                <a:lnSpc>
                  <a:spcPts val="1920"/>
                </a:lnSpc>
                <a:spcBef>
                  <a:spcPts val="0"/>
                </a:spcBef>
              </a:pPr>
              <a:r>
                <a:rPr lang="en-US" altLang="zh-CN" sz="1600" b="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28" name="椭圆 27"/>
            <p:cNvSpPr/>
            <p:nvPr/>
          </p:nvSpPr>
          <p:spPr>
            <a:xfrm>
              <a:off x="2491461" y="5673426"/>
              <a:ext cx="324000" cy="396000"/>
            </a:xfrm>
            <a:prstGeom prst="ellipse">
              <a:avLst/>
            </a:prstGeom>
            <a:ln>
              <a:tailEnd type="none"/>
            </a:ln>
          </p:spPr>
          <p:style>
            <a:lnRef idx="1">
              <a:schemeClr val="accent2"/>
            </a:lnRef>
            <a:fillRef idx="2">
              <a:schemeClr val="accent2"/>
            </a:fillRef>
            <a:effectRef idx="1">
              <a:schemeClr val="accent2"/>
            </a:effectRef>
            <a:fontRef idx="minor">
              <a:schemeClr val="dk1"/>
            </a:fontRef>
          </p:style>
          <p:txBody>
            <a:bodyPr rtlCol="0" anchor="ctr"/>
            <a:lstStyle/>
            <a:p>
              <a:pPr algn="ctr">
                <a:lnSpc>
                  <a:spcPts val="1920"/>
                </a:lnSpc>
                <a:spcBef>
                  <a:spcPts val="0"/>
                </a:spcBef>
              </a:pPr>
              <a:r>
                <a:rPr lang="en-US" altLang="zh-CN" sz="1600" b="0" i="1">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p>
          </p:txBody>
        </p:sp>
        <p:cxnSp>
          <p:nvCxnSpPr>
            <p:cNvPr id="29" name="直接箭头连接符 28"/>
            <p:cNvCxnSpPr>
              <a:stCxn id="28" idx="0"/>
              <a:endCxn id="27" idx="3"/>
            </p:cNvCxnSpPr>
            <p:nvPr/>
          </p:nvCxnSpPr>
          <p:spPr>
            <a:xfrm rot="5400000" flipH="1" flipV="1">
              <a:off x="2586594" y="5078169"/>
              <a:ext cx="662125" cy="528391"/>
            </a:xfrm>
            <a:prstGeom prst="straightConnector1">
              <a:avLst/>
            </a:prstGeom>
            <a:ln w="19050">
              <a:headEnd type="arrow"/>
              <a:tailEnd type="none"/>
            </a:ln>
          </p:spPr>
          <p:style>
            <a:lnRef idx="2">
              <a:schemeClr val="dk1"/>
            </a:lnRef>
            <a:fillRef idx="0">
              <a:schemeClr val="dk1"/>
            </a:fillRef>
            <a:effectRef idx="1">
              <a:schemeClr val="dk1"/>
            </a:effectRef>
            <a:fontRef idx="minor">
              <a:schemeClr val="tx1"/>
            </a:fontRef>
          </p:style>
        </p:cxnSp>
        <p:sp>
          <p:nvSpPr>
            <p:cNvPr id="30" name="TextBox 15"/>
            <p:cNvSpPr txBox="1"/>
            <p:nvPr/>
          </p:nvSpPr>
          <p:spPr>
            <a:xfrm>
              <a:off x="2205709" y="5049120"/>
              <a:ext cx="857256" cy="337185"/>
            </a:xfrm>
            <a:prstGeom prst="rect">
              <a:avLst/>
            </a:prstGeom>
            <a:noFill/>
          </p:spPr>
          <p:txBody>
            <a:bodyPr wrap="square" rtlCol="0">
              <a:spAutoFit/>
            </a:bodyPr>
            <a:lstStyle/>
            <a:p>
              <a:pPr algn="l">
                <a:lnSpc>
                  <a:spcPct val="100000"/>
                </a:lnSpc>
                <a:spcBef>
                  <a:spcPts val="0"/>
                </a:spcBef>
              </a:pPr>
              <a:r>
                <a:rPr lang="en-US" altLang="zh-CN" sz="1600">
                  <a:latin typeface="微软雅黑" panose="020B0503020204020204" pitchFamily="34" charset="-122"/>
                  <a:ea typeface="微软雅黑" panose="020B0503020204020204" pitchFamily="34" charset="-122"/>
                  <a:cs typeface="Consolas" panose="020B0609020204030204" pitchFamily="49" charset="0"/>
                </a:rPr>
                <a:t>&lt;</a:t>
              </a:r>
              <a:r>
                <a:rPr lang="en-US" altLang="zh-CN" sz="1600" i="1">
                  <a:latin typeface="微软雅黑" panose="020B0503020204020204" pitchFamily="34" charset="-122"/>
                  <a:ea typeface="微软雅黑" panose="020B0503020204020204" pitchFamily="34" charset="-122"/>
                  <a:cs typeface="Consolas" panose="020B0609020204030204" pitchFamily="49" charset="0"/>
                </a:rPr>
                <a:t>a</a:t>
              </a:r>
              <a:r>
                <a:rPr lang="en-US" altLang="zh-CN" sz="1600">
                  <a:latin typeface="微软雅黑" panose="020B0503020204020204" pitchFamily="34" charset="-122"/>
                  <a:ea typeface="微软雅黑" panose="020B0503020204020204" pitchFamily="34" charset="-122"/>
                  <a:cs typeface="Consolas" panose="020B0609020204030204" pitchFamily="49" charset="0"/>
                </a:rPr>
                <a:t>,</a:t>
              </a:r>
              <a:r>
                <a:rPr lang="en-US" altLang="zh-CN" sz="1600" i="1">
                  <a:latin typeface="微软雅黑" panose="020B0503020204020204" pitchFamily="34" charset="-122"/>
                  <a:ea typeface="微软雅黑" panose="020B0503020204020204" pitchFamily="34" charset="-122"/>
                  <a:cs typeface="Consolas" panose="020B0609020204030204" pitchFamily="49" charset="0"/>
                </a:rPr>
                <a:t>b</a:t>
              </a:r>
              <a:r>
                <a:rPr lang="en-US" altLang="zh-CN" sz="1600">
                  <a:latin typeface="微软雅黑" panose="020B0503020204020204" pitchFamily="34" charset="-122"/>
                  <a:ea typeface="微软雅黑" panose="020B0503020204020204" pitchFamily="34" charset="-122"/>
                  <a:cs typeface="Consolas" panose="020B0609020204030204" pitchFamily="49" charset="0"/>
                </a:rPr>
                <a:t>&gt;</a:t>
              </a:r>
              <a:endParaRPr lang="zh-CN" altLang="en-US" sz="1600">
                <a:latin typeface="微软雅黑" panose="020B0503020204020204" pitchFamily="34" charset="-122"/>
                <a:ea typeface="微软雅黑" panose="020B0503020204020204" pitchFamily="34" charset="-122"/>
                <a:cs typeface="Consolas" panose="020B0609020204030204" pitchFamily="49" charset="0"/>
              </a:endParaRPr>
            </a:p>
          </p:txBody>
        </p:sp>
        <p:sp>
          <p:nvSpPr>
            <p:cNvPr id="31" name="椭圆 30"/>
            <p:cNvSpPr/>
            <p:nvPr/>
          </p:nvSpPr>
          <p:spPr>
            <a:xfrm>
              <a:off x="3881973" y="5673426"/>
              <a:ext cx="324000" cy="396000"/>
            </a:xfrm>
            <a:prstGeom prst="ellipse">
              <a:avLst/>
            </a:prstGeom>
            <a:ln>
              <a:tailEnd type="none"/>
            </a:ln>
          </p:spPr>
          <p:style>
            <a:lnRef idx="1">
              <a:schemeClr val="accent2"/>
            </a:lnRef>
            <a:fillRef idx="2">
              <a:schemeClr val="accent2"/>
            </a:fillRef>
            <a:effectRef idx="1">
              <a:schemeClr val="accent2"/>
            </a:effectRef>
            <a:fontRef idx="minor">
              <a:schemeClr val="dk1"/>
            </a:fontRef>
          </p:style>
          <p:txBody>
            <a:bodyPr rtlCol="0" anchor="ctr"/>
            <a:lstStyle/>
            <a:p>
              <a:pPr algn="ctr">
                <a:lnSpc>
                  <a:spcPts val="1920"/>
                </a:lnSpc>
                <a:spcBef>
                  <a:spcPts val="0"/>
                </a:spcBef>
              </a:pPr>
              <a:r>
                <a:rPr lang="en-US" altLang="zh-CN" sz="1600" b="0" i="1">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p>
          </p:txBody>
        </p:sp>
        <p:cxnSp>
          <p:nvCxnSpPr>
            <p:cNvPr id="33" name="直接箭头连接符 32"/>
            <p:cNvCxnSpPr>
              <a:stCxn id="27" idx="5"/>
              <a:endCxn id="31" idx="1"/>
            </p:cNvCxnSpPr>
            <p:nvPr/>
          </p:nvCxnSpPr>
          <p:spPr>
            <a:xfrm rot="16200000" flipH="1">
              <a:off x="3310129" y="5112126"/>
              <a:ext cx="720118" cy="518468"/>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35" name="TextBox 18"/>
            <p:cNvSpPr txBox="1"/>
            <p:nvPr/>
          </p:nvSpPr>
          <p:spPr>
            <a:xfrm>
              <a:off x="3563031" y="5030484"/>
              <a:ext cx="857256" cy="337185"/>
            </a:xfrm>
            <a:prstGeom prst="rect">
              <a:avLst/>
            </a:prstGeom>
            <a:noFill/>
          </p:spPr>
          <p:txBody>
            <a:bodyPr wrap="square" rtlCol="0">
              <a:spAutoFit/>
            </a:bodyPr>
            <a:lstStyle/>
            <a:p>
              <a:pPr algn="l">
                <a:lnSpc>
                  <a:spcPct val="100000"/>
                </a:lnSpc>
                <a:spcBef>
                  <a:spcPts val="0"/>
                </a:spcBef>
              </a:pP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&lt;</a:t>
              </a:r>
              <a:r>
                <a:rPr lang="en-US" altLang="zh-CN" sz="1600" i="1" dirty="0" err="1">
                  <a:latin typeface="微软雅黑" panose="020B0503020204020204" pitchFamily="34" charset="-122"/>
                  <a:ea typeface="微软雅黑" panose="020B0503020204020204" pitchFamily="34" charset="-122"/>
                  <a:cs typeface="Consolas" panose="020B0609020204030204" pitchFamily="49" charset="0"/>
                </a:rPr>
                <a:t>a</a:t>
              </a:r>
              <a:r>
                <a:rPr lang="en-US" altLang="zh-CN" sz="1600" dirty="0" err="1">
                  <a:latin typeface="微软雅黑" panose="020B0503020204020204" pitchFamily="34" charset="-122"/>
                  <a:ea typeface="微软雅黑" panose="020B0503020204020204" pitchFamily="34" charset="-122"/>
                  <a:cs typeface="Consolas" panose="020B0609020204030204" pitchFamily="49" charset="0"/>
                </a:rPr>
                <a:t>,</a:t>
              </a:r>
              <a:r>
                <a:rPr lang="en-US" altLang="zh-CN" sz="1600" i="1" dirty="0" err="1">
                  <a:latin typeface="微软雅黑" panose="020B0503020204020204" pitchFamily="34" charset="-122"/>
                  <a:ea typeface="微软雅黑" panose="020B0503020204020204" pitchFamily="34" charset="-122"/>
                  <a:cs typeface="Consolas" panose="020B0609020204030204" pitchFamily="49" charset="0"/>
                </a:rPr>
                <a:t>c</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&gt;</a:t>
              </a:r>
              <a:endParaRPr lang="zh-CN" altLang="en-US" sz="1600" dirty="0">
                <a:latin typeface="微软雅黑" panose="020B0503020204020204" pitchFamily="34" charset="-122"/>
                <a:ea typeface="微软雅黑" panose="020B0503020204020204" pitchFamily="34" charset="-122"/>
                <a:cs typeface="Consolas" panose="020B0609020204030204" pitchFamily="49" charset="0"/>
              </a:endParaRPr>
            </a:p>
          </p:txBody>
        </p:sp>
      </p:grpSp>
      <p:pic>
        <p:nvPicPr>
          <p:cNvPr id="38" name="图片 37"/>
          <p:cNvPicPr>
            <a:picLocks noChangeAspect="1"/>
          </p:cNvPicPr>
          <p:nvPr/>
        </p:nvPicPr>
        <p:blipFill rotWithShape="1">
          <a:blip r:embed="rId3" cstate="print">
            <a:extLst>
              <a:ext uri="{28A0092B-C50C-407E-A947-70E740481C1C}">
                <a14:useLocalDpi xmlns:a14="http://schemas.microsoft.com/office/drawing/2010/main" val="0"/>
              </a:ext>
            </a:extLst>
          </a:blip>
          <a:srcRect r="7351" b="-600"/>
          <a:stretch>
            <a:fillRect/>
          </a:stretch>
        </p:blipFill>
        <p:spPr>
          <a:xfrm flipH="1">
            <a:off x="7993951" y="1815671"/>
            <a:ext cx="3754304" cy="4025593"/>
          </a:xfrm>
          <a:prstGeom prst="rect">
            <a:avLst/>
          </a:prstGeom>
        </p:spPr>
      </p:pic>
      <p:sp>
        <p:nvSpPr>
          <p:cNvPr id="2" name="文本框 1"/>
          <p:cNvSpPr txBox="1"/>
          <p:nvPr/>
        </p:nvSpPr>
        <p:spPr>
          <a:xfrm>
            <a:off x="1053074" y="147761"/>
            <a:ext cx="1008380" cy="460375"/>
          </a:xfrm>
          <a:prstGeom prst="rect">
            <a:avLst/>
          </a:prstGeom>
          <a:noFill/>
        </p:spPr>
        <p:txBody>
          <a:bodyPr wrap="none" rtlCol="0" anchor="ctr">
            <a:spAutoFit/>
          </a:bodyPr>
          <a:lstStyle/>
          <a:p>
            <a:r>
              <a:rPr lang="en-US" altLang="zh-CN" sz="2400" dirty="0">
                <a:latin typeface="微软雅黑" panose="020B0503020204020204" pitchFamily="34" charset="-122"/>
                <a:ea typeface="微软雅黑" panose="020B0503020204020204" pitchFamily="34" charset="-122"/>
                <a:cs typeface="Arial" panose="020B0604020202020204"/>
              </a:rPr>
              <a:t>6.1 </a:t>
            </a:r>
            <a:r>
              <a:rPr lang="zh-CN" altLang="en-US" sz="2400" dirty="0">
                <a:latin typeface="微软雅黑" panose="020B0503020204020204" pitchFamily="34" charset="-122"/>
                <a:ea typeface="微软雅黑" panose="020B0503020204020204" pitchFamily="34" charset="-122"/>
                <a:cs typeface="Arial" panose="020B0604020202020204"/>
              </a:rPr>
              <a:t>树</a:t>
            </a:r>
          </a:p>
        </p:txBody>
      </p:sp>
      <p:sp>
        <p:nvSpPr>
          <p:cNvPr id="3"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3/42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910">
        <p15:prstTrans prst="pageCurlDouble"/>
      </p:transition>
    </mc:Choice>
    <mc:Fallback xmlns="" xmlns:a14="http://schemas.microsoft.com/office/drawing/2010/main" xmlns:p14="http://schemas.microsoft.com/office/powerpoint/2010/main">
      <p:transition spd="slow" advTm="39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up)">
                                      <p:cBhvr>
                                        <p:cTn id="15" dur="500"/>
                                        <p:tgtEl>
                                          <p:spTgt spid="26"/>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bldLvl="0" animBg="1"/>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8" cstate="print">
            <a:extLst>
              <a:ext uri="{28A0092B-C50C-407E-A947-70E740481C1C}">
                <a14:useLocalDpi xmlns:a14="http://schemas.microsoft.com/office/drawing/2010/main" val="0"/>
              </a:ext>
            </a:extLst>
          </a:blip>
          <a:srcRect l="8356" t="7201" r="6180"/>
          <a:stretch>
            <a:fillRect/>
          </a:stretch>
        </p:blipFill>
        <p:spPr>
          <a:xfrm>
            <a:off x="347322" y="1728173"/>
            <a:ext cx="4248472" cy="4104458"/>
          </a:xfrm>
          <a:prstGeom prst="rect">
            <a:avLst/>
          </a:prstGeom>
        </p:spPr>
      </p:pic>
      <p:sp>
        <p:nvSpPr>
          <p:cNvPr id="3" name="TextBox 2"/>
          <p:cNvSpPr txBox="1"/>
          <p:nvPr/>
        </p:nvSpPr>
        <p:spPr>
          <a:xfrm>
            <a:off x="1991544" y="2568294"/>
            <a:ext cx="2376264" cy="1198880"/>
          </a:xfrm>
          <a:prstGeom prst="rect">
            <a:avLst/>
          </a:prstGeom>
          <a:noFill/>
        </p:spPr>
        <p:txBody>
          <a:bodyPr wrap="square" rtlCol="0">
            <a:spAutoFit/>
          </a:bodyPr>
          <a:lstStyle/>
          <a:p>
            <a:pPr algn="l">
              <a:lnSpc>
                <a:spcPct val="100000"/>
              </a:lnSpc>
              <a:spcBef>
                <a:spcPts val="0"/>
              </a:spcBef>
            </a:pPr>
            <a:r>
              <a:rPr lang="zh-CN" altLang="zh-CN" sz="24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对应</a:t>
            </a:r>
            <a:r>
              <a:rPr lang="en-US" altLang="zh-CN" sz="24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Python</a:t>
            </a:r>
            <a:r>
              <a:rPr lang="zh-CN" altLang="zh-CN" sz="24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语言的二叉链结点类</a:t>
            </a:r>
            <a:r>
              <a:rPr lang="en-US" altLang="zh-CN" sz="2400" dirty="0" err="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BTNode</a:t>
            </a:r>
          </a:p>
        </p:txBody>
      </p:sp>
      <p:sp>
        <p:nvSpPr>
          <p:cNvPr id="7" name="灯片编号占位符 6"/>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80</a:t>
            </a:fld>
            <a:r>
              <a:rPr lang="en-US" altLang="zh-CN">
                <a:solidFill>
                  <a:srgbClr val="000000"/>
                </a:solidFill>
                <a:latin typeface="微软雅黑" panose="020B0503020204020204" pitchFamily="34" charset="-122"/>
                <a:ea typeface="微软雅黑" panose="020B0503020204020204" pitchFamily="34" charset="-122"/>
              </a:rPr>
              <a:t>/39</a:t>
            </a:r>
          </a:p>
        </p:txBody>
      </p:sp>
      <p:grpSp>
        <p:nvGrpSpPr>
          <p:cNvPr id="8" name="组合 7"/>
          <p:cNvGrpSpPr/>
          <p:nvPr/>
        </p:nvGrpSpPr>
        <p:grpSpPr>
          <a:xfrm>
            <a:off x="4727848" y="1916832"/>
            <a:ext cx="7000924" cy="2520280"/>
            <a:chOff x="4727848" y="1916832"/>
            <a:chExt cx="7000924" cy="2520280"/>
          </a:xfrm>
        </p:grpSpPr>
        <p:sp>
          <p:nvSpPr>
            <p:cNvPr id="5" name="TextBox 4"/>
            <p:cNvSpPr txBox="1"/>
            <p:nvPr/>
          </p:nvSpPr>
          <p:spPr>
            <a:xfrm>
              <a:off x="4727848" y="2348880"/>
              <a:ext cx="7000924" cy="1825625"/>
            </a:xfrm>
            <a:prstGeom prst="rect">
              <a:avLst/>
            </a:prstGeom>
            <a:noFill/>
            <a:ln>
              <a:noFill/>
            </a:ln>
            <a:effectLst/>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class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BTNode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二叉链中结点类</a:t>
              </a:r>
            </a:p>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def __</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init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__(</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=None):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构造方法</a:t>
              </a:r>
            </a:p>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self.data</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结点值</a:t>
              </a:r>
            </a:p>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self.lchild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=None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左孩子指针</a:t>
              </a:r>
            </a:p>
            <a:p>
              <a:pPr algn="l">
                <a:lnSpc>
                  <a:spcPts val="24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self.rchild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=None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右孩子指针</a:t>
              </a:r>
            </a:p>
          </p:txBody>
        </p:sp>
        <p:sp>
          <p:nvSpPr>
            <p:cNvPr id="6" name="矩形 5"/>
            <p:cNvSpPr/>
            <p:nvPr>
              <p:custDataLst>
                <p:tags r:id="rId6"/>
              </p:custDataLst>
            </p:nvPr>
          </p:nvSpPr>
          <p:spPr>
            <a:xfrm>
              <a:off x="4727848" y="1916832"/>
              <a:ext cx="6854552" cy="2520280"/>
            </a:xfrm>
            <a:prstGeom prst="rect">
              <a:avLst/>
            </a:prstGeom>
            <a:ln w="19050">
              <a:solidFill>
                <a:schemeClr val="accent3">
                  <a:lumMod val="60000"/>
                  <a:lumOff val="40000"/>
                </a:schemeClr>
              </a:solidFill>
              <a:tailEnd type="none"/>
            </a:ln>
            <a:effectLst>
              <a:outerShdw blurRad="63500" algn="ctr" rotWithShape="0">
                <a:prstClr val="black">
                  <a:alpha val="77000"/>
                </a:prstClr>
              </a:outerShdw>
            </a:effectLst>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endParaRPr>
            </a:p>
          </p:txBody>
        </p:sp>
      </p:grpSp>
      <p:sp>
        <p:nvSpPr>
          <p:cNvPr id="9" name="椭圆 8"/>
          <p:cNvSpPr/>
          <p:nvPr>
            <p:custDataLst>
              <p:tags r:id="rId1"/>
            </p:custDataLst>
          </p:nvPr>
        </p:nvSpPr>
        <p:spPr>
          <a:xfrm>
            <a:off x="4413231" y="6373831"/>
            <a:ext cx="365125" cy="3651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10" name="椭圆 9"/>
          <p:cNvSpPr/>
          <p:nvPr>
            <p:custDataLst>
              <p:tags r:id="rId2"/>
            </p:custDataLst>
          </p:nvPr>
        </p:nvSpPr>
        <p:spPr>
          <a:xfrm>
            <a:off x="8832935" y="5465876"/>
            <a:ext cx="275421" cy="275421"/>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11" name="椭圆 10"/>
          <p:cNvSpPr/>
          <p:nvPr>
            <p:custDataLst>
              <p:tags r:id="rId3"/>
            </p:custDataLst>
          </p:nvPr>
        </p:nvSpPr>
        <p:spPr>
          <a:xfrm>
            <a:off x="6455636" y="5487908"/>
            <a:ext cx="506776" cy="506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12" name="椭圆 11"/>
          <p:cNvSpPr/>
          <p:nvPr>
            <p:custDataLst>
              <p:tags r:id="rId4"/>
            </p:custDataLst>
          </p:nvPr>
        </p:nvSpPr>
        <p:spPr>
          <a:xfrm>
            <a:off x="2877459" y="5603586"/>
            <a:ext cx="275421" cy="275421"/>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lt1"/>
              </a:solidFill>
            </a:endParaRPr>
          </a:p>
        </p:txBody>
      </p:sp>
      <p:sp>
        <p:nvSpPr>
          <p:cNvPr id="13" name="椭圆 12"/>
          <p:cNvSpPr/>
          <p:nvPr>
            <p:custDataLst>
              <p:tags r:id="rId5"/>
            </p:custDataLst>
          </p:nvPr>
        </p:nvSpPr>
        <p:spPr>
          <a:xfrm>
            <a:off x="11366376" y="5033828"/>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Tree>
    <p:extLst>
      <p:ext uri="{BB962C8B-B14F-4D97-AF65-F5344CB8AC3E}">
        <p14:creationId xmlns:p14="http://schemas.microsoft.com/office/powerpoint/2010/main" val="32621056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259581" y="858379"/>
            <a:ext cx="1900083" cy="1925032"/>
            <a:chOff x="1150124" y="3032607"/>
            <a:chExt cx="1900083" cy="1925032"/>
          </a:xfrm>
        </p:grpSpPr>
        <p:sp>
          <p:nvSpPr>
            <p:cNvPr id="6" name="Line 34"/>
            <p:cNvSpPr>
              <a:spLocks noChangeShapeType="1"/>
            </p:cNvSpPr>
            <p:nvPr>
              <p:custDataLst>
                <p:tags r:id="rId30"/>
              </p:custDataLst>
            </p:nvPr>
          </p:nvSpPr>
          <p:spPr bwMode="auto">
            <a:xfrm>
              <a:off x="2214546" y="3286124"/>
              <a:ext cx="201626" cy="255318"/>
            </a:xfrm>
            <a:prstGeom prst="line">
              <a:avLst/>
            </a:pr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7" name="Freeform 45"/>
            <p:cNvSpPr/>
            <p:nvPr>
              <p:custDataLst>
                <p:tags r:id="rId31"/>
              </p:custDataLst>
            </p:nvPr>
          </p:nvSpPr>
          <p:spPr bwMode="auto">
            <a:xfrm>
              <a:off x="2204420" y="3770162"/>
              <a:ext cx="208179" cy="328087"/>
            </a:xfrm>
            <a:custGeom>
              <a:avLst/>
              <a:gdLst/>
              <a:ahLst/>
              <a:cxnLst>
                <a:cxn ang="0">
                  <a:pos x="233" y="0"/>
                </a:cxn>
                <a:cxn ang="0">
                  <a:pos x="0" y="383"/>
                </a:cxn>
              </a:cxnLst>
              <a:rect l="0" t="0" r="r" b="b"/>
              <a:pathLst>
                <a:path w="233" h="383">
                  <a:moveTo>
                    <a:pt x="233" y="0"/>
                  </a:moveTo>
                  <a:lnTo>
                    <a:pt x="0" y="383"/>
                  </a:lnTo>
                </a:path>
              </a:pathLst>
            </a:cu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8" name="Line 44"/>
            <p:cNvSpPr>
              <a:spLocks noChangeShapeType="1"/>
            </p:cNvSpPr>
            <p:nvPr>
              <p:custDataLst>
                <p:tags r:id="rId32"/>
              </p:custDataLst>
            </p:nvPr>
          </p:nvSpPr>
          <p:spPr bwMode="auto">
            <a:xfrm>
              <a:off x="1369024" y="4327825"/>
              <a:ext cx="308248" cy="334084"/>
            </a:xfrm>
            <a:prstGeom prst="line">
              <a:avLst/>
            </a:pr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 name="Freeform 43"/>
            <p:cNvSpPr/>
            <p:nvPr>
              <p:custDataLst>
                <p:tags r:id="rId33"/>
              </p:custDataLst>
            </p:nvPr>
          </p:nvSpPr>
          <p:spPr bwMode="auto">
            <a:xfrm>
              <a:off x="2579678" y="3739324"/>
              <a:ext cx="234983" cy="365779"/>
            </a:xfrm>
            <a:custGeom>
              <a:avLst/>
              <a:gdLst/>
              <a:ahLst/>
              <a:cxnLst>
                <a:cxn ang="0">
                  <a:pos x="0" y="0"/>
                </a:cxn>
                <a:cxn ang="0">
                  <a:pos x="263" y="427"/>
                </a:cxn>
              </a:cxnLst>
              <a:rect l="0" t="0" r="r" b="b"/>
              <a:pathLst>
                <a:path w="263" h="427">
                  <a:moveTo>
                    <a:pt x="0" y="0"/>
                  </a:moveTo>
                  <a:lnTo>
                    <a:pt x="263" y="427"/>
                  </a:lnTo>
                </a:path>
              </a:pathLst>
            </a:cu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0" name="Line 42"/>
            <p:cNvSpPr>
              <a:spLocks noChangeShapeType="1"/>
            </p:cNvSpPr>
            <p:nvPr>
              <p:custDataLst>
                <p:tags r:id="rId34"/>
              </p:custDataLst>
            </p:nvPr>
          </p:nvSpPr>
          <p:spPr bwMode="auto">
            <a:xfrm flipH="1">
              <a:off x="1296653" y="3705059"/>
              <a:ext cx="285911" cy="406897"/>
            </a:xfrm>
            <a:prstGeom prst="line">
              <a:avLst/>
            </a:pr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 name="Line 41"/>
            <p:cNvSpPr>
              <a:spLocks noChangeShapeType="1"/>
            </p:cNvSpPr>
            <p:nvPr>
              <p:custDataLst>
                <p:tags r:id="rId35"/>
              </p:custDataLst>
            </p:nvPr>
          </p:nvSpPr>
          <p:spPr bwMode="auto">
            <a:xfrm flipH="1">
              <a:off x="1632598" y="3155105"/>
              <a:ext cx="477114" cy="409467"/>
            </a:xfrm>
            <a:prstGeom prst="line">
              <a:avLst/>
            </a:pr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2" name="Oval 40"/>
            <p:cNvSpPr>
              <a:spLocks noChangeArrowheads="1"/>
            </p:cNvSpPr>
            <p:nvPr>
              <p:custDataLst>
                <p:tags r:id="rId36"/>
              </p:custDataLst>
            </p:nvPr>
          </p:nvSpPr>
          <p:spPr bwMode="auto">
            <a:xfrm>
              <a:off x="1955141" y="3032607"/>
              <a:ext cx="324000" cy="324000"/>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000"/>
                </a:lnSpc>
                <a:spcBef>
                  <a:spcPct val="0"/>
                </a:spcBef>
              </a:pPr>
              <a:r>
                <a:rPr kumimoji="0"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3" name="Oval 39"/>
            <p:cNvSpPr>
              <a:spLocks noChangeArrowheads="1"/>
            </p:cNvSpPr>
            <p:nvPr>
              <p:custDataLst>
                <p:tags r:id="rId37"/>
              </p:custDataLst>
            </p:nvPr>
          </p:nvSpPr>
          <p:spPr bwMode="auto">
            <a:xfrm>
              <a:off x="1486069" y="3482335"/>
              <a:ext cx="324000" cy="324000"/>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000"/>
                </a:lnSpc>
                <a:spcBef>
                  <a:spcPct val="0"/>
                </a:spcBef>
              </a:pPr>
              <a:r>
                <a:rPr kumimoji="0"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4" name="Oval 38"/>
            <p:cNvSpPr>
              <a:spLocks noChangeArrowheads="1"/>
            </p:cNvSpPr>
            <p:nvPr>
              <p:custDataLst>
                <p:tags r:id="rId38"/>
              </p:custDataLst>
            </p:nvPr>
          </p:nvSpPr>
          <p:spPr bwMode="auto">
            <a:xfrm>
              <a:off x="2357204" y="3520883"/>
              <a:ext cx="324000" cy="324000"/>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000"/>
                </a:lnSpc>
                <a:spcBef>
                  <a:spcPct val="0"/>
                </a:spcBef>
              </a:pPr>
              <a:r>
                <a:rPr kumimoji="0"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15" name="Oval 37"/>
            <p:cNvSpPr>
              <a:spLocks noChangeArrowheads="1"/>
            </p:cNvSpPr>
            <p:nvPr>
              <p:custDataLst>
                <p:tags r:id="rId39"/>
              </p:custDataLst>
            </p:nvPr>
          </p:nvSpPr>
          <p:spPr bwMode="auto">
            <a:xfrm>
              <a:off x="2065038" y="4099105"/>
              <a:ext cx="324000" cy="324000"/>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000"/>
                </a:lnSpc>
                <a:spcBef>
                  <a:spcPct val="0"/>
                </a:spcBef>
              </a:pPr>
              <a:r>
                <a:rPr kumimoji="0"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16" name="Oval 36"/>
            <p:cNvSpPr>
              <a:spLocks noChangeArrowheads="1"/>
            </p:cNvSpPr>
            <p:nvPr>
              <p:custDataLst>
                <p:tags r:id="rId40"/>
              </p:custDataLst>
            </p:nvPr>
          </p:nvSpPr>
          <p:spPr bwMode="auto">
            <a:xfrm>
              <a:off x="2726207" y="4099105"/>
              <a:ext cx="324000" cy="324000"/>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000"/>
                </a:lnSpc>
                <a:spcBef>
                  <a:spcPct val="0"/>
                </a:spcBef>
              </a:pPr>
              <a:r>
                <a:rPr kumimoji="0"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17" name="Oval 35"/>
            <p:cNvSpPr>
              <a:spLocks noChangeArrowheads="1"/>
            </p:cNvSpPr>
            <p:nvPr>
              <p:custDataLst>
                <p:tags r:id="rId41"/>
              </p:custDataLst>
            </p:nvPr>
          </p:nvSpPr>
          <p:spPr bwMode="auto">
            <a:xfrm>
              <a:off x="1150124" y="4111954"/>
              <a:ext cx="324000" cy="324000"/>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000"/>
                </a:lnSpc>
                <a:spcBef>
                  <a:spcPct val="0"/>
                </a:spcBef>
              </a:pPr>
              <a:r>
                <a:rPr kumimoji="0"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18" name="Oval 33"/>
            <p:cNvSpPr>
              <a:spLocks noChangeArrowheads="1"/>
            </p:cNvSpPr>
            <p:nvPr>
              <p:custDataLst>
                <p:tags r:id="rId42"/>
              </p:custDataLst>
            </p:nvPr>
          </p:nvSpPr>
          <p:spPr bwMode="auto">
            <a:xfrm>
              <a:off x="1568268" y="4633639"/>
              <a:ext cx="324000" cy="324000"/>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000"/>
                </a:lnSpc>
                <a:spcBef>
                  <a:spcPct val="0"/>
                </a:spcBef>
              </a:pPr>
              <a:r>
                <a:rPr kumimoji="0"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G</a:t>
              </a:r>
            </a:p>
          </p:txBody>
        </p:sp>
      </p:grpSp>
      <p:sp>
        <p:nvSpPr>
          <p:cNvPr id="50" name="右箭头 49"/>
          <p:cNvSpPr/>
          <p:nvPr>
            <p:custDataLst>
              <p:tags r:id="rId1"/>
            </p:custDataLst>
          </p:nvPr>
        </p:nvSpPr>
        <p:spPr>
          <a:xfrm>
            <a:off x="4331282" y="1756775"/>
            <a:ext cx="1643074" cy="285752"/>
          </a:xfrm>
          <a:prstGeom prst="right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D8572A"/>
              </a:gs>
              <a:gs pos="80000">
                <a:srgbClr val="D8572A"/>
              </a:gs>
              <a:gs pos="100000">
                <a:srgbClr val="D8572A"/>
              </a:gs>
            </a:gsLst>
            <a:lin ang="16200000" scaled="0"/>
          </a:gradFill>
          <a:ln>
            <a:solidFill>
              <a:schemeClr val="accent2">
                <a:shade val="95000"/>
                <a:satMod val="105000"/>
              </a:schemeClr>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400">
              <a:solidFill>
                <a:schemeClr val="lt1"/>
              </a:solidFill>
            </a:endParaRPr>
          </a:p>
        </p:txBody>
      </p:sp>
      <p:grpSp>
        <p:nvGrpSpPr>
          <p:cNvPr id="58" name="组合 57"/>
          <p:cNvGrpSpPr/>
          <p:nvPr/>
        </p:nvGrpSpPr>
        <p:grpSpPr>
          <a:xfrm>
            <a:off x="6240016" y="893812"/>
            <a:ext cx="3591993" cy="1959124"/>
            <a:chOff x="4623345" y="183992"/>
            <a:chExt cx="3591993" cy="1959124"/>
          </a:xfrm>
        </p:grpSpPr>
        <p:sp>
          <p:nvSpPr>
            <p:cNvPr id="21" name="Rectangle 30"/>
            <p:cNvSpPr>
              <a:spLocks noChangeArrowheads="1"/>
            </p:cNvSpPr>
            <p:nvPr>
              <p:custDataLst>
                <p:tags r:id="rId3"/>
              </p:custDataLst>
            </p:nvPr>
          </p:nvSpPr>
          <p:spPr bwMode="auto">
            <a:xfrm>
              <a:off x="5916463" y="560747"/>
              <a:ext cx="287360" cy="22677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l">
                <a:lnSpc>
                  <a:spcPts val="1500"/>
                </a:lnSpc>
                <a:spcBef>
                  <a:spcPct val="0"/>
                </a:spcBef>
              </a:pPr>
              <a:endParaRPr kumimoji="0" lang="zh-CN" altLang="zh-CN"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2" name="Rectangle 29"/>
            <p:cNvSpPr>
              <a:spLocks noChangeArrowheads="1"/>
            </p:cNvSpPr>
            <p:nvPr>
              <p:custDataLst>
                <p:tags r:id="rId4"/>
              </p:custDataLst>
            </p:nvPr>
          </p:nvSpPr>
          <p:spPr bwMode="auto">
            <a:xfrm>
              <a:off x="6203822" y="560747"/>
              <a:ext cx="287360" cy="22677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29412" rIns="0" bIns="0" numCol="1" anchor="t" anchorCtr="0" compatLnSpc="1"/>
            <a:lstStyle/>
            <a:p>
              <a:pPr>
                <a:lnSpc>
                  <a:spcPts val="1500"/>
                </a:lnSpc>
                <a:spcBef>
                  <a:spcPct val="0"/>
                </a:spcBef>
              </a:pPr>
              <a:r>
                <a:rPr kumimoji="0" lang="en-US" altLang="zh-CN" sz="14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23" name="Rectangle 28"/>
            <p:cNvSpPr>
              <a:spLocks noChangeArrowheads="1"/>
            </p:cNvSpPr>
            <p:nvPr>
              <p:custDataLst>
                <p:tags r:id="rId5"/>
              </p:custDataLst>
            </p:nvPr>
          </p:nvSpPr>
          <p:spPr bwMode="auto">
            <a:xfrm>
              <a:off x="6491181" y="560747"/>
              <a:ext cx="287360" cy="22677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l">
                <a:lnSpc>
                  <a:spcPts val="1500"/>
                </a:lnSpc>
                <a:spcBef>
                  <a:spcPct val="0"/>
                </a:spcBef>
              </a:pPr>
              <a:endParaRPr kumimoji="0" lang="zh-CN" altLang="zh-CN"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4" name="Rectangle 27"/>
            <p:cNvSpPr>
              <a:spLocks noChangeArrowheads="1"/>
            </p:cNvSpPr>
            <p:nvPr>
              <p:custDataLst>
                <p:tags r:id="rId6"/>
              </p:custDataLst>
            </p:nvPr>
          </p:nvSpPr>
          <p:spPr bwMode="auto">
            <a:xfrm>
              <a:off x="5054385" y="1013576"/>
              <a:ext cx="287360" cy="2253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l">
                <a:lnSpc>
                  <a:spcPts val="1500"/>
                </a:lnSpc>
                <a:spcBef>
                  <a:spcPct val="0"/>
                </a:spcBef>
              </a:pPr>
              <a:endParaRPr kumimoji="0" lang="zh-CN" altLang="zh-CN"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5" name="Rectangle 26"/>
            <p:cNvSpPr>
              <a:spLocks noChangeArrowheads="1"/>
            </p:cNvSpPr>
            <p:nvPr>
              <p:custDataLst>
                <p:tags r:id="rId7"/>
              </p:custDataLst>
            </p:nvPr>
          </p:nvSpPr>
          <p:spPr bwMode="auto">
            <a:xfrm>
              <a:off x="5341743" y="1013576"/>
              <a:ext cx="287360" cy="2253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29412" rIns="0" bIns="0" numCol="1" anchor="t" anchorCtr="0" compatLnSpc="1"/>
            <a:lstStyle/>
            <a:p>
              <a:pPr>
                <a:lnSpc>
                  <a:spcPts val="1500"/>
                </a:lnSpc>
                <a:spcBef>
                  <a:spcPct val="0"/>
                </a:spcBef>
              </a:pPr>
              <a:r>
                <a:rPr kumimoji="0" lang="en-US" altLang="zh-CN" sz="140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26" name="Rectangle 25"/>
            <p:cNvSpPr>
              <a:spLocks noChangeArrowheads="1"/>
            </p:cNvSpPr>
            <p:nvPr>
              <p:custDataLst>
                <p:tags r:id="rId8"/>
              </p:custDataLst>
            </p:nvPr>
          </p:nvSpPr>
          <p:spPr bwMode="auto">
            <a:xfrm>
              <a:off x="5629103" y="1013576"/>
              <a:ext cx="287360" cy="2253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29412" rIns="0" bIns="0" numCol="1" anchor="t" anchorCtr="0" compatLnSpc="1"/>
            <a:lstStyle/>
            <a:p>
              <a:pPr>
                <a:lnSpc>
                  <a:spcPts val="1500"/>
                </a:lnSpc>
                <a:spcBef>
                  <a:spcPct val="0"/>
                </a:spcBef>
              </a:pPr>
              <a:r>
                <a:rPr kumimoji="0" lang="zh-CN" altLang="zh-CN" sz="14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27" name="Rectangle 24"/>
            <p:cNvSpPr>
              <a:spLocks noChangeArrowheads="1"/>
            </p:cNvSpPr>
            <p:nvPr>
              <p:custDataLst>
                <p:tags r:id="rId9"/>
              </p:custDataLst>
            </p:nvPr>
          </p:nvSpPr>
          <p:spPr bwMode="auto">
            <a:xfrm>
              <a:off x="6778541" y="1013576"/>
              <a:ext cx="286561" cy="2253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l">
                <a:lnSpc>
                  <a:spcPts val="1500"/>
                </a:lnSpc>
                <a:spcBef>
                  <a:spcPct val="0"/>
                </a:spcBef>
              </a:pPr>
              <a:endParaRPr kumimoji="0" lang="zh-CN" altLang="zh-CN"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8" name="Rectangle 23"/>
            <p:cNvSpPr>
              <a:spLocks noChangeArrowheads="1"/>
            </p:cNvSpPr>
            <p:nvPr>
              <p:custDataLst>
                <p:tags r:id="rId10"/>
              </p:custDataLst>
            </p:nvPr>
          </p:nvSpPr>
          <p:spPr bwMode="auto">
            <a:xfrm>
              <a:off x="7065102" y="1013576"/>
              <a:ext cx="288158" cy="2253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29412" rIns="0" bIns="0" numCol="1" anchor="t" anchorCtr="0" compatLnSpc="1"/>
            <a:lstStyle/>
            <a:p>
              <a:pPr>
                <a:lnSpc>
                  <a:spcPts val="1500"/>
                </a:lnSpc>
                <a:spcBef>
                  <a:spcPct val="0"/>
                </a:spcBef>
              </a:pPr>
              <a:r>
                <a:rPr kumimoji="0" lang="en-US" altLang="zh-CN" sz="140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29" name="Rectangle 22"/>
            <p:cNvSpPr>
              <a:spLocks noChangeArrowheads="1"/>
            </p:cNvSpPr>
            <p:nvPr>
              <p:custDataLst>
                <p:tags r:id="rId11"/>
              </p:custDataLst>
            </p:nvPr>
          </p:nvSpPr>
          <p:spPr bwMode="auto">
            <a:xfrm>
              <a:off x="7353260" y="1013576"/>
              <a:ext cx="287360" cy="2253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l">
                <a:lnSpc>
                  <a:spcPts val="1500"/>
                </a:lnSpc>
                <a:spcBef>
                  <a:spcPct val="0"/>
                </a:spcBef>
              </a:pPr>
              <a:endParaRPr kumimoji="0" lang="zh-CN" altLang="zh-CN"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0" name="Rectangle 21"/>
            <p:cNvSpPr>
              <a:spLocks noChangeArrowheads="1"/>
            </p:cNvSpPr>
            <p:nvPr>
              <p:custDataLst>
                <p:tags r:id="rId12"/>
              </p:custDataLst>
            </p:nvPr>
          </p:nvSpPr>
          <p:spPr bwMode="auto">
            <a:xfrm>
              <a:off x="4623345" y="1464958"/>
              <a:ext cx="287360" cy="226053"/>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29412" rIns="0" bIns="0" numCol="1" anchor="t" anchorCtr="0" compatLnSpc="1"/>
            <a:lstStyle/>
            <a:p>
              <a:pPr>
                <a:lnSpc>
                  <a:spcPts val="1500"/>
                </a:lnSpc>
                <a:spcBef>
                  <a:spcPct val="0"/>
                </a:spcBef>
              </a:pPr>
              <a:r>
                <a:rPr kumimoji="0" lang="zh-CN" altLang="zh-CN" sz="14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31" name="Rectangle 20"/>
            <p:cNvSpPr>
              <a:spLocks noChangeArrowheads="1"/>
            </p:cNvSpPr>
            <p:nvPr>
              <p:custDataLst>
                <p:tags r:id="rId13"/>
              </p:custDataLst>
            </p:nvPr>
          </p:nvSpPr>
          <p:spPr bwMode="auto">
            <a:xfrm>
              <a:off x="4910705" y="1464958"/>
              <a:ext cx="287360" cy="226053"/>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29412" rIns="0" bIns="0" numCol="1" anchor="t" anchorCtr="0" compatLnSpc="1"/>
            <a:lstStyle/>
            <a:p>
              <a:pPr>
                <a:lnSpc>
                  <a:spcPts val="1500"/>
                </a:lnSpc>
                <a:spcBef>
                  <a:spcPct val="0"/>
                </a:spcBef>
              </a:pPr>
              <a:r>
                <a:rPr kumimoji="0" lang="en-US" altLang="zh-CN" sz="1400">
                  <a:solidFill>
                    <a:srgbClr val="FFFFFF"/>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32" name="Rectangle 19"/>
            <p:cNvSpPr>
              <a:spLocks noChangeArrowheads="1"/>
            </p:cNvSpPr>
            <p:nvPr>
              <p:custDataLst>
                <p:tags r:id="rId14"/>
              </p:custDataLst>
            </p:nvPr>
          </p:nvSpPr>
          <p:spPr bwMode="auto">
            <a:xfrm>
              <a:off x="5198064" y="1464958"/>
              <a:ext cx="287360" cy="226053"/>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l">
                <a:lnSpc>
                  <a:spcPts val="1500"/>
                </a:lnSpc>
                <a:spcBef>
                  <a:spcPct val="0"/>
                </a:spcBef>
              </a:pPr>
              <a:endParaRPr kumimoji="0" lang="zh-CN" altLang="zh-CN"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3" name="Rectangle 18"/>
            <p:cNvSpPr>
              <a:spLocks noChangeArrowheads="1"/>
            </p:cNvSpPr>
            <p:nvPr>
              <p:custDataLst>
                <p:tags r:id="rId15"/>
              </p:custDataLst>
            </p:nvPr>
          </p:nvSpPr>
          <p:spPr bwMode="auto">
            <a:xfrm>
              <a:off x="6347502" y="1464958"/>
              <a:ext cx="286561" cy="226053"/>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29412" rIns="0" bIns="0" numCol="1" anchor="t" anchorCtr="0" compatLnSpc="1"/>
            <a:lstStyle/>
            <a:p>
              <a:pPr>
                <a:lnSpc>
                  <a:spcPts val="1500"/>
                </a:lnSpc>
                <a:spcBef>
                  <a:spcPct val="0"/>
                </a:spcBef>
              </a:pPr>
              <a:r>
                <a:rPr kumimoji="0" lang="zh-CN" altLang="zh-CN" sz="14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34" name="Rectangle 17"/>
            <p:cNvSpPr>
              <a:spLocks noChangeArrowheads="1"/>
            </p:cNvSpPr>
            <p:nvPr>
              <p:custDataLst>
                <p:tags r:id="rId16"/>
              </p:custDataLst>
            </p:nvPr>
          </p:nvSpPr>
          <p:spPr bwMode="auto">
            <a:xfrm>
              <a:off x="6634063" y="1464958"/>
              <a:ext cx="288158" cy="226053"/>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29412" rIns="0" bIns="0" numCol="1" anchor="t" anchorCtr="0" compatLnSpc="1"/>
            <a:lstStyle/>
            <a:p>
              <a:pPr>
                <a:lnSpc>
                  <a:spcPts val="1500"/>
                </a:lnSpc>
                <a:spcBef>
                  <a:spcPct val="0"/>
                </a:spcBef>
              </a:pPr>
              <a:r>
                <a:rPr kumimoji="0" lang="en-US" altLang="zh-CN" sz="1400">
                  <a:solidFill>
                    <a:srgbClr val="FFFFFF"/>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35" name="Rectangle 16"/>
            <p:cNvSpPr>
              <a:spLocks noChangeArrowheads="1"/>
            </p:cNvSpPr>
            <p:nvPr>
              <p:custDataLst>
                <p:tags r:id="rId17"/>
              </p:custDataLst>
            </p:nvPr>
          </p:nvSpPr>
          <p:spPr bwMode="auto">
            <a:xfrm>
              <a:off x="6922221" y="1464958"/>
              <a:ext cx="287360" cy="226053"/>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29412" rIns="0" bIns="0" numCol="1" anchor="t" anchorCtr="0" compatLnSpc="1"/>
            <a:lstStyle/>
            <a:p>
              <a:pPr>
                <a:lnSpc>
                  <a:spcPts val="1500"/>
                </a:lnSpc>
                <a:spcBef>
                  <a:spcPct val="0"/>
                </a:spcBef>
              </a:pPr>
              <a:r>
                <a:rPr kumimoji="0" lang="zh-CN" altLang="zh-CN" sz="14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36" name="Rectangle 15"/>
            <p:cNvSpPr>
              <a:spLocks noChangeArrowheads="1"/>
            </p:cNvSpPr>
            <p:nvPr>
              <p:custDataLst>
                <p:tags r:id="rId18"/>
              </p:custDataLst>
            </p:nvPr>
          </p:nvSpPr>
          <p:spPr bwMode="auto">
            <a:xfrm>
              <a:off x="5485423" y="1917063"/>
              <a:ext cx="287360" cy="226053"/>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29412" rIns="0" bIns="0" numCol="1" anchor="t" anchorCtr="0" compatLnSpc="1"/>
            <a:lstStyle/>
            <a:p>
              <a:pPr>
                <a:lnSpc>
                  <a:spcPts val="1500"/>
                </a:lnSpc>
                <a:spcBef>
                  <a:spcPct val="0"/>
                </a:spcBef>
              </a:pPr>
              <a:r>
                <a:rPr kumimoji="0" lang="zh-CN" altLang="zh-CN" sz="14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37" name="Rectangle 14"/>
            <p:cNvSpPr>
              <a:spLocks noChangeArrowheads="1"/>
            </p:cNvSpPr>
            <p:nvPr>
              <p:custDataLst>
                <p:tags r:id="rId19"/>
              </p:custDataLst>
            </p:nvPr>
          </p:nvSpPr>
          <p:spPr bwMode="auto">
            <a:xfrm>
              <a:off x="5772783" y="1917063"/>
              <a:ext cx="287360" cy="226053"/>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29412" rIns="0" bIns="0" numCol="1" anchor="t" anchorCtr="0" compatLnSpc="1"/>
            <a:lstStyle/>
            <a:p>
              <a:pPr>
                <a:lnSpc>
                  <a:spcPts val="1500"/>
                </a:lnSpc>
                <a:spcBef>
                  <a:spcPct val="0"/>
                </a:spcBef>
              </a:pPr>
              <a:r>
                <a:rPr kumimoji="0" lang="en-US" altLang="zh-CN" sz="1400">
                  <a:solidFill>
                    <a:srgbClr val="FFFFFF"/>
                  </a:solidFill>
                  <a:latin typeface="微软雅黑" panose="020B0503020204020204" pitchFamily="34" charset="-122"/>
                  <a:ea typeface="微软雅黑" panose="020B0503020204020204" pitchFamily="34" charset="-122"/>
                  <a:cs typeface="Consolas" panose="020B0609020204030204" pitchFamily="49" charset="0"/>
                </a:rPr>
                <a:t>G</a:t>
              </a:r>
            </a:p>
          </p:txBody>
        </p:sp>
        <p:sp>
          <p:nvSpPr>
            <p:cNvPr id="38" name="Rectangle 13"/>
            <p:cNvSpPr>
              <a:spLocks noChangeArrowheads="1"/>
            </p:cNvSpPr>
            <p:nvPr>
              <p:custDataLst>
                <p:tags r:id="rId20"/>
              </p:custDataLst>
            </p:nvPr>
          </p:nvSpPr>
          <p:spPr bwMode="auto">
            <a:xfrm>
              <a:off x="6060143" y="1917063"/>
              <a:ext cx="287360" cy="226053"/>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29412" rIns="0" bIns="0" numCol="1" anchor="t" anchorCtr="0" compatLnSpc="1"/>
            <a:lstStyle/>
            <a:p>
              <a:pPr>
                <a:lnSpc>
                  <a:spcPts val="1500"/>
                </a:lnSpc>
                <a:spcBef>
                  <a:spcPct val="0"/>
                </a:spcBef>
              </a:pPr>
              <a:r>
                <a:rPr kumimoji="0" lang="zh-CN" altLang="zh-CN" sz="14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39" name="Rectangle 12"/>
            <p:cNvSpPr>
              <a:spLocks noChangeArrowheads="1"/>
            </p:cNvSpPr>
            <p:nvPr>
              <p:custDataLst>
                <p:tags r:id="rId21"/>
              </p:custDataLst>
            </p:nvPr>
          </p:nvSpPr>
          <p:spPr bwMode="auto">
            <a:xfrm>
              <a:off x="7353260" y="1464958"/>
              <a:ext cx="287360" cy="226053"/>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29412" rIns="0" bIns="0" numCol="1" anchor="t" anchorCtr="0" compatLnSpc="1"/>
            <a:lstStyle/>
            <a:p>
              <a:pPr>
                <a:lnSpc>
                  <a:spcPts val="1500"/>
                </a:lnSpc>
                <a:spcBef>
                  <a:spcPct val="0"/>
                </a:spcBef>
              </a:pPr>
              <a:r>
                <a:rPr kumimoji="0" lang="zh-CN" altLang="zh-CN" sz="14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40" name="Rectangle 11"/>
            <p:cNvSpPr>
              <a:spLocks noChangeArrowheads="1"/>
            </p:cNvSpPr>
            <p:nvPr>
              <p:custDataLst>
                <p:tags r:id="rId22"/>
              </p:custDataLst>
            </p:nvPr>
          </p:nvSpPr>
          <p:spPr bwMode="auto">
            <a:xfrm>
              <a:off x="7640619" y="1464958"/>
              <a:ext cx="286561" cy="226053"/>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29412" rIns="0" bIns="0" numCol="1" anchor="t" anchorCtr="0" compatLnSpc="1"/>
            <a:lstStyle/>
            <a:p>
              <a:pPr>
                <a:lnSpc>
                  <a:spcPts val="1500"/>
                </a:lnSpc>
                <a:spcBef>
                  <a:spcPct val="0"/>
                </a:spcBef>
              </a:pPr>
              <a:r>
                <a:rPr kumimoji="0" lang="en-US" altLang="zh-CN" sz="1400">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41" name="Rectangle 10"/>
            <p:cNvSpPr>
              <a:spLocks noChangeArrowheads="1"/>
            </p:cNvSpPr>
            <p:nvPr>
              <p:custDataLst>
                <p:tags r:id="rId23"/>
              </p:custDataLst>
            </p:nvPr>
          </p:nvSpPr>
          <p:spPr bwMode="auto">
            <a:xfrm>
              <a:off x="7927180" y="1464958"/>
              <a:ext cx="288158" cy="226053"/>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DB7C23"/>
                </a:gs>
                <a:gs pos="35000">
                  <a:srgbClr val="DB7C23"/>
                </a:gs>
                <a:gs pos="100000">
                  <a:srgbClr val="DB7C23"/>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29412" rIns="0" bIns="0" numCol="1" anchor="t" anchorCtr="0" compatLnSpc="1"/>
            <a:lstStyle/>
            <a:p>
              <a:pPr>
                <a:lnSpc>
                  <a:spcPts val="1500"/>
                </a:lnSpc>
                <a:spcBef>
                  <a:spcPct val="0"/>
                </a:spcBef>
              </a:pPr>
              <a:r>
                <a:rPr kumimoji="0" lang="zh-CN" altLang="zh-CN" sz="14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42" name="Freeform 9"/>
            <p:cNvSpPr/>
            <p:nvPr>
              <p:custDataLst>
                <p:tags r:id="rId24"/>
              </p:custDataLst>
            </p:nvPr>
          </p:nvSpPr>
          <p:spPr bwMode="auto">
            <a:xfrm>
              <a:off x="5766397" y="673773"/>
              <a:ext cx="293745" cy="334732"/>
            </a:xfrm>
            <a:custGeom>
              <a:avLst/>
              <a:gdLst/>
              <a:ahLst/>
              <a:cxnLst>
                <a:cxn ang="0">
                  <a:pos x="367" y="0"/>
                </a:cxn>
                <a:cxn ang="0">
                  <a:pos x="0" y="462"/>
                </a:cxn>
              </a:cxnLst>
              <a:rect l="0" t="0" r="r" b="b"/>
              <a:pathLst>
                <a:path w="367" h="462">
                  <a:moveTo>
                    <a:pt x="367" y="0"/>
                  </a:moveTo>
                  <a:lnTo>
                    <a:pt x="0" y="462"/>
                  </a:lnTo>
                </a:path>
              </a:pathLst>
            </a:custGeom>
            <a:ln w="1270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500"/>
                </a:lnSpc>
              </a:pPr>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3" name="Freeform 8"/>
            <p:cNvSpPr/>
            <p:nvPr>
              <p:custDataLst>
                <p:tags r:id="rId25"/>
              </p:custDataLst>
            </p:nvPr>
          </p:nvSpPr>
          <p:spPr bwMode="auto">
            <a:xfrm>
              <a:off x="6646835" y="688264"/>
              <a:ext cx="275386" cy="325313"/>
            </a:xfrm>
            <a:custGeom>
              <a:avLst/>
              <a:gdLst/>
              <a:ahLst/>
              <a:cxnLst>
                <a:cxn ang="0">
                  <a:pos x="0" y="0"/>
                </a:cxn>
                <a:cxn ang="0">
                  <a:pos x="345" y="448"/>
                </a:cxn>
              </a:cxnLst>
              <a:rect l="0" t="0" r="r" b="b"/>
              <a:pathLst>
                <a:path w="345" h="448">
                  <a:moveTo>
                    <a:pt x="0" y="0"/>
                  </a:moveTo>
                  <a:lnTo>
                    <a:pt x="345" y="448"/>
                  </a:lnTo>
                </a:path>
              </a:pathLst>
            </a:custGeom>
            <a:ln w="1270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500"/>
                </a:lnSpc>
              </a:pPr>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4" name="Line 7"/>
            <p:cNvSpPr>
              <a:spLocks noChangeShapeType="1"/>
            </p:cNvSpPr>
            <p:nvPr>
              <p:custDataLst>
                <p:tags r:id="rId26"/>
              </p:custDataLst>
            </p:nvPr>
          </p:nvSpPr>
          <p:spPr bwMode="auto">
            <a:xfrm flipH="1">
              <a:off x="4910705" y="1125878"/>
              <a:ext cx="287360" cy="339079"/>
            </a:xfrm>
            <a:prstGeom prst="line">
              <a:avLst/>
            </a:prstGeom>
            <a:ln w="1270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500"/>
                </a:lnSpc>
              </a:pPr>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5" name="Line 6"/>
            <p:cNvSpPr>
              <a:spLocks noChangeShapeType="1"/>
            </p:cNvSpPr>
            <p:nvPr>
              <p:custDataLst>
                <p:tags r:id="rId27"/>
              </p:custDataLst>
            </p:nvPr>
          </p:nvSpPr>
          <p:spPr bwMode="auto">
            <a:xfrm>
              <a:off x="5341743" y="1577984"/>
              <a:ext cx="287360" cy="339079"/>
            </a:xfrm>
            <a:prstGeom prst="line">
              <a:avLst/>
            </a:prstGeom>
            <a:ln w="1270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500"/>
                </a:lnSpc>
              </a:pPr>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6" name="Freeform 5"/>
            <p:cNvSpPr/>
            <p:nvPr>
              <p:custDataLst>
                <p:tags r:id="rId28"/>
              </p:custDataLst>
            </p:nvPr>
          </p:nvSpPr>
          <p:spPr bwMode="auto">
            <a:xfrm>
              <a:off x="6724262" y="1125878"/>
              <a:ext cx="197959" cy="334007"/>
            </a:xfrm>
            <a:custGeom>
              <a:avLst/>
              <a:gdLst/>
              <a:ahLst/>
              <a:cxnLst>
                <a:cxn ang="0">
                  <a:pos x="247" y="0"/>
                </a:cxn>
                <a:cxn ang="0">
                  <a:pos x="0" y="461"/>
                </a:cxn>
              </a:cxnLst>
              <a:rect l="0" t="0" r="r" b="b"/>
              <a:pathLst>
                <a:path w="247" h="461">
                  <a:moveTo>
                    <a:pt x="247" y="0"/>
                  </a:moveTo>
                  <a:lnTo>
                    <a:pt x="0" y="461"/>
                  </a:lnTo>
                </a:path>
              </a:pathLst>
            </a:custGeom>
            <a:ln w="1270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500"/>
                </a:lnSpc>
              </a:pPr>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7" name="Freeform 4"/>
            <p:cNvSpPr/>
            <p:nvPr>
              <p:custDataLst>
                <p:tags r:id="rId29"/>
              </p:custDataLst>
            </p:nvPr>
          </p:nvSpPr>
          <p:spPr bwMode="auto">
            <a:xfrm>
              <a:off x="7496142" y="1125878"/>
              <a:ext cx="204345" cy="339079"/>
            </a:xfrm>
            <a:custGeom>
              <a:avLst/>
              <a:gdLst/>
              <a:ahLst/>
              <a:cxnLst>
                <a:cxn ang="0">
                  <a:pos x="0" y="0"/>
                </a:cxn>
                <a:cxn ang="0">
                  <a:pos x="255" y="468"/>
                </a:cxn>
              </a:cxnLst>
              <a:rect l="0" t="0" r="r" b="b"/>
              <a:pathLst>
                <a:path w="255" h="468">
                  <a:moveTo>
                    <a:pt x="0" y="0"/>
                  </a:moveTo>
                  <a:lnTo>
                    <a:pt x="255" y="468"/>
                  </a:lnTo>
                </a:path>
              </a:pathLst>
            </a:custGeom>
            <a:ln w="1270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500"/>
                </a:lnSpc>
              </a:pPr>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8" name="Text Box 3"/>
            <p:cNvSpPr txBox="1">
              <a:spLocks noChangeArrowheads="1"/>
            </p:cNvSpPr>
            <p:nvPr/>
          </p:nvSpPr>
          <p:spPr bwMode="auto">
            <a:xfrm>
              <a:off x="5694558" y="183992"/>
              <a:ext cx="219511" cy="231124"/>
            </a:xfrm>
            <a:prstGeom prst="rect">
              <a:avLst/>
            </a:prstGeom>
            <a:noFill/>
            <a:ln w="9525">
              <a:noFill/>
              <a:miter lim="800000"/>
            </a:ln>
          </p:spPr>
          <p:txBody>
            <a:bodyPr vert="horz" wrap="square" lIns="0" tIns="0" rIns="0" bIns="0" numCol="1" anchor="t" anchorCtr="0" compatLnSpc="1"/>
            <a:lstStyle/>
            <a:p>
              <a:pPr>
                <a:lnSpc>
                  <a:spcPts val="1500"/>
                </a:lnSpc>
                <a:spcBef>
                  <a:spcPct val="0"/>
                </a:spcBef>
              </a:pPr>
              <a:r>
                <a:rPr kumimoji="0" lang="en-US" altLang="zh-CN" sz="14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49" name="Arc 2"/>
            <p:cNvSpPr/>
            <p:nvPr/>
          </p:nvSpPr>
          <p:spPr bwMode="auto">
            <a:xfrm>
              <a:off x="5887727" y="264414"/>
              <a:ext cx="287360" cy="29633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headEnd type="none" w="med" len="med"/>
              <a:tailEnd type="arrow" w="med" len="med"/>
            </a:ln>
          </p:spPr>
          <p:txBody>
            <a:bodyPr vert="horz" wrap="square" lIns="91440" tIns="45720" rIns="91440" bIns="45720" numCol="1" anchor="t" anchorCtr="0" compatLnSpc="1"/>
            <a:lstStyle/>
            <a:p>
              <a:pPr>
                <a:lnSpc>
                  <a:spcPts val="1500"/>
                </a:lnSpc>
              </a:pPr>
              <a:endParaRPr lang="zh-CN" altLang="en-US" sz="14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1" name="TextBox 50"/>
            <p:cNvSpPr txBox="1"/>
            <p:nvPr/>
          </p:nvSpPr>
          <p:spPr>
            <a:xfrm>
              <a:off x="5214942" y="676256"/>
              <a:ext cx="357190" cy="446405"/>
            </a:xfrm>
            <a:prstGeom prst="rect">
              <a:avLst/>
            </a:prstGeom>
            <a:noFill/>
          </p:spPr>
          <p:txBody>
            <a:bodyPr wrap="square" rtlCol="0">
              <a:spAutoFit/>
            </a:bodyPr>
            <a:lstStyle/>
            <a:p>
              <a:pPr algn="l">
                <a:lnSpc>
                  <a:spcPct val="100000"/>
                </a:lnSpc>
                <a:spcBef>
                  <a:spcPts val="0"/>
                </a:spcBef>
              </a:pPr>
              <a:r>
                <a:rPr lang="en-US" altLang="zh-CN" sz="1400" b="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en-US" altLang="zh-CN" sz="1400" b="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52" name="TextBox 51"/>
            <p:cNvSpPr txBox="1"/>
            <p:nvPr/>
          </p:nvSpPr>
          <p:spPr>
            <a:xfrm>
              <a:off x="4643438" y="1142984"/>
              <a:ext cx="357190" cy="446405"/>
            </a:xfrm>
            <a:prstGeom prst="rect">
              <a:avLst/>
            </a:prstGeom>
            <a:noFill/>
          </p:spPr>
          <p:txBody>
            <a:bodyPr wrap="square" rtlCol="0">
              <a:spAutoFit/>
            </a:bodyPr>
            <a:lstStyle/>
            <a:p>
              <a:pPr algn="l">
                <a:lnSpc>
                  <a:spcPct val="100000"/>
                </a:lnSpc>
                <a:spcBef>
                  <a:spcPts val="0"/>
                </a:spcBef>
              </a:pPr>
              <a:r>
                <a:rPr lang="en-US" altLang="zh-CN" sz="1400" b="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en-US" altLang="zh-CN" sz="1400" b="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53" name="TextBox 52"/>
            <p:cNvSpPr txBox="1"/>
            <p:nvPr/>
          </p:nvSpPr>
          <p:spPr>
            <a:xfrm>
              <a:off x="5715008" y="1571612"/>
              <a:ext cx="357190" cy="446405"/>
            </a:xfrm>
            <a:prstGeom prst="rect">
              <a:avLst/>
            </a:prstGeom>
            <a:noFill/>
          </p:spPr>
          <p:txBody>
            <a:bodyPr wrap="square" rtlCol="0">
              <a:spAutoFit/>
            </a:bodyPr>
            <a:lstStyle/>
            <a:p>
              <a:pPr algn="l">
                <a:lnSpc>
                  <a:spcPct val="100000"/>
                </a:lnSpc>
                <a:spcBef>
                  <a:spcPts val="0"/>
                </a:spcBef>
              </a:pPr>
              <a:r>
                <a:rPr lang="en-US" altLang="zh-CN" sz="1400" b="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en-US" altLang="zh-CN" sz="1400" b="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6</a:t>
              </a:r>
            </a:p>
          </p:txBody>
        </p:sp>
        <p:sp>
          <p:nvSpPr>
            <p:cNvPr id="54" name="TextBox 53"/>
            <p:cNvSpPr txBox="1"/>
            <p:nvPr/>
          </p:nvSpPr>
          <p:spPr>
            <a:xfrm>
              <a:off x="6357950" y="1133459"/>
              <a:ext cx="357190" cy="446405"/>
            </a:xfrm>
            <a:prstGeom prst="rect">
              <a:avLst/>
            </a:prstGeom>
            <a:noFill/>
          </p:spPr>
          <p:txBody>
            <a:bodyPr wrap="square" rtlCol="0">
              <a:spAutoFit/>
            </a:bodyPr>
            <a:lstStyle/>
            <a:p>
              <a:pPr algn="l">
                <a:lnSpc>
                  <a:spcPct val="100000"/>
                </a:lnSpc>
                <a:spcBef>
                  <a:spcPts val="0"/>
                </a:spcBef>
              </a:pPr>
              <a:r>
                <a:rPr lang="en-US" altLang="zh-CN" sz="1400" b="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en-US" altLang="zh-CN" sz="1400" b="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55" name="TextBox 54"/>
            <p:cNvSpPr txBox="1"/>
            <p:nvPr/>
          </p:nvSpPr>
          <p:spPr>
            <a:xfrm>
              <a:off x="7858148" y="1142984"/>
              <a:ext cx="357190" cy="446405"/>
            </a:xfrm>
            <a:prstGeom prst="rect">
              <a:avLst/>
            </a:prstGeom>
            <a:noFill/>
          </p:spPr>
          <p:txBody>
            <a:bodyPr wrap="square" rtlCol="0">
              <a:spAutoFit/>
            </a:bodyPr>
            <a:lstStyle/>
            <a:p>
              <a:pPr algn="l">
                <a:lnSpc>
                  <a:spcPct val="100000"/>
                </a:lnSpc>
                <a:spcBef>
                  <a:spcPts val="0"/>
                </a:spcBef>
              </a:pPr>
              <a:r>
                <a:rPr lang="en-US" altLang="zh-CN" sz="1400" b="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en-US" altLang="zh-CN" sz="1400" b="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56" name="TextBox 55"/>
            <p:cNvSpPr txBox="1"/>
            <p:nvPr/>
          </p:nvSpPr>
          <p:spPr>
            <a:xfrm>
              <a:off x="7019942" y="666731"/>
              <a:ext cx="357190" cy="446405"/>
            </a:xfrm>
            <a:prstGeom prst="rect">
              <a:avLst/>
            </a:prstGeom>
            <a:noFill/>
          </p:spPr>
          <p:txBody>
            <a:bodyPr wrap="square" rtlCol="0">
              <a:spAutoFit/>
            </a:bodyPr>
            <a:lstStyle/>
            <a:p>
              <a:pPr algn="l">
                <a:lnSpc>
                  <a:spcPct val="100000"/>
                </a:lnSpc>
                <a:spcBef>
                  <a:spcPts val="0"/>
                </a:spcBef>
              </a:pPr>
              <a:r>
                <a:rPr lang="en-US" altLang="zh-CN" sz="1400" b="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en-US" altLang="zh-CN" sz="1400" b="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grpSp>
      <p:grpSp>
        <p:nvGrpSpPr>
          <p:cNvPr id="20" name="组合 19"/>
          <p:cNvGrpSpPr/>
          <p:nvPr/>
        </p:nvGrpSpPr>
        <p:grpSpPr>
          <a:xfrm>
            <a:off x="666275" y="2765032"/>
            <a:ext cx="3732477" cy="3886565"/>
            <a:chOff x="666275" y="2765032"/>
            <a:chExt cx="3732477" cy="3886565"/>
          </a:xfrm>
        </p:grpSpPr>
        <p:pic>
          <p:nvPicPr>
            <p:cNvPr id="2" name="图片 1"/>
            <p:cNvPicPr>
              <a:picLocks noChangeAspect="1"/>
            </p:cNvPicPr>
            <p:nvPr/>
          </p:nvPicPr>
          <p:blipFill rotWithShape="1">
            <a:blip r:embed="rId44" cstate="print">
              <a:extLst>
                <a:ext uri="{28A0092B-C50C-407E-A947-70E740481C1C}">
                  <a14:useLocalDpi xmlns:a14="http://schemas.microsoft.com/office/drawing/2010/main" val="0"/>
                </a:ext>
              </a:extLst>
            </a:blip>
            <a:srcRect l="9547" t="2443" r="7739" b="5173"/>
            <a:stretch>
              <a:fillRect/>
            </a:stretch>
          </p:blipFill>
          <p:spPr>
            <a:xfrm>
              <a:off x="666275" y="2765032"/>
              <a:ext cx="3732477" cy="3886565"/>
            </a:xfrm>
            <a:prstGeom prst="rect">
              <a:avLst/>
            </a:prstGeom>
          </p:spPr>
        </p:pic>
        <p:sp>
          <p:nvSpPr>
            <p:cNvPr id="57" name="TextBox 56"/>
            <p:cNvSpPr txBox="1"/>
            <p:nvPr/>
          </p:nvSpPr>
          <p:spPr>
            <a:xfrm>
              <a:off x="2255929" y="3677733"/>
              <a:ext cx="1416293" cy="398780"/>
            </a:xfrm>
            <a:prstGeom prst="rect">
              <a:avLst/>
            </a:prstGeom>
            <a:noFill/>
          </p:spPr>
          <p:txBody>
            <a:bodyPr wrap="square" rtlCol="0">
              <a:spAutoFit/>
            </a:bodyPr>
            <a:lstStyle/>
            <a:p>
              <a:pPr algn="l">
                <a:lnSpc>
                  <a:spcPct val="100000"/>
                </a:lnSpc>
                <a:spcBef>
                  <a:spcPts val="0"/>
                </a:spcBef>
              </a:pPr>
              <a:r>
                <a:rPr lang="zh-CN" altLang="zh-CN" sz="2000" dirty="0">
                  <a:solidFill>
                    <a:schemeClr val="accent1"/>
                  </a:solidFill>
                  <a:latin typeface="微软雅黑" panose="020B0503020204020204" pitchFamily="34" charset="-122"/>
                  <a:ea typeface="微软雅黑" panose="020B0503020204020204" pitchFamily="34" charset="-122"/>
                </a:rPr>
                <a:t>建立</a:t>
              </a:r>
              <a:r>
                <a:rPr lang="zh-CN" altLang="en-US" sz="2000" dirty="0">
                  <a:solidFill>
                    <a:schemeClr val="accent1"/>
                  </a:solidFill>
                  <a:latin typeface="微软雅黑" panose="020B0503020204020204" pitchFamily="34" charset="-122"/>
                  <a:ea typeface="微软雅黑" panose="020B0503020204020204" pitchFamily="34" charset="-122"/>
                </a:rPr>
                <a:t>代码：</a:t>
              </a:r>
              <a:endPar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59" name="灯片编号占位符 58"/>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81</a:t>
            </a:fld>
            <a:r>
              <a:rPr lang="en-US" altLang="zh-CN">
                <a:solidFill>
                  <a:srgbClr val="000000"/>
                </a:solidFill>
                <a:latin typeface="微软雅黑" panose="020B0503020204020204" pitchFamily="34" charset="-122"/>
                <a:ea typeface="微软雅黑" panose="020B0503020204020204" pitchFamily="34" charset="-122"/>
              </a:rPr>
              <a:t>/39</a:t>
            </a:r>
          </a:p>
        </p:txBody>
      </p:sp>
      <p:grpSp>
        <p:nvGrpSpPr>
          <p:cNvPr id="4" name="组合 3"/>
          <p:cNvGrpSpPr/>
          <p:nvPr/>
        </p:nvGrpSpPr>
        <p:grpSpPr>
          <a:xfrm>
            <a:off x="4796360" y="2996952"/>
            <a:ext cx="6429420" cy="3654537"/>
            <a:chOff x="4796360" y="2996952"/>
            <a:chExt cx="6429420" cy="3654537"/>
          </a:xfrm>
        </p:grpSpPr>
        <p:sp>
          <p:nvSpPr>
            <p:cNvPr id="19" name="TextBox 18"/>
            <p:cNvSpPr txBox="1"/>
            <p:nvPr/>
          </p:nvSpPr>
          <p:spPr>
            <a:xfrm>
              <a:off x="4796360" y="3099134"/>
              <a:ext cx="6429420" cy="3549650"/>
            </a:xfrm>
            <a:prstGeom prst="rect">
              <a:avLst/>
            </a:prstGeom>
            <a:noFill/>
            <a:ln>
              <a:noFill/>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ts val="2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BTNode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建立各个结点</a:t>
              </a:r>
            </a:p>
            <a:p>
              <a:pPr algn="l">
                <a:lnSpc>
                  <a:spcPts val="2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p1=</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BTNode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p2=</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BTNode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p3=</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BTNode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p4=</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BTNode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p5=</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BTNode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p6=</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BTNode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000"/>
                </a:lnSpc>
                <a:spcBef>
                  <a:spcPts val="0"/>
                </a:spcBef>
              </a:pP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b.lchild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=p1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建立结点之间的关系</a:t>
              </a:r>
            </a:p>
            <a:p>
              <a:pPr algn="l">
                <a:lnSpc>
                  <a:spcPts val="2000"/>
                </a:lnSpc>
                <a:spcBef>
                  <a:spcPts val="0"/>
                </a:spcBef>
              </a:pP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b.rchild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=p2</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p1.lchild=p3</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p3.rchild=p6</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p2.lchild=p4</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p2.rchild=p5</a:t>
              </a:r>
            </a:p>
          </p:txBody>
        </p:sp>
        <p:sp>
          <p:nvSpPr>
            <p:cNvPr id="3" name="矩形 2"/>
            <p:cNvSpPr/>
            <p:nvPr>
              <p:custDataLst>
                <p:tags r:id="rId2"/>
              </p:custDataLst>
            </p:nvPr>
          </p:nvSpPr>
          <p:spPr>
            <a:xfrm>
              <a:off x="4796360" y="2996952"/>
              <a:ext cx="6268192" cy="3654537"/>
            </a:xfrm>
            <a:prstGeom prst="rect">
              <a:avLst/>
            </a:prstGeom>
            <a:ln w="28575">
              <a:solidFill>
                <a:schemeClr val="accent3">
                  <a:lumMod val="60000"/>
                  <a:lumOff val="40000"/>
                </a:schemeClr>
              </a:solidFill>
              <a:prstDash val="dash"/>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endParaRPr>
            </a:p>
          </p:txBody>
        </p:sp>
      </p:grpSp>
    </p:spTree>
    <p:extLst>
      <p:ext uri="{BB962C8B-B14F-4D97-AF65-F5344CB8AC3E}">
        <p14:creationId xmlns:p14="http://schemas.microsoft.com/office/powerpoint/2010/main" val="9349403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0221" y="1572416"/>
            <a:ext cx="3504117" cy="4966497"/>
          </a:xfrm>
          <a:prstGeom prst="rect">
            <a:avLst/>
          </a:prstGeom>
        </p:spPr>
      </p:pic>
      <p:sp>
        <p:nvSpPr>
          <p:cNvPr id="5" name="TextBox 4"/>
          <p:cNvSpPr txBox="1"/>
          <p:nvPr/>
        </p:nvSpPr>
        <p:spPr>
          <a:xfrm>
            <a:off x="765915" y="931173"/>
            <a:ext cx="3571900"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Ø"/>
              <a:defRPr kumimoji="0" sz="200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en-US" altLang="zh-CN">
                <a:solidFill>
                  <a:schemeClr val="accent1"/>
                </a:solidFill>
                <a:latin typeface="微软雅黑" panose="020B0503020204020204" pitchFamily="34" charset="-122"/>
                <a:ea typeface="微软雅黑" panose="020B0503020204020204" pitchFamily="34" charset="-122"/>
              </a:rPr>
              <a:t>3. </a:t>
            </a:r>
            <a:r>
              <a:rPr lang="zh-CN" altLang="zh-CN">
                <a:solidFill>
                  <a:schemeClr val="accent1"/>
                </a:solidFill>
                <a:latin typeface="微软雅黑" panose="020B0503020204020204" pitchFamily="34" charset="-122"/>
                <a:ea typeface="微软雅黑" panose="020B0503020204020204" pitchFamily="34" charset="-122"/>
              </a:rPr>
              <a:t>二叉树的</a:t>
            </a:r>
            <a:r>
              <a:rPr lang="zh-CN" altLang="en-US">
                <a:solidFill>
                  <a:schemeClr val="accent1"/>
                </a:solidFill>
                <a:latin typeface="微软雅黑" panose="020B0503020204020204" pitchFamily="34" charset="-122"/>
                <a:ea typeface="微软雅黑" panose="020B0503020204020204" pitchFamily="34" charset="-122"/>
              </a:rPr>
              <a:t>列表</a:t>
            </a:r>
            <a:r>
              <a:rPr lang="zh-CN" altLang="zh-CN">
                <a:solidFill>
                  <a:schemeClr val="accent1"/>
                </a:solidFill>
                <a:latin typeface="微软雅黑" panose="020B0503020204020204" pitchFamily="34" charset="-122"/>
                <a:ea typeface="微软雅黑" panose="020B0503020204020204" pitchFamily="34" charset="-122"/>
              </a:rPr>
              <a:t>存储结构</a:t>
            </a:r>
          </a:p>
        </p:txBody>
      </p:sp>
      <p:sp>
        <p:nvSpPr>
          <p:cNvPr id="6" name="TextBox 5"/>
          <p:cNvSpPr txBox="1"/>
          <p:nvPr>
            <p:custDataLst>
              <p:tags r:id="rId1"/>
            </p:custDataLst>
          </p:nvPr>
        </p:nvSpPr>
        <p:spPr>
          <a:xfrm>
            <a:off x="3344031" y="1511573"/>
            <a:ext cx="8143932" cy="808990"/>
          </a:xfrm>
          <a:prstGeom prst="rect">
            <a:avLst/>
          </a:prstGeom>
          <a:noFill/>
        </p:spPr>
        <p:txBody>
          <a:bodyPr wrap="square" rtlCol="0">
            <a:spAutoFit/>
          </a:bodyPr>
          <a:lstStyle/>
          <a:p>
            <a:pPr algn="l">
              <a:lnSpc>
                <a:spcPts val="2800"/>
              </a:lnSpc>
              <a:spcBef>
                <a:spcPts val="0"/>
              </a:spcBef>
            </a:pP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每个结点为“</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结点值，左子树列表，右子树列表</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”的三元组，当左或者右子树为空时取值</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None</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类型如下：</a:t>
            </a:r>
          </a:p>
        </p:txBody>
      </p:sp>
      <p:grpSp>
        <p:nvGrpSpPr>
          <p:cNvPr id="7" name="组合 6"/>
          <p:cNvGrpSpPr/>
          <p:nvPr/>
        </p:nvGrpSpPr>
        <p:grpSpPr>
          <a:xfrm>
            <a:off x="3129718" y="4511969"/>
            <a:ext cx="1900083" cy="1925032"/>
            <a:chOff x="1150124" y="3032607"/>
            <a:chExt cx="1900083" cy="1925032"/>
          </a:xfrm>
        </p:grpSpPr>
        <p:sp>
          <p:nvSpPr>
            <p:cNvPr id="8" name="Line 34"/>
            <p:cNvSpPr>
              <a:spLocks noChangeShapeType="1"/>
            </p:cNvSpPr>
            <p:nvPr>
              <p:custDataLst>
                <p:tags r:id="rId5"/>
              </p:custDataLst>
            </p:nvPr>
          </p:nvSpPr>
          <p:spPr bwMode="auto">
            <a:xfrm>
              <a:off x="2214546" y="3286124"/>
              <a:ext cx="201626" cy="255318"/>
            </a:xfrm>
            <a:prstGeom prst="line">
              <a:avLst/>
            </a:pr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 name="Freeform 45"/>
            <p:cNvSpPr/>
            <p:nvPr>
              <p:custDataLst>
                <p:tags r:id="rId6"/>
              </p:custDataLst>
            </p:nvPr>
          </p:nvSpPr>
          <p:spPr bwMode="auto">
            <a:xfrm>
              <a:off x="2204420" y="3770162"/>
              <a:ext cx="208179" cy="328087"/>
            </a:xfrm>
            <a:custGeom>
              <a:avLst/>
              <a:gdLst/>
              <a:ahLst/>
              <a:cxnLst>
                <a:cxn ang="0">
                  <a:pos x="233" y="0"/>
                </a:cxn>
                <a:cxn ang="0">
                  <a:pos x="0" y="383"/>
                </a:cxn>
              </a:cxnLst>
              <a:rect l="0" t="0" r="r" b="b"/>
              <a:pathLst>
                <a:path w="233" h="383">
                  <a:moveTo>
                    <a:pt x="233" y="0"/>
                  </a:moveTo>
                  <a:lnTo>
                    <a:pt x="0" y="383"/>
                  </a:lnTo>
                </a:path>
              </a:pathLst>
            </a:cu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0" name="Line 44"/>
            <p:cNvSpPr>
              <a:spLocks noChangeShapeType="1"/>
            </p:cNvSpPr>
            <p:nvPr>
              <p:custDataLst>
                <p:tags r:id="rId7"/>
              </p:custDataLst>
            </p:nvPr>
          </p:nvSpPr>
          <p:spPr bwMode="auto">
            <a:xfrm>
              <a:off x="1369024" y="4327825"/>
              <a:ext cx="308248" cy="334084"/>
            </a:xfrm>
            <a:prstGeom prst="line">
              <a:avLst/>
            </a:pr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 name="Freeform 43"/>
            <p:cNvSpPr/>
            <p:nvPr>
              <p:custDataLst>
                <p:tags r:id="rId8"/>
              </p:custDataLst>
            </p:nvPr>
          </p:nvSpPr>
          <p:spPr bwMode="auto">
            <a:xfrm>
              <a:off x="2579678" y="3739324"/>
              <a:ext cx="234983" cy="365779"/>
            </a:xfrm>
            <a:custGeom>
              <a:avLst/>
              <a:gdLst/>
              <a:ahLst/>
              <a:cxnLst>
                <a:cxn ang="0">
                  <a:pos x="0" y="0"/>
                </a:cxn>
                <a:cxn ang="0">
                  <a:pos x="263" y="427"/>
                </a:cxn>
              </a:cxnLst>
              <a:rect l="0" t="0" r="r" b="b"/>
              <a:pathLst>
                <a:path w="263" h="427">
                  <a:moveTo>
                    <a:pt x="0" y="0"/>
                  </a:moveTo>
                  <a:lnTo>
                    <a:pt x="263" y="427"/>
                  </a:lnTo>
                </a:path>
              </a:pathLst>
            </a:cu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2" name="Line 42"/>
            <p:cNvSpPr>
              <a:spLocks noChangeShapeType="1"/>
            </p:cNvSpPr>
            <p:nvPr>
              <p:custDataLst>
                <p:tags r:id="rId9"/>
              </p:custDataLst>
            </p:nvPr>
          </p:nvSpPr>
          <p:spPr bwMode="auto">
            <a:xfrm flipH="1">
              <a:off x="1296653" y="3705059"/>
              <a:ext cx="285911" cy="406897"/>
            </a:xfrm>
            <a:prstGeom prst="line">
              <a:avLst/>
            </a:pr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3" name="Line 41"/>
            <p:cNvSpPr>
              <a:spLocks noChangeShapeType="1"/>
            </p:cNvSpPr>
            <p:nvPr>
              <p:custDataLst>
                <p:tags r:id="rId10"/>
              </p:custDataLst>
            </p:nvPr>
          </p:nvSpPr>
          <p:spPr bwMode="auto">
            <a:xfrm flipH="1">
              <a:off x="1632598" y="3155105"/>
              <a:ext cx="477114" cy="409467"/>
            </a:xfrm>
            <a:prstGeom prst="line">
              <a:avLst/>
            </a:pr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 name="Oval 40"/>
            <p:cNvSpPr>
              <a:spLocks noChangeArrowheads="1"/>
            </p:cNvSpPr>
            <p:nvPr>
              <p:custDataLst>
                <p:tags r:id="rId11"/>
              </p:custDataLst>
            </p:nvPr>
          </p:nvSpPr>
          <p:spPr bwMode="auto">
            <a:xfrm>
              <a:off x="1955141" y="3032607"/>
              <a:ext cx="324000" cy="324000"/>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000"/>
                </a:lnSpc>
                <a:spcBef>
                  <a:spcPct val="0"/>
                </a:spcBef>
              </a:pPr>
              <a:r>
                <a:rPr kumimoji="0"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5" name="Oval 39"/>
            <p:cNvSpPr>
              <a:spLocks noChangeArrowheads="1"/>
            </p:cNvSpPr>
            <p:nvPr>
              <p:custDataLst>
                <p:tags r:id="rId12"/>
              </p:custDataLst>
            </p:nvPr>
          </p:nvSpPr>
          <p:spPr bwMode="auto">
            <a:xfrm>
              <a:off x="1486069" y="3482335"/>
              <a:ext cx="324000" cy="324000"/>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000"/>
                </a:lnSpc>
                <a:spcBef>
                  <a:spcPct val="0"/>
                </a:spcBef>
              </a:pPr>
              <a:r>
                <a:rPr kumimoji="0"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6" name="Oval 38"/>
            <p:cNvSpPr>
              <a:spLocks noChangeArrowheads="1"/>
            </p:cNvSpPr>
            <p:nvPr>
              <p:custDataLst>
                <p:tags r:id="rId13"/>
              </p:custDataLst>
            </p:nvPr>
          </p:nvSpPr>
          <p:spPr bwMode="auto">
            <a:xfrm>
              <a:off x="2357204" y="3520883"/>
              <a:ext cx="324000" cy="324000"/>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000"/>
                </a:lnSpc>
                <a:spcBef>
                  <a:spcPct val="0"/>
                </a:spcBef>
              </a:pPr>
              <a:r>
                <a:rPr kumimoji="0"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17" name="Oval 37"/>
            <p:cNvSpPr>
              <a:spLocks noChangeArrowheads="1"/>
            </p:cNvSpPr>
            <p:nvPr>
              <p:custDataLst>
                <p:tags r:id="rId14"/>
              </p:custDataLst>
            </p:nvPr>
          </p:nvSpPr>
          <p:spPr bwMode="auto">
            <a:xfrm>
              <a:off x="2065038" y="4099105"/>
              <a:ext cx="324000" cy="324000"/>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000"/>
                </a:lnSpc>
                <a:spcBef>
                  <a:spcPct val="0"/>
                </a:spcBef>
              </a:pPr>
              <a:r>
                <a:rPr kumimoji="0"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18" name="Oval 36"/>
            <p:cNvSpPr>
              <a:spLocks noChangeArrowheads="1"/>
            </p:cNvSpPr>
            <p:nvPr>
              <p:custDataLst>
                <p:tags r:id="rId15"/>
              </p:custDataLst>
            </p:nvPr>
          </p:nvSpPr>
          <p:spPr bwMode="auto">
            <a:xfrm>
              <a:off x="2726207" y="4099105"/>
              <a:ext cx="324000" cy="324000"/>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000"/>
                </a:lnSpc>
                <a:spcBef>
                  <a:spcPct val="0"/>
                </a:spcBef>
              </a:pPr>
              <a:r>
                <a:rPr kumimoji="0"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19" name="Oval 35"/>
            <p:cNvSpPr>
              <a:spLocks noChangeArrowheads="1"/>
            </p:cNvSpPr>
            <p:nvPr>
              <p:custDataLst>
                <p:tags r:id="rId16"/>
              </p:custDataLst>
            </p:nvPr>
          </p:nvSpPr>
          <p:spPr bwMode="auto">
            <a:xfrm>
              <a:off x="1150124" y="4111954"/>
              <a:ext cx="324000" cy="324000"/>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000"/>
                </a:lnSpc>
                <a:spcBef>
                  <a:spcPct val="0"/>
                </a:spcBef>
              </a:pPr>
              <a:r>
                <a:rPr kumimoji="0"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20" name="Oval 33"/>
            <p:cNvSpPr>
              <a:spLocks noChangeArrowheads="1"/>
            </p:cNvSpPr>
            <p:nvPr>
              <p:custDataLst>
                <p:tags r:id="rId17"/>
              </p:custDataLst>
            </p:nvPr>
          </p:nvSpPr>
          <p:spPr bwMode="auto">
            <a:xfrm>
              <a:off x="1568268" y="4633639"/>
              <a:ext cx="324000" cy="324000"/>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000"/>
                </a:lnSpc>
                <a:spcBef>
                  <a:spcPct val="0"/>
                </a:spcBef>
              </a:pPr>
              <a:r>
                <a:rPr kumimoji="0"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G</a:t>
              </a:r>
            </a:p>
          </p:txBody>
        </p:sp>
      </p:grpSp>
      <p:sp>
        <p:nvSpPr>
          <p:cNvPr id="21" name="TextBox 20"/>
          <p:cNvSpPr txBox="1"/>
          <p:nvPr>
            <p:custDataLst>
              <p:tags r:id="rId2"/>
            </p:custDataLst>
          </p:nvPr>
        </p:nvSpPr>
        <p:spPr>
          <a:xfrm>
            <a:off x="3766329" y="2565701"/>
            <a:ext cx="7500990" cy="162623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class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LNode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列表存储结构的结点类</a:t>
            </a: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def __</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init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__(</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=None):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构造方法</a:t>
            </a: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self.data</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结点值</a:t>
            </a: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self.lchild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=None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左子树列表</a:t>
            </a: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self.rchild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=None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右子树列表</a:t>
            </a:r>
          </a:p>
        </p:txBody>
      </p:sp>
      <p:sp>
        <p:nvSpPr>
          <p:cNvPr id="22" name="TextBox 21"/>
          <p:cNvSpPr txBox="1"/>
          <p:nvPr>
            <p:custDataLst>
              <p:tags r:id="rId3"/>
            </p:custDataLst>
          </p:nvPr>
        </p:nvSpPr>
        <p:spPr>
          <a:xfrm>
            <a:off x="5987237" y="4869160"/>
            <a:ext cx="5500726" cy="1198880"/>
          </a:xfrm>
          <a:prstGeom prst="rect">
            <a:avLst/>
          </a:prstGeom>
          <a:solidFill>
            <a:schemeClr val="lt1"/>
          </a:solidFill>
          <a:ln>
            <a:solidFill>
              <a:schemeClr val="accent6">
                <a:lumMod val="20000"/>
                <a:lumOff val="80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l">
              <a:lnSpc>
                <a:spcPct val="100000"/>
              </a:lnSpc>
              <a:spcBef>
                <a:spcPts val="0"/>
              </a:spcBef>
            </a:pPr>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t=['A',</a:t>
            </a:r>
          </a:p>
          <a:p>
            <a:pPr algn="l">
              <a:lnSpc>
                <a:spcPct val="100000"/>
              </a:lnSpc>
              <a:spcBef>
                <a:spcPts val="0"/>
              </a:spcBef>
            </a:pPr>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     ['B',['</a:t>
            </a:r>
            <a:r>
              <a:rPr lang="en-US" altLang="zh-CN" sz="1800"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D',None</a:t>
            </a:r>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,['G',</a:t>
            </a:r>
            <a:r>
              <a:rPr lang="en-US" altLang="zh-CN" sz="1800"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None,None</a:t>
            </a:r>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ct val="100000"/>
              </a:lnSpc>
              <a:spcBef>
                <a:spcPts val="0"/>
              </a:spcBef>
            </a:pPr>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     ['C',['E',</a:t>
            </a:r>
            <a:r>
              <a:rPr lang="en-US" altLang="zh-CN" sz="1800"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None,None</a:t>
            </a:r>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800"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None,None</a:t>
            </a:r>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ct val="100000"/>
              </a:lnSpc>
              <a:spcBef>
                <a:spcPts val="0"/>
              </a:spcBef>
            </a:pPr>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  ]</a:t>
            </a:r>
          </a:p>
        </p:txBody>
      </p:sp>
      <p:sp>
        <p:nvSpPr>
          <p:cNvPr id="23" name="右箭头 22"/>
          <p:cNvSpPr/>
          <p:nvPr>
            <p:custDataLst>
              <p:tags r:id="rId4"/>
            </p:custDataLst>
          </p:nvPr>
        </p:nvSpPr>
        <p:spPr>
          <a:xfrm>
            <a:off x="5272857" y="5297787"/>
            <a:ext cx="428628" cy="285752"/>
          </a:xfrm>
          <a:prstGeom prst="right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D8572A"/>
              </a:gs>
              <a:gs pos="80000">
                <a:srgbClr val="D8572A"/>
              </a:gs>
              <a:gs pos="100000">
                <a:srgbClr val="D8572A"/>
              </a:gs>
            </a:gsLst>
            <a:lin ang="16200000" scaled="0"/>
          </a:gradFill>
          <a:ln>
            <a:solidFill>
              <a:schemeClr val="accent2">
                <a:shade val="95000"/>
                <a:satMod val="105000"/>
              </a:schemeClr>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400">
              <a:solidFill>
                <a:schemeClr val="lt1"/>
              </a:solidFill>
            </a:endParaRPr>
          </a:p>
        </p:txBody>
      </p:sp>
      <p:sp>
        <p:nvSpPr>
          <p:cNvPr id="24" name="灯片编号占位符 23"/>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82</a:t>
            </a:fld>
            <a:r>
              <a:rPr lang="en-US" altLang="zh-CN">
                <a:solidFill>
                  <a:srgbClr val="000000"/>
                </a:solidFill>
                <a:latin typeface="微软雅黑" panose="020B0503020204020204" pitchFamily="34" charset="-122"/>
                <a:ea typeface="微软雅黑" panose="020B0503020204020204" pitchFamily="34" charset="-122"/>
              </a:rPr>
              <a:t>/39</a:t>
            </a:r>
          </a:p>
        </p:txBody>
      </p:sp>
    </p:spTree>
    <p:extLst>
      <p:ext uri="{BB962C8B-B14F-4D97-AF65-F5344CB8AC3E}">
        <p14:creationId xmlns:p14="http://schemas.microsoft.com/office/powerpoint/2010/main" val="5093733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par>
                          <p:cTn id="12" fill="hold">
                            <p:stCondLst>
                              <p:cond delay="1500"/>
                            </p:stCondLst>
                            <p:childTnLst>
                              <p:par>
                                <p:cTn id="13" presetID="47"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750"/>
                                        <p:tgtEl>
                                          <p:spTgt spid="21"/>
                                        </p:tgtEl>
                                      </p:cBhvr>
                                    </p:animEffect>
                                    <p:anim calcmode="lin" valueType="num">
                                      <p:cBhvr>
                                        <p:cTn id="16" dur="750" fill="hold"/>
                                        <p:tgtEl>
                                          <p:spTgt spid="21"/>
                                        </p:tgtEl>
                                        <p:attrNameLst>
                                          <p:attrName>ppt_x</p:attrName>
                                        </p:attrNameLst>
                                      </p:cBhvr>
                                      <p:tavLst>
                                        <p:tav tm="0">
                                          <p:val>
                                            <p:strVal val="#ppt_x"/>
                                          </p:val>
                                        </p:tav>
                                        <p:tav tm="100000">
                                          <p:val>
                                            <p:strVal val="#ppt_x"/>
                                          </p:val>
                                        </p:tav>
                                      </p:tavLst>
                                    </p:anim>
                                    <p:anim calcmode="lin" valueType="num">
                                      <p:cBhvr>
                                        <p:cTn id="17" dur="750" fill="hold"/>
                                        <p:tgtEl>
                                          <p:spTgt spid="21"/>
                                        </p:tgtEl>
                                        <p:attrNameLst>
                                          <p:attrName>ppt_y</p:attrName>
                                        </p:attrNameLst>
                                      </p:cBhvr>
                                      <p:tavLst>
                                        <p:tav tm="0">
                                          <p:val>
                                            <p:strVal val="#ppt_y-.1"/>
                                          </p:val>
                                        </p:tav>
                                        <p:tav tm="100000">
                                          <p:val>
                                            <p:strVal val="#ppt_y"/>
                                          </p:val>
                                        </p:tav>
                                      </p:tavLst>
                                    </p:anim>
                                  </p:childTnLst>
                                </p:cTn>
                              </p:par>
                            </p:childTnLst>
                          </p:cTn>
                        </p:par>
                        <p:par>
                          <p:cTn id="18" fill="hold">
                            <p:stCondLst>
                              <p:cond delay="2500"/>
                            </p:stCondLst>
                            <p:childTnLst>
                              <p:par>
                                <p:cTn id="19" presetID="22" presetClass="entr" presetSubtype="8"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par>
                          <p:cTn id="22" fill="hold">
                            <p:stCondLst>
                              <p:cond delay="3000"/>
                            </p:stCondLst>
                            <p:childTnLst>
                              <p:par>
                                <p:cTn id="23" presetID="22" presetClass="entr" presetSubtype="8"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bldLvl="0" animBg="1"/>
      <p:bldP spid="22" grpId="0" bldLvl="0" animBg="1"/>
      <p:bldP spid="23" grpId="0" bldLvl="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8925" y="940658"/>
            <a:ext cx="4500594"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en-US" altLang="zh-CN" dirty="0">
                <a:solidFill>
                  <a:schemeClr val="accent1"/>
                </a:solidFill>
                <a:latin typeface="微软雅黑" panose="020B0503020204020204" pitchFamily="34" charset="-122"/>
                <a:ea typeface="微软雅黑" panose="020B0503020204020204" pitchFamily="34" charset="-122"/>
              </a:rPr>
              <a:t>6.2.4 </a:t>
            </a:r>
            <a:r>
              <a:rPr lang="zh-CN" altLang="zh-CN" dirty="0">
                <a:solidFill>
                  <a:schemeClr val="accent1"/>
                </a:solidFill>
                <a:latin typeface="微软雅黑" panose="020B0503020204020204" pitchFamily="34" charset="-122"/>
                <a:ea typeface="微软雅黑" panose="020B0503020204020204" pitchFamily="34" charset="-122"/>
              </a:rPr>
              <a:t>二叉树的递归算法设计</a:t>
            </a:r>
          </a:p>
        </p:txBody>
      </p:sp>
      <p:sp>
        <p:nvSpPr>
          <p:cNvPr id="5" name="Text Box 2"/>
          <p:cNvSpPr txBox="1">
            <a:spLocks noChangeArrowheads="1"/>
          </p:cNvSpPr>
          <p:nvPr>
            <p:custDataLst>
              <p:tags r:id="rId1"/>
            </p:custDataLst>
          </p:nvPr>
        </p:nvSpPr>
        <p:spPr bwMode="auto">
          <a:xfrm>
            <a:off x="2014784" y="4478185"/>
            <a:ext cx="8138526" cy="2113915"/>
          </a:xfrm>
          <a:prstGeom prst="rect">
            <a:avLst/>
          </a:prstGeom>
          <a:noFill/>
          <a:ln w="19050">
            <a:solidFill>
              <a:schemeClr val="accent3">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a:spAutoFit/>
          </a:bodyPr>
          <a:lstStyle/>
          <a:p>
            <a:pPr marL="457200" indent="-457200" algn="l">
              <a:lnSpc>
                <a:spcPts val="2600"/>
              </a:lnSpc>
              <a:spcBef>
                <a:spcPts val="600"/>
              </a:spcBef>
              <a:buBlip>
                <a:blip r:embed="rId12"/>
              </a:buBlip>
            </a:pP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对于二叉树</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，设</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是求解的“大问题”。</a:t>
            </a:r>
            <a:endPar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2600"/>
              </a:lnSpc>
              <a:spcBef>
                <a:spcPts val="600"/>
              </a:spcBef>
              <a:buBlip>
                <a:blip r:embed="rId12"/>
              </a:buBlip>
            </a:pP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2000"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lchild</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2000"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rchild</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为“小问题”。</a:t>
            </a:r>
            <a:endPar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2600"/>
              </a:lnSpc>
              <a:spcBef>
                <a:spcPts val="600"/>
              </a:spcBef>
              <a:buBlip>
                <a:blip r:embed="rId12"/>
              </a:buBlip>
            </a:pP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假设</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2000"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lchild</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2000"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rchild</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是可求的，在此基础上得出</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2000"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lchild</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2000"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rchild</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之间的关系，从而得到递归体。</a:t>
            </a:r>
            <a:endPar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2600"/>
              </a:lnSpc>
              <a:spcBef>
                <a:spcPts val="600"/>
              </a:spcBef>
              <a:buBlip>
                <a:blip r:embed="rId12"/>
              </a:buBlip>
            </a:pP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再考虑</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=NULL</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或只有一个结点的特殊情况，从而得到递归出口。</a:t>
            </a:r>
          </a:p>
        </p:txBody>
      </p:sp>
      <p:sp>
        <p:nvSpPr>
          <p:cNvPr id="6" name="TextBox 5"/>
          <p:cNvSpPr txBox="1"/>
          <p:nvPr>
            <p:custDataLst>
              <p:tags r:id="rId2"/>
            </p:custDataLst>
          </p:nvPr>
        </p:nvSpPr>
        <p:spPr>
          <a:xfrm>
            <a:off x="1108485" y="1399696"/>
            <a:ext cx="3786214" cy="398780"/>
          </a:xfrm>
          <a:prstGeom prst="rect">
            <a:avLst/>
          </a:prstGeom>
          <a:noFill/>
        </p:spPr>
        <p:txBody>
          <a:bodyPr wrap="square" rtlCol="0">
            <a:spAutoFit/>
          </a:bodyPr>
          <a:lstStyle/>
          <a:p>
            <a:pPr algn="l">
              <a:lnSpc>
                <a:spcPct val="100000"/>
              </a:lnSpc>
            </a:pPr>
            <a:r>
              <a:rPr lang="zh-CN" altLang="en-US" sz="20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一般地，二叉树的递归结构如下：</a:t>
            </a:r>
          </a:p>
        </p:txBody>
      </p:sp>
      <p:grpSp>
        <p:nvGrpSpPr>
          <p:cNvPr id="21" name="组合 20"/>
          <p:cNvGrpSpPr/>
          <p:nvPr/>
        </p:nvGrpSpPr>
        <p:grpSpPr>
          <a:xfrm>
            <a:off x="5302216" y="1424917"/>
            <a:ext cx="4857784" cy="2566894"/>
            <a:chOff x="1714480" y="1329118"/>
            <a:chExt cx="4857784" cy="2566894"/>
          </a:xfrm>
        </p:grpSpPr>
        <p:sp>
          <p:nvSpPr>
            <p:cNvPr id="7" name="椭圆 6"/>
            <p:cNvSpPr/>
            <p:nvPr>
              <p:custDataLst>
                <p:tags r:id="rId3"/>
              </p:custDataLst>
            </p:nvPr>
          </p:nvSpPr>
          <p:spPr>
            <a:xfrm>
              <a:off x="3857620" y="1583328"/>
              <a:ext cx="357190" cy="428628"/>
            </a:xfrm>
            <a:prstGeom prst="ellipse">
              <a:avLst/>
            </a:prstGeom>
            <a:gradFill>
              <a:gsLst>
                <a:gs pos="0">
                  <a:schemeClr val="accent3">
                    <a:shade val="51000"/>
                    <a:satMod val="130000"/>
                  </a:schemeClr>
                </a:gs>
                <a:gs pos="80000">
                  <a:schemeClr val="accent3">
                    <a:shade val="93000"/>
                    <a:satMod val="130000"/>
                  </a:schemeClr>
                </a:gs>
                <a:gs pos="100000">
                  <a:schemeClr val="accent3">
                    <a:shade val="94000"/>
                    <a:satMod val="135000"/>
                  </a:schemeClr>
                </a:gs>
                <a:gs pos="0">
                  <a:srgbClr val="DB7C23"/>
                </a:gs>
                <a:gs pos="80000">
                  <a:srgbClr val="DB7C23"/>
                </a:gs>
                <a:gs pos="100000">
                  <a:srgbClr val="DB7C23"/>
                </a:gs>
              </a:gsLst>
              <a:lin ang="16200000" scaled="0"/>
            </a:gradFill>
            <a:ln>
              <a:solidFill>
                <a:schemeClr val="accent3">
                  <a:shade val="95000"/>
                  <a:satMod val="10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l"/>
              <a:endParaRPr lang="zh-CN" altLang="en-US" sz="1800">
                <a:solidFill>
                  <a:schemeClr val="lt1"/>
                </a:solidFill>
              </a:endParaRPr>
            </a:p>
          </p:txBody>
        </p:sp>
        <p:sp>
          <p:nvSpPr>
            <p:cNvPr id="8" name="等腰三角形 7"/>
            <p:cNvSpPr/>
            <p:nvPr>
              <p:custDataLst>
                <p:tags r:id="rId4"/>
              </p:custDataLst>
            </p:nvPr>
          </p:nvSpPr>
          <p:spPr>
            <a:xfrm>
              <a:off x="2928926" y="2583460"/>
              <a:ext cx="857256" cy="785818"/>
            </a:xfrm>
            <a:prstGeom prst="triangle">
              <a:avLst/>
            </a:prstGeom>
            <a:gradFill>
              <a:gsLst>
                <a:gs pos="0">
                  <a:schemeClr val="accent1">
                    <a:shade val="51000"/>
                    <a:satMod val="130000"/>
                  </a:schemeClr>
                </a:gs>
                <a:gs pos="80000">
                  <a:schemeClr val="accent1">
                    <a:shade val="93000"/>
                    <a:satMod val="130000"/>
                  </a:schemeClr>
                </a:gs>
                <a:gs pos="100000">
                  <a:schemeClr val="accent1">
                    <a:shade val="94000"/>
                    <a:satMod val="135000"/>
                  </a:schemeClr>
                </a:gs>
                <a:gs pos="0">
                  <a:srgbClr val="C32E24"/>
                </a:gs>
                <a:gs pos="80000">
                  <a:srgbClr val="C32E24"/>
                </a:gs>
                <a:gs pos="100000">
                  <a:srgbClr val="C32E24"/>
                </a:gs>
              </a:gsLst>
              <a:lin ang="16200000" scaled="0"/>
            </a:gra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l"/>
              <a:endParaRPr lang="zh-CN" altLang="en-US" sz="1800">
                <a:solidFill>
                  <a:schemeClr val="lt1"/>
                </a:solidFill>
              </a:endParaRPr>
            </a:p>
          </p:txBody>
        </p:sp>
        <p:sp>
          <p:nvSpPr>
            <p:cNvPr id="9" name="等腰三角形 8"/>
            <p:cNvSpPr/>
            <p:nvPr>
              <p:custDataLst>
                <p:tags r:id="rId5"/>
              </p:custDataLst>
            </p:nvPr>
          </p:nvSpPr>
          <p:spPr>
            <a:xfrm>
              <a:off x="4429124" y="2583460"/>
              <a:ext cx="857256" cy="785818"/>
            </a:xfrm>
            <a:prstGeom prst="triangle">
              <a:avLst/>
            </a:prstGeom>
            <a:gradFill>
              <a:gsLst>
                <a:gs pos="0">
                  <a:schemeClr val="accent1">
                    <a:shade val="51000"/>
                    <a:satMod val="130000"/>
                  </a:schemeClr>
                </a:gs>
                <a:gs pos="80000">
                  <a:schemeClr val="accent1">
                    <a:shade val="93000"/>
                    <a:satMod val="130000"/>
                  </a:schemeClr>
                </a:gs>
                <a:gs pos="100000">
                  <a:schemeClr val="accent1">
                    <a:shade val="94000"/>
                    <a:satMod val="135000"/>
                  </a:schemeClr>
                </a:gs>
                <a:gs pos="0">
                  <a:srgbClr val="C32E24"/>
                </a:gs>
                <a:gs pos="80000">
                  <a:srgbClr val="C32E24"/>
                </a:gs>
                <a:gs pos="100000">
                  <a:srgbClr val="C32E24"/>
                </a:gs>
              </a:gsLst>
              <a:lin ang="16200000" scaled="0"/>
            </a:gra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l"/>
              <a:endParaRPr lang="zh-CN" altLang="en-US" sz="1800">
                <a:solidFill>
                  <a:schemeClr val="lt1"/>
                </a:solidFill>
              </a:endParaRPr>
            </a:p>
          </p:txBody>
        </p:sp>
        <p:cxnSp>
          <p:nvCxnSpPr>
            <p:cNvPr id="10" name="直接连接符 9"/>
            <p:cNvCxnSpPr>
              <a:stCxn id="7" idx="3"/>
              <a:endCxn id="8" idx="0"/>
            </p:cNvCxnSpPr>
            <p:nvPr>
              <p:custDataLst>
                <p:tags r:id="rId6"/>
              </p:custDataLst>
            </p:nvPr>
          </p:nvCxnSpPr>
          <p:spPr>
            <a:xfrm rot="5400000">
              <a:off x="3316605" y="1990135"/>
              <a:ext cx="634275" cy="552375"/>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11" name="直接连接符 10"/>
            <p:cNvCxnSpPr>
              <a:stCxn id="7" idx="5"/>
              <a:endCxn id="9" idx="0"/>
            </p:cNvCxnSpPr>
            <p:nvPr>
              <p:custDataLst>
                <p:tags r:id="rId7"/>
              </p:custDataLst>
            </p:nvPr>
          </p:nvCxnSpPr>
          <p:spPr>
            <a:xfrm rot="16200000" flipH="1">
              <a:off x="4192989" y="1918696"/>
              <a:ext cx="634275" cy="695251"/>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12" name="直接箭头连接符 11"/>
            <p:cNvCxnSpPr/>
            <p:nvPr>
              <p:custDataLst>
                <p:tags r:id="rId8"/>
              </p:custDataLst>
            </p:nvPr>
          </p:nvCxnSpPr>
          <p:spPr>
            <a:xfrm>
              <a:off x="3584114" y="1421266"/>
              <a:ext cx="321471" cy="214314"/>
            </a:xfrm>
            <a:prstGeom prst="straightConnector1">
              <a:avLst/>
            </a:prstGeom>
            <a:ln w="19050">
              <a:solidFill>
                <a:schemeClr val="accent2"/>
              </a:solidFill>
              <a:tailEnd type="arrow"/>
            </a:ln>
          </p:spPr>
          <p:style>
            <a:lnRef idx="2">
              <a:schemeClr val="accent2"/>
            </a:lnRef>
            <a:fillRef idx="0">
              <a:schemeClr val="accent2"/>
            </a:fillRef>
            <a:effectRef idx="1">
              <a:schemeClr val="accent2"/>
            </a:effectRef>
            <a:fontRef idx="minor">
              <a:schemeClr val="tx1"/>
            </a:fontRef>
          </p:style>
        </p:cxnSp>
        <p:sp>
          <p:nvSpPr>
            <p:cNvPr id="13" name="TextBox 12"/>
            <p:cNvSpPr txBox="1"/>
            <p:nvPr/>
          </p:nvSpPr>
          <p:spPr>
            <a:xfrm>
              <a:off x="3357554" y="1329118"/>
              <a:ext cx="285752" cy="312420"/>
            </a:xfrm>
            <a:prstGeom prst="rect">
              <a:avLst/>
            </a:prstGeom>
            <a:noFill/>
          </p:spPr>
          <p:txBody>
            <a:bodyPr wrap="square" rtlCol="0">
              <a:spAutoFit/>
            </a:bodyPr>
            <a:lstStyle/>
            <a:p>
              <a:pPr algn="l"/>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4" name="TextBox 13"/>
            <p:cNvSpPr txBox="1"/>
            <p:nvPr/>
          </p:nvSpPr>
          <p:spPr>
            <a:xfrm>
              <a:off x="4214810" y="1400556"/>
              <a:ext cx="642942" cy="312420"/>
            </a:xfrm>
            <a:prstGeom prst="rect">
              <a:avLst/>
            </a:prstGeom>
            <a:noFill/>
          </p:spPr>
          <p:txBody>
            <a:bodyPr wrap="square" rtlCol="0">
              <a:spAutoFit/>
            </a:bodyPr>
            <a:lstStyle/>
            <a:p>
              <a:pPr algn="l"/>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5" name="TextBox 14"/>
            <p:cNvSpPr txBox="1"/>
            <p:nvPr/>
          </p:nvSpPr>
          <p:spPr>
            <a:xfrm>
              <a:off x="1714480" y="2254788"/>
              <a:ext cx="1428760" cy="312420"/>
            </a:xfrm>
            <a:prstGeom prst="rect">
              <a:avLst/>
            </a:prstGeom>
            <a:noFill/>
          </p:spPr>
          <p:txBody>
            <a:bodyPr wrap="square" rtlCol="0">
              <a:spAutoFit/>
            </a:bodyPr>
            <a:lstStyle/>
            <a:p>
              <a:pPr algn="l"/>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16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lchild</a:t>
              </a:r>
            </a:p>
          </p:txBody>
        </p:sp>
        <p:cxnSp>
          <p:nvCxnSpPr>
            <p:cNvPr id="16" name="直接箭头连接符 15"/>
            <p:cNvCxnSpPr/>
            <p:nvPr>
              <p:custDataLst>
                <p:tags r:id="rId9"/>
              </p:custDataLst>
            </p:nvPr>
          </p:nvCxnSpPr>
          <p:spPr>
            <a:xfrm>
              <a:off x="3036083" y="2369146"/>
              <a:ext cx="321471" cy="214314"/>
            </a:xfrm>
            <a:prstGeom prst="straightConnector1">
              <a:avLst/>
            </a:prstGeom>
            <a:ln w="19050">
              <a:solidFill>
                <a:schemeClr val="accent2"/>
              </a:solidFill>
              <a:tailEnd type="arrow"/>
            </a:ln>
          </p:spPr>
          <p:style>
            <a:lnRef idx="2">
              <a:schemeClr val="accent2"/>
            </a:lnRef>
            <a:fillRef idx="0">
              <a:schemeClr val="accent2"/>
            </a:fillRef>
            <a:effectRef idx="1">
              <a:schemeClr val="accent2"/>
            </a:effectRef>
            <a:fontRef idx="minor">
              <a:schemeClr val="tx1"/>
            </a:fontRef>
          </p:style>
        </p:cxnSp>
        <p:cxnSp>
          <p:nvCxnSpPr>
            <p:cNvPr id="17" name="直接箭头连接符 16"/>
            <p:cNvCxnSpPr/>
            <p:nvPr>
              <p:custDataLst>
                <p:tags r:id="rId10"/>
              </p:custDataLst>
            </p:nvPr>
          </p:nvCxnSpPr>
          <p:spPr>
            <a:xfrm rot="5400000">
              <a:off x="4857752" y="2297708"/>
              <a:ext cx="285752" cy="285752"/>
            </a:xfrm>
            <a:prstGeom prst="straightConnector1">
              <a:avLst/>
            </a:prstGeom>
            <a:ln w="19050">
              <a:solidFill>
                <a:schemeClr val="accent2"/>
              </a:solidFill>
              <a:tailEnd type="arrow"/>
            </a:ln>
          </p:spPr>
          <p:style>
            <a:lnRef idx="2">
              <a:schemeClr val="accent2"/>
            </a:lnRef>
            <a:fillRef idx="0">
              <a:schemeClr val="accent2"/>
            </a:fillRef>
            <a:effectRef idx="1">
              <a:schemeClr val="accent2"/>
            </a:effectRef>
            <a:fontRef idx="minor">
              <a:schemeClr val="tx1"/>
            </a:fontRef>
          </p:style>
        </p:cxnSp>
        <p:sp>
          <p:nvSpPr>
            <p:cNvPr id="18" name="TextBox 17"/>
            <p:cNvSpPr txBox="1"/>
            <p:nvPr/>
          </p:nvSpPr>
          <p:spPr>
            <a:xfrm>
              <a:off x="2285984" y="3583592"/>
              <a:ext cx="1785950" cy="312420"/>
            </a:xfrm>
            <a:prstGeom prst="rect">
              <a:avLst/>
            </a:prstGeom>
            <a:noFill/>
          </p:spPr>
          <p:txBody>
            <a:bodyPr wrap="square" rtlCol="0">
              <a:spAutoFit/>
            </a:bodyPr>
            <a:lstStyle/>
            <a:p>
              <a:pPr algn="l"/>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-&gt;lchild)</a:t>
              </a:r>
            </a:p>
          </p:txBody>
        </p:sp>
        <p:sp>
          <p:nvSpPr>
            <p:cNvPr id="19" name="TextBox 18"/>
            <p:cNvSpPr txBox="1"/>
            <p:nvPr/>
          </p:nvSpPr>
          <p:spPr>
            <a:xfrm>
              <a:off x="5143504" y="2226270"/>
              <a:ext cx="1428760" cy="312420"/>
            </a:xfrm>
            <a:prstGeom prst="rect">
              <a:avLst/>
            </a:prstGeom>
            <a:noFill/>
          </p:spPr>
          <p:txBody>
            <a:bodyPr wrap="square" rtlCol="0">
              <a:spAutoFit/>
            </a:bodyPr>
            <a:lstStyle/>
            <a:p>
              <a:pPr algn="l"/>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-&gt;rchild</a:t>
              </a:r>
            </a:p>
          </p:txBody>
        </p:sp>
        <p:sp>
          <p:nvSpPr>
            <p:cNvPr id="20" name="TextBox 19"/>
            <p:cNvSpPr txBox="1"/>
            <p:nvPr/>
          </p:nvSpPr>
          <p:spPr>
            <a:xfrm>
              <a:off x="4214810" y="3555074"/>
              <a:ext cx="2000264" cy="312420"/>
            </a:xfrm>
            <a:prstGeom prst="rect">
              <a:avLst/>
            </a:prstGeom>
            <a:noFill/>
          </p:spPr>
          <p:txBody>
            <a:bodyPr wrap="square" rtlCol="0">
              <a:spAutoFit/>
            </a:bodyPr>
            <a:lstStyle/>
            <a:p>
              <a:pPr algn="l"/>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-&gt;rchild)</a:t>
              </a:r>
            </a:p>
          </p:txBody>
        </p:sp>
      </p:grpSp>
      <p:sp>
        <p:nvSpPr>
          <p:cNvPr id="23" name="灯片编号占位符 22"/>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83</a:t>
            </a:fld>
            <a:r>
              <a:rPr lang="en-US" altLang="zh-CN">
                <a:solidFill>
                  <a:srgbClr val="000000"/>
                </a:solidFill>
                <a:latin typeface="微软雅黑" panose="020B0503020204020204" pitchFamily="34" charset="-122"/>
                <a:ea typeface="微软雅黑" panose="020B0503020204020204" pitchFamily="34" charset="-122"/>
              </a:rPr>
              <a:t>/39</a:t>
            </a:r>
          </a:p>
        </p:txBody>
      </p:sp>
    </p:spTree>
    <p:extLst>
      <p:ext uri="{BB962C8B-B14F-4D97-AF65-F5344CB8AC3E}">
        <p14:creationId xmlns:p14="http://schemas.microsoft.com/office/powerpoint/2010/main" val="18015376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750"/>
                                        <p:tgtEl>
                                          <p:spTgt spid="21"/>
                                        </p:tgtEl>
                                      </p:cBhvr>
                                    </p:animEffect>
                                  </p:childTnLst>
                                </p:cTn>
                              </p:par>
                            </p:childTnLst>
                          </p:cTn>
                        </p:par>
                        <p:par>
                          <p:cTn id="12" fill="hold">
                            <p:stCondLst>
                              <p:cond delay="125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7" cstate="print">
            <a:extLst>
              <a:ext uri="{28A0092B-C50C-407E-A947-70E740481C1C}">
                <a14:useLocalDpi xmlns:a14="http://schemas.microsoft.com/office/drawing/2010/main" val="0"/>
              </a:ext>
            </a:extLst>
          </a:blip>
          <a:srcRect r="7351" b="-600"/>
          <a:stretch>
            <a:fillRect/>
          </a:stretch>
        </p:blipFill>
        <p:spPr>
          <a:xfrm flipH="1">
            <a:off x="8282848" y="2444221"/>
            <a:ext cx="3754304" cy="4025593"/>
          </a:xfrm>
          <a:prstGeom prst="rect">
            <a:avLst/>
          </a:prstGeom>
        </p:spPr>
      </p:pic>
      <p:sp>
        <p:nvSpPr>
          <p:cNvPr id="5" name="TextBox 4"/>
          <p:cNvSpPr txBox="1"/>
          <p:nvPr>
            <p:custDataLst>
              <p:tags r:id="rId1"/>
            </p:custDataLst>
          </p:nvPr>
        </p:nvSpPr>
        <p:spPr>
          <a:xfrm>
            <a:off x="695400" y="1676944"/>
            <a:ext cx="9361040" cy="167767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gn="l">
              <a:lnSpc>
                <a:spcPts val="2400"/>
              </a:lnSpc>
              <a:spcBef>
                <a:spcPts val="600"/>
              </a:spcBef>
              <a:buBlip>
                <a:blip r:embed="rId8"/>
              </a:buBlip>
            </a:pP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设</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为二叉树</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b</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中所有结点值之和</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400"/>
              </a:lnSpc>
              <a:spcBef>
                <a:spcPts val="600"/>
              </a:spcBef>
              <a:buBlip>
                <a:blip r:embed="rId8"/>
              </a:buBlip>
            </a:pP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则</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b.lchild</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b.rchild</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分别求根结点</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b</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的左、右子树的所有结点值之和</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400"/>
              </a:lnSpc>
              <a:spcBef>
                <a:spcPts val="600"/>
              </a:spcBef>
              <a:buBlip>
                <a:blip r:embed="rId8"/>
              </a:buBlip>
            </a:pP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显然有</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2000"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.data+</a:t>
            </a:r>
            <a:r>
              <a:rPr lang="en-US" altLang="zh-CN" sz="2000" i="1"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b.lchild</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b.rchild</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400"/>
              </a:lnSpc>
              <a:spcBef>
                <a:spcPts val="600"/>
              </a:spcBef>
              <a:buBlip>
                <a:blip r:embed="rId8"/>
              </a:buBlip>
            </a:pP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=None</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时</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，从而得到以下递归模型：</a:t>
            </a:r>
          </a:p>
        </p:txBody>
      </p:sp>
      <p:sp>
        <p:nvSpPr>
          <p:cNvPr id="6" name="TextBox 5"/>
          <p:cNvSpPr txBox="1"/>
          <p:nvPr>
            <p:custDataLst>
              <p:tags r:id="rId2"/>
            </p:custDataLst>
          </p:nvPr>
        </p:nvSpPr>
        <p:spPr>
          <a:xfrm>
            <a:off x="1089449" y="3632692"/>
            <a:ext cx="6572296" cy="908050"/>
          </a:xfrm>
          <a:prstGeom prst="rect">
            <a:avLst/>
          </a:prstGeom>
          <a:solidFill>
            <a:schemeClr val="lt1"/>
          </a:solidFill>
          <a:ln>
            <a:solidFill>
              <a:schemeClr val="accent5"/>
            </a:solidFill>
          </a:ln>
        </p:spPr>
        <p:style>
          <a:lnRef idx="2">
            <a:schemeClr val="accent5"/>
          </a:lnRef>
          <a:fillRef idx="1">
            <a:schemeClr val="lt1"/>
          </a:fillRef>
          <a:effectRef idx="0">
            <a:schemeClr val="accent5"/>
          </a:effectRef>
          <a:fontRef idx="minor">
            <a:schemeClr val="dk1"/>
          </a:fontRef>
        </p:style>
        <p:txBody>
          <a:bodyPr wrap="square" lIns="252000" tIns="108000" bIns="108000" rtlCol="0">
            <a:spAutoFit/>
          </a:bodyPr>
          <a:lstStyle/>
          <a:p>
            <a:pPr algn="l">
              <a:lnSpc>
                <a:spcPct val="100000"/>
              </a:lnSpc>
            </a:pP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=None</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b.data+</a:t>
            </a:r>
            <a:r>
              <a:rPr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b.lchild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b.rchild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其他情况</a:t>
            </a:r>
          </a:p>
        </p:txBody>
      </p:sp>
      <p:sp>
        <p:nvSpPr>
          <p:cNvPr id="7" name="TextBox 6"/>
          <p:cNvSpPr txBox="1"/>
          <p:nvPr>
            <p:custDataLst>
              <p:tags r:id="rId3"/>
            </p:custDataLst>
          </p:nvPr>
        </p:nvSpPr>
        <p:spPr>
          <a:xfrm>
            <a:off x="839416" y="5310427"/>
            <a:ext cx="7072362" cy="1248410"/>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pPr algn="l">
              <a:lnSpc>
                <a:spcPts val="25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fun(b):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计算以</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为根的二叉树的结点值之和</a:t>
            </a:r>
          </a:p>
          <a:p>
            <a:pPr algn="l">
              <a:lnSpc>
                <a:spcPts val="25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b==None: return 0;</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 return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b.data+fun</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b.lchild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)+fun(</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b.rchild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8" name="下箭头 7"/>
          <p:cNvSpPr/>
          <p:nvPr>
            <p:custDataLst>
              <p:tags r:id="rId4"/>
            </p:custDataLst>
          </p:nvPr>
        </p:nvSpPr>
        <p:spPr>
          <a:xfrm>
            <a:off x="4268440" y="4712549"/>
            <a:ext cx="214314" cy="428628"/>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D8572A"/>
              </a:gs>
              <a:gs pos="80000">
                <a:srgbClr val="D8572A"/>
              </a:gs>
              <a:gs pos="100000">
                <a:srgbClr val="D8572A"/>
              </a:gs>
            </a:gsLst>
            <a:lin ang="16200000" scaled="0"/>
          </a:gradFill>
          <a:ln>
            <a:solidFill>
              <a:schemeClr val="accent2">
                <a:shade val="95000"/>
                <a:satMod val="105000"/>
              </a:schemeClr>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400" dirty="0">
              <a:solidFill>
                <a:schemeClr val="lt1"/>
              </a:solidFill>
            </a:endParaRPr>
          </a:p>
        </p:txBody>
      </p:sp>
      <p:sp>
        <p:nvSpPr>
          <p:cNvPr id="9" name="TextBox 8"/>
          <p:cNvSpPr txBox="1"/>
          <p:nvPr>
            <p:custDataLst>
              <p:tags r:id="rId5"/>
            </p:custDataLst>
          </p:nvPr>
        </p:nvSpPr>
        <p:spPr>
          <a:xfrm>
            <a:off x="191344" y="1074648"/>
            <a:ext cx="11488798" cy="450215"/>
          </a:xfrm>
          <a:prstGeom prst="rect">
            <a:avLst/>
          </a:prstGeom>
          <a:noFill/>
        </p:spPr>
        <p:txBody>
          <a:bodyPr wrap="square" rtlCol="0">
            <a:spAutoFit/>
          </a:bodyPr>
          <a:lstStyle/>
          <a:p>
            <a:pPr algn="l">
              <a:lnSpc>
                <a:spcPts val="2800"/>
              </a:lnSpc>
              <a:spcBef>
                <a:spcPts val="0"/>
              </a:spcBef>
            </a:pP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例如，假设二叉树中所有结点值为整数，采用二叉链存储结构，求该二叉树</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b</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中所有结点值之和。</a:t>
            </a:r>
          </a:p>
        </p:txBody>
      </p:sp>
      <p:sp>
        <p:nvSpPr>
          <p:cNvPr id="10" name="灯片编号占位符 9"/>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84</a:t>
            </a:fld>
            <a:r>
              <a:rPr lang="en-US" altLang="zh-CN">
                <a:solidFill>
                  <a:srgbClr val="000000"/>
                </a:solidFill>
                <a:latin typeface="微软雅黑" panose="020B0503020204020204" pitchFamily="34" charset="-122"/>
                <a:ea typeface="微软雅黑" panose="020B0503020204020204" pitchFamily="34" charset="-122"/>
              </a:rPr>
              <a:t>/39</a:t>
            </a:r>
          </a:p>
        </p:txBody>
      </p:sp>
    </p:spTree>
    <p:extLst>
      <p:ext uri="{BB962C8B-B14F-4D97-AF65-F5344CB8AC3E}">
        <p14:creationId xmlns:p14="http://schemas.microsoft.com/office/powerpoint/2010/main" val="23987716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left)">
                                      <p:cBhvr>
                                        <p:cTn id="11" dur="500"/>
                                        <p:tgtEl>
                                          <p:spTgt spid="5">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wipe(left)">
                                      <p:cBhvr>
                                        <p:cTn id="15" dur="500"/>
                                        <p:tgtEl>
                                          <p:spTgt spid="5">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wipe(left)">
                                      <p:cBhvr>
                                        <p:cTn id="19" dur="500"/>
                                        <p:tgtEl>
                                          <p:spTgt spid="5">
                                            <p:txEl>
                                              <p:pRg st="2" end="2"/>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wipe(left)">
                                      <p:cBhvr>
                                        <p:cTn id="23" dur="500"/>
                                        <p:tgtEl>
                                          <p:spTgt spid="5">
                                            <p:txEl>
                                              <p:pRg st="3" end="3"/>
                                            </p:txEl>
                                          </p:spTgt>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ppt_x</p:attrName>
                                        </p:attrNameLst>
                                      </p:cBhvr>
                                      <p:tavLst>
                                        <p:tav tm="0">
                                          <p:val>
                                            <p:strVal val="#ppt_x"/>
                                          </p:val>
                                        </p:tav>
                                        <p:tav tm="100000">
                                          <p:val>
                                            <p:strVal val="#ppt_x"/>
                                          </p:val>
                                        </p:tav>
                                      </p:tavLst>
                                    </p:anim>
                                    <p:anim calcmode="lin" valueType="num">
                                      <p:cBhvr>
                                        <p:cTn id="29" dur="5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250"/>
                                        <p:tgtEl>
                                          <p:spTgt spid="8"/>
                                        </p:tgtEl>
                                      </p:cBhvr>
                                    </p:animEffect>
                                  </p:childTnLst>
                                </p:cTn>
                              </p:par>
                            </p:childTnLst>
                          </p:cTn>
                        </p:par>
                        <p:par>
                          <p:cTn id="34" fill="hold">
                            <p:stCondLst>
                              <p:cond delay="3500"/>
                            </p:stCondLst>
                            <p:childTnLst>
                              <p:par>
                                <p:cTn id="35" presetID="42"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anim calcmode="lin" valueType="num">
                                      <p:cBhvr>
                                        <p:cTn id="38" dur="500" fill="hold"/>
                                        <p:tgtEl>
                                          <p:spTgt spid="7"/>
                                        </p:tgtEl>
                                        <p:attrNameLst>
                                          <p:attrName>ppt_x</p:attrName>
                                        </p:attrNameLst>
                                      </p:cBhvr>
                                      <p:tavLst>
                                        <p:tav tm="0">
                                          <p:val>
                                            <p:strVal val="#ppt_x"/>
                                          </p:val>
                                        </p:tav>
                                        <p:tav tm="100000">
                                          <p:val>
                                            <p:strVal val="#ppt_x"/>
                                          </p:val>
                                        </p:tav>
                                      </p:tavLst>
                                    </p:anim>
                                    <p:anim calcmode="lin" valueType="num">
                                      <p:cBhvr>
                                        <p:cTn id="3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3352" y="871214"/>
            <a:ext cx="5429288"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en-US" altLang="zh-CN" dirty="0">
                <a:solidFill>
                  <a:schemeClr val="accent1"/>
                </a:solidFill>
                <a:latin typeface="微软雅黑" panose="020B0503020204020204" pitchFamily="34" charset="-122"/>
                <a:ea typeface="微软雅黑" panose="020B0503020204020204" pitchFamily="34" charset="-122"/>
              </a:rPr>
              <a:t>6.2.5  </a:t>
            </a:r>
            <a:r>
              <a:rPr lang="zh-CN" altLang="zh-CN" dirty="0">
                <a:solidFill>
                  <a:schemeClr val="accent1"/>
                </a:solidFill>
                <a:latin typeface="微软雅黑" panose="020B0503020204020204" pitchFamily="34" charset="-122"/>
                <a:ea typeface="微软雅黑" panose="020B0503020204020204" pitchFamily="34" charset="-122"/>
              </a:rPr>
              <a:t>二叉树的基本运算及其实现</a:t>
            </a:r>
          </a:p>
        </p:txBody>
      </p:sp>
      <p:sp>
        <p:nvSpPr>
          <p:cNvPr id="5" name="TextBox 4"/>
          <p:cNvSpPr txBox="1"/>
          <p:nvPr/>
        </p:nvSpPr>
        <p:spPr>
          <a:xfrm>
            <a:off x="1127448" y="2345286"/>
            <a:ext cx="2357454"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Ø"/>
              <a:defRPr kumimoji="0" sz="200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en-US" altLang="zh-CN" dirty="0">
                <a:solidFill>
                  <a:srgbClr val="000000"/>
                </a:solidFill>
                <a:latin typeface="微软雅黑" panose="020B0503020204020204" pitchFamily="34" charset="-122"/>
                <a:ea typeface="微软雅黑" panose="020B0503020204020204" pitchFamily="34" charset="-122"/>
              </a:rPr>
              <a:t>1. </a:t>
            </a:r>
            <a:r>
              <a:rPr lang="zh-CN" altLang="zh-CN" dirty="0">
                <a:solidFill>
                  <a:srgbClr val="000000"/>
                </a:solidFill>
                <a:latin typeface="微软雅黑" panose="020B0503020204020204" pitchFamily="34" charset="-122"/>
                <a:ea typeface="微软雅黑" panose="020B0503020204020204" pitchFamily="34" charset="-122"/>
              </a:rPr>
              <a:t>二叉树类设计</a:t>
            </a:r>
          </a:p>
        </p:txBody>
      </p:sp>
      <p:sp>
        <p:nvSpPr>
          <p:cNvPr id="6" name="TextBox 5"/>
          <p:cNvSpPr txBox="1"/>
          <p:nvPr>
            <p:custDataLst>
              <p:tags r:id="rId1"/>
            </p:custDataLst>
          </p:nvPr>
        </p:nvSpPr>
        <p:spPr>
          <a:xfrm>
            <a:off x="1847528" y="3575004"/>
            <a:ext cx="5904656" cy="1810385"/>
          </a:xfrm>
          <a:prstGeom prst="rect">
            <a:avLst/>
          </a:prstGeom>
          <a:noFill/>
          <a:ln w="28575">
            <a:solidFill>
              <a:schemeClr val="lt1">
                <a:lumMod val="65000"/>
              </a:schemeClr>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ct val="100000"/>
              </a:lnSpc>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class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BTree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二叉树类</a:t>
            </a:r>
          </a:p>
          <a:p>
            <a:pPr algn="l">
              <a:lnSpc>
                <a:spcPct val="100000"/>
              </a:lnSpc>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def __</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init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__(self):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构造方法</a:t>
            </a:r>
          </a:p>
          <a:p>
            <a:pPr algn="l">
              <a:lnSpc>
                <a:spcPct val="100000"/>
              </a:lnSpc>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self.b</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=None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根结点指针</a:t>
            </a:r>
          </a:p>
          <a:p>
            <a:pPr algn="l">
              <a:lnSpc>
                <a:spcPct val="100000"/>
              </a:lnSpc>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二叉树基本运算算法</a:t>
            </a:r>
          </a:p>
        </p:txBody>
      </p:sp>
      <p:sp>
        <p:nvSpPr>
          <p:cNvPr id="7" name="TextBox 6"/>
          <p:cNvSpPr txBox="1"/>
          <p:nvPr>
            <p:custDataLst>
              <p:tags r:id="rId2"/>
            </p:custDataLst>
          </p:nvPr>
        </p:nvSpPr>
        <p:spPr>
          <a:xfrm>
            <a:off x="1127448" y="1448751"/>
            <a:ext cx="10297144" cy="758190"/>
          </a:xfrm>
          <a:prstGeom prst="rect">
            <a:avLst/>
          </a:prstGeom>
          <a:noFill/>
        </p:spPr>
        <p:txBody>
          <a:bodyPr wrap="square" rtlCol="0">
            <a:spAutoFit/>
          </a:bodyPr>
          <a:lstStyle/>
          <a:p>
            <a:pPr algn="l">
              <a:lnSpc>
                <a:spcPts val="2600"/>
              </a:lnSpc>
              <a:spcBef>
                <a:spcPts val="0"/>
              </a:spcBef>
            </a:pP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为了简单，本节讨论的二叉树中所有结点值为单个字符。逻辑结构采用括号表示串，存储结构采用二叉链。</a:t>
            </a:r>
          </a:p>
        </p:txBody>
      </p:sp>
      <p:sp>
        <p:nvSpPr>
          <p:cNvPr id="9" name="灯片编号占位符 8"/>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85</a:t>
            </a:fld>
            <a:r>
              <a:rPr lang="en-US" altLang="zh-CN">
                <a:solidFill>
                  <a:srgbClr val="000000"/>
                </a:solidFill>
                <a:latin typeface="微软雅黑" panose="020B0503020204020204" pitchFamily="34" charset="-122"/>
                <a:ea typeface="微软雅黑" panose="020B0503020204020204" pitchFamily="34" charset="-122"/>
              </a:rPr>
              <a:t>/39</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2224" y="2345286"/>
            <a:ext cx="3713926" cy="3868405"/>
          </a:xfrm>
          <a:prstGeom prst="rect">
            <a:avLst/>
          </a:prstGeom>
        </p:spPr>
      </p:pic>
    </p:spTree>
    <p:extLst>
      <p:ext uri="{BB962C8B-B14F-4D97-AF65-F5344CB8AC3E}">
        <p14:creationId xmlns:p14="http://schemas.microsoft.com/office/powerpoint/2010/main" val="33688119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750"/>
                                        <p:tgtEl>
                                          <p:spTgt spid="7"/>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childTnLst>
                          </p:cTn>
                        </p:par>
                        <p:par>
                          <p:cTn id="16" fill="hold">
                            <p:stCondLst>
                              <p:cond delay="25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anim calcmode="lin" valueType="num">
                                      <p:cBhvr>
                                        <p:cTn id="20" dur="750" fill="hold"/>
                                        <p:tgtEl>
                                          <p:spTgt spid="6"/>
                                        </p:tgtEl>
                                        <p:attrNameLst>
                                          <p:attrName>ppt_x</p:attrName>
                                        </p:attrNameLst>
                                      </p:cBhvr>
                                      <p:tavLst>
                                        <p:tav tm="0">
                                          <p:val>
                                            <p:strVal val="#ppt_x"/>
                                          </p:val>
                                        </p:tav>
                                        <p:tav tm="100000">
                                          <p:val>
                                            <p:strVal val="#ppt_x"/>
                                          </p:val>
                                        </p:tav>
                                      </p:tavLst>
                                    </p:anim>
                                    <p:anim calcmode="lin" valueType="num">
                                      <p:cBhvr>
                                        <p:cTn id="21"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P spid="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7408" y="1028626"/>
            <a:ext cx="4357718"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Ø"/>
              <a:defRPr kumimoji="0" sz="200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en-US" altLang="zh-CN" dirty="0">
                <a:solidFill>
                  <a:srgbClr val="000000"/>
                </a:solidFill>
                <a:latin typeface="微软雅黑" panose="020B0503020204020204" pitchFamily="34" charset="-122"/>
                <a:ea typeface="微软雅黑" panose="020B0503020204020204" pitchFamily="34" charset="-122"/>
              </a:rPr>
              <a:t>2.</a:t>
            </a:r>
            <a:r>
              <a:rPr lang="zh-CN" altLang="zh-CN" dirty="0">
                <a:solidFill>
                  <a:srgbClr val="000000"/>
                </a:solidFill>
                <a:latin typeface="微软雅黑" panose="020B0503020204020204" pitchFamily="34" charset="-122"/>
                <a:ea typeface="微软雅黑" panose="020B0503020204020204" pitchFamily="34" charset="-122"/>
              </a:rPr>
              <a:t>二叉树的基本运算算法实现</a:t>
            </a:r>
          </a:p>
        </p:txBody>
      </p:sp>
      <p:sp>
        <p:nvSpPr>
          <p:cNvPr id="18" name="TextBox 17"/>
          <p:cNvSpPr txBox="1"/>
          <p:nvPr>
            <p:custDataLst>
              <p:tags r:id="rId1"/>
            </p:custDataLst>
          </p:nvPr>
        </p:nvSpPr>
        <p:spPr>
          <a:xfrm>
            <a:off x="2738414" y="3356992"/>
            <a:ext cx="6715172" cy="1051560"/>
          </a:xfrm>
          <a:prstGeom prst="rect">
            <a:avLst/>
          </a:prstGeom>
          <a:noFill/>
          <a:ln w="28575">
            <a:solidFill>
              <a:schemeClr val="lt1">
                <a:lumMod val="65000"/>
              </a:schemeClr>
            </a:solidFill>
            <a:prstDash val="dash"/>
          </a:ln>
          <a:effectLst/>
        </p:spPr>
        <p:style>
          <a:lnRef idx="2">
            <a:schemeClr val="accent6"/>
          </a:lnRef>
          <a:fillRef idx="1">
            <a:schemeClr val="lt1"/>
          </a:fillRef>
          <a:effectRef idx="0">
            <a:schemeClr val="accent6"/>
          </a:effectRef>
          <a:fontRef idx="minor">
            <a:schemeClr val="dk1"/>
          </a:fontRef>
        </p:style>
        <p:txBody>
          <a:bodyPr wrap="square" lIns="216000" tIns="180000" bIns="180000" rtlCol="0">
            <a:spAutoFit/>
          </a:bodyPr>
          <a:lstStyle/>
          <a:p>
            <a:pPr algn="l">
              <a:lnSpc>
                <a:spcPct val="100000"/>
              </a:lnSpc>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SetRoot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self,r</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设置根结点为</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r</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self.b</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=r</a:t>
            </a:r>
          </a:p>
        </p:txBody>
      </p:sp>
      <p:sp>
        <p:nvSpPr>
          <p:cNvPr id="19" name="灯片编号占位符 18"/>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86</a:t>
            </a:fld>
            <a:r>
              <a:rPr lang="en-US" altLang="zh-CN">
                <a:solidFill>
                  <a:srgbClr val="000000"/>
                </a:solidFill>
                <a:latin typeface="微软雅黑" panose="020B0503020204020204" pitchFamily="34" charset="-122"/>
                <a:ea typeface="微软雅黑" panose="020B0503020204020204" pitchFamily="34" charset="-122"/>
              </a:rPr>
              <a:t>/39</a:t>
            </a:r>
          </a:p>
        </p:txBody>
      </p:sp>
      <p:grpSp>
        <p:nvGrpSpPr>
          <p:cNvPr id="2" name="组合 1"/>
          <p:cNvGrpSpPr/>
          <p:nvPr/>
        </p:nvGrpSpPr>
        <p:grpSpPr>
          <a:xfrm>
            <a:off x="1487488" y="1844826"/>
            <a:ext cx="5544616" cy="517274"/>
            <a:chOff x="1396240" y="2304668"/>
            <a:chExt cx="2107000" cy="480002"/>
          </a:xfrm>
        </p:grpSpPr>
        <p:sp>
          <p:nvSpPr>
            <p:cNvPr id="4" name="矩形: 圆角 3"/>
            <p:cNvSpPr/>
            <p:nvPr>
              <p:custDataLst>
                <p:tags r:id="rId8"/>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6" name="文本框 5"/>
            <p:cNvSpPr txBox="1"/>
            <p:nvPr/>
          </p:nvSpPr>
          <p:spPr>
            <a:xfrm>
              <a:off x="1396240" y="2407577"/>
              <a:ext cx="2069945" cy="358261"/>
            </a:xfrm>
            <a:prstGeom prst="rect">
              <a:avLst/>
            </a:prstGeom>
            <a:noFill/>
          </p:spPr>
          <p:txBody>
            <a:bodyPr wrap="square" rtlCol="0">
              <a:spAutoFit/>
            </a:bodyPr>
            <a:lstStyle/>
            <a:p>
              <a:pPr algn="l"/>
              <a:r>
                <a:rPr lang="zh-CN" altLang="en-US" sz="2400" b="1" dirty="0">
                  <a:solidFill>
                    <a:schemeClr val="lt1"/>
                  </a:solidFill>
                  <a:latin typeface="微软雅黑" panose="020B0503020204020204" pitchFamily="34" charset="-122"/>
                  <a:ea typeface="微软雅黑" panose="020B0503020204020204" pitchFamily="34" charset="-122"/>
                </a:rPr>
                <a:t>（</a:t>
              </a:r>
              <a:r>
                <a:rPr lang="en-US" altLang="zh-CN" sz="2400" b="1" dirty="0">
                  <a:solidFill>
                    <a:schemeClr val="lt1"/>
                  </a:solidFill>
                  <a:latin typeface="微软雅黑" panose="020B0503020204020204" pitchFamily="34" charset="-122"/>
                  <a:ea typeface="微软雅黑" panose="020B0503020204020204" pitchFamily="34" charset="-122"/>
                </a:rPr>
                <a:t>1</a:t>
              </a:r>
              <a:r>
                <a:rPr lang="zh-CN" altLang="en-US" sz="2400" b="1" dirty="0">
                  <a:solidFill>
                    <a:schemeClr val="lt1"/>
                  </a:solidFill>
                  <a:latin typeface="微软雅黑" panose="020B0503020204020204" pitchFamily="34" charset="-122"/>
                  <a:ea typeface="微软雅黑" panose="020B0503020204020204" pitchFamily="34" charset="-122"/>
                </a:rPr>
                <a:t>）设置二叉树的根结点</a:t>
              </a:r>
              <a:r>
                <a:rPr lang="en-US" altLang="zh-CN" sz="2400" b="1" dirty="0" err="1">
                  <a:solidFill>
                    <a:schemeClr val="lt1"/>
                  </a:solidFill>
                  <a:latin typeface="微软雅黑" panose="020B0503020204020204" pitchFamily="34" charset="-122"/>
                  <a:ea typeface="微软雅黑" panose="020B0503020204020204" pitchFamily="34" charset="-122"/>
                </a:rPr>
                <a:t>SetRoot</a:t>
              </a:r>
              <a:r>
                <a:rPr lang="en-US" altLang="zh-CN" sz="2400" b="1" dirty="0">
                  <a:solidFill>
                    <a:schemeClr val="lt1"/>
                  </a:solidFill>
                  <a:latin typeface="微软雅黑" panose="020B0503020204020204" pitchFamily="34" charset="-122"/>
                  <a:ea typeface="微软雅黑" panose="020B0503020204020204" pitchFamily="34" charset="-122"/>
                </a:rPr>
                <a:t>(b)</a:t>
              </a:r>
            </a:p>
          </p:txBody>
        </p:sp>
      </p:grpSp>
      <p:sp>
        <p:nvSpPr>
          <p:cNvPr id="7" name="椭圆 6"/>
          <p:cNvSpPr/>
          <p:nvPr>
            <p:custDataLst>
              <p:tags r:id="rId2"/>
            </p:custDataLst>
          </p:nvPr>
        </p:nvSpPr>
        <p:spPr>
          <a:xfrm>
            <a:off x="7968208" y="5388958"/>
            <a:ext cx="275421" cy="275421"/>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8" name="椭圆 7"/>
          <p:cNvSpPr/>
          <p:nvPr>
            <p:custDataLst>
              <p:tags r:id="rId3"/>
            </p:custDataLst>
          </p:nvPr>
        </p:nvSpPr>
        <p:spPr>
          <a:xfrm>
            <a:off x="5117781" y="6032137"/>
            <a:ext cx="506776" cy="506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9" name="椭圆 8"/>
          <p:cNvSpPr/>
          <p:nvPr>
            <p:custDataLst>
              <p:tags r:id="rId4"/>
            </p:custDataLst>
          </p:nvPr>
        </p:nvSpPr>
        <p:spPr>
          <a:xfrm>
            <a:off x="2517823" y="5691664"/>
            <a:ext cx="275421" cy="275421"/>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lt1"/>
              </a:solidFill>
            </a:endParaRPr>
          </a:p>
        </p:txBody>
      </p:sp>
      <p:sp>
        <p:nvSpPr>
          <p:cNvPr id="10" name="椭圆 9"/>
          <p:cNvSpPr/>
          <p:nvPr>
            <p:custDataLst>
              <p:tags r:id="rId5"/>
            </p:custDataLst>
          </p:nvPr>
        </p:nvSpPr>
        <p:spPr>
          <a:xfrm>
            <a:off x="11006740" y="5121906"/>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11" name="直角三角形 10"/>
          <p:cNvSpPr/>
          <p:nvPr>
            <p:custDataLst>
              <p:tags r:id="rId6"/>
            </p:custDataLst>
          </p:nvPr>
        </p:nvSpPr>
        <p:spPr>
          <a:xfrm>
            <a:off x="0" y="4119586"/>
            <a:ext cx="2738414" cy="2738414"/>
          </a:xfrm>
          <a:prstGeom prst="rtTriangle">
            <a:avLst/>
          </a:prstGeom>
          <a:solidFill>
            <a:srgbClr val="50627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12" name="直角三角形 11"/>
          <p:cNvSpPr/>
          <p:nvPr>
            <p:custDataLst>
              <p:tags r:id="rId7"/>
            </p:custDataLst>
          </p:nvPr>
        </p:nvSpPr>
        <p:spPr>
          <a:xfrm flipH="1" flipV="1">
            <a:off x="9454810" y="793361"/>
            <a:ext cx="2738414" cy="2738414"/>
          </a:xfrm>
          <a:prstGeom prst="rtTriangl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Tree>
    <p:extLst>
      <p:ext uri="{BB962C8B-B14F-4D97-AF65-F5344CB8AC3E}">
        <p14:creationId xmlns:p14="http://schemas.microsoft.com/office/powerpoint/2010/main" val="253163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custDataLst>
              <p:tags r:id="rId1"/>
            </p:custDataLst>
          </p:nvPr>
        </p:nvSpPr>
        <p:spPr>
          <a:xfrm>
            <a:off x="1991544" y="1756667"/>
            <a:ext cx="8715436" cy="4595495"/>
          </a:xfrm>
          <a:prstGeom prst="rect">
            <a:avLst/>
          </a:prstGeom>
          <a:noFill/>
          <a:ln w="28575">
            <a:solidFill>
              <a:schemeClr val="lt1">
                <a:lumMod val="65000"/>
              </a:schemeClr>
            </a:solidFill>
            <a:prstDash val="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pPr algn="l">
              <a:lnSpc>
                <a:spcPts val="21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DispBTree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返回二叉链的括号表示串</a:t>
            </a:r>
          </a:p>
          <a:p>
            <a:pPr algn="l">
              <a:lnSpc>
                <a:spcPts val="21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self._</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DispBTree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self.b</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100"/>
              </a:lnSpc>
              <a:spcBef>
                <a:spcPts val="0"/>
              </a:spcBef>
            </a:pPr>
            <a:endPar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1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_</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DispBTree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被</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DispBTree</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方法调用</a:t>
            </a:r>
          </a:p>
          <a:p>
            <a:pPr algn="l">
              <a:lnSpc>
                <a:spcPts val="21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t==None: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空树返回空串</a:t>
            </a:r>
          </a:p>
          <a:p>
            <a:pPr algn="l">
              <a:lnSpc>
                <a:spcPts val="21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1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1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bstr</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t.data</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输出根结点值</a:t>
            </a:r>
          </a:p>
          <a:p>
            <a:pPr algn="l">
              <a:lnSpc>
                <a:spcPts val="21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t.lchild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!=None or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t.rchild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!=None:</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1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bstr</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有孩子结点时输出</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1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bstr</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+=self._</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DispBTree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t.lchild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递归输出左子树</a:t>
            </a:r>
          </a:p>
          <a:p>
            <a:pPr algn="l">
              <a:lnSpc>
                <a:spcPts val="21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t.rchild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!=None:</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1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bstr</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有右孩子结点时输出</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1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bstr</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+=self._</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DispBTree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t.rchild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递归输出右子树</a:t>
            </a:r>
          </a:p>
          <a:p>
            <a:pPr algn="l">
              <a:lnSpc>
                <a:spcPts val="21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bstr</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输出</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1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bstr</a:t>
            </a:r>
          </a:p>
        </p:txBody>
      </p:sp>
      <p:sp>
        <p:nvSpPr>
          <p:cNvPr id="9" name="灯片编号占位符 8"/>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87</a:t>
            </a:fld>
            <a:r>
              <a:rPr lang="en-US" altLang="zh-CN">
                <a:solidFill>
                  <a:srgbClr val="000000"/>
                </a:solidFill>
                <a:latin typeface="微软雅黑" panose="020B0503020204020204" pitchFamily="34" charset="-122"/>
                <a:ea typeface="微软雅黑" panose="020B0503020204020204" pitchFamily="34" charset="-122"/>
              </a:rPr>
              <a:t>/39</a:t>
            </a:r>
          </a:p>
        </p:txBody>
      </p:sp>
      <p:grpSp>
        <p:nvGrpSpPr>
          <p:cNvPr id="2" name="组合 1"/>
          <p:cNvGrpSpPr/>
          <p:nvPr/>
        </p:nvGrpSpPr>
        <p:grpSpPr>
          <a:xfrm>
            <a:off x="911424" y="944131"/>
            <a:ext cx="6264696" cy="517274"/>
            <a:chOff x="1396240" y="2304668"/>
            <a:chExt cx="2107000" cy="480002"/>
          </a:xfrm>
        </p:grpSpPr>
        <p:sp>
          <p:nvSpPr>
            <p:cNvPr id="3" name="矩形: 圆角 2"/>
            <p:cNvSpPr/>
            <p:nvPr>
              <p:custDataLst>
                <p:tags r:id="rId2"/>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4" name="文本框 3"/>
            <p:cNvSpPr txBox="1"/>
            <p:nvPr/>
          </p:nvSpPr>
          <p:spPr>
            <a:xfrm>
              <a:off x="1433295" y="2399463"/>
              <a:ext cx="2069945" cy="358261"/>
            </a:xfrm>
            <a:prstGeom prst="rect">
              <a:avLst/>
            </a:prstGeom>
            <a:noFill/>
          </p:spPr>
          <p:txBody>
            <a:bodyPr wrap="square" rtlCol="0">
              <a:spAutoFit/>
            </a:bodyPr>
            <a:lstStyle/>
            <a:p>
              <a:pPr algn="l"/>
              <a:r>
                <a:rPr lang="zh-CN" altLang="en-US" sz="2400" b="1" dirty="0">
                  <a:solidFill>
                    <a:schemeClr val="lt1"/>
                  </a:solidFill>
                  <a:latin typeface="微软雅黑" panose="020B0503020204020204" pitchFamily="34" charset="-122"/>
                  <a:ea typeface="微软雅黑" panose="020B0503020204020204" pitchFamily="34" charset="-122"/>
                </a:rPr>
                <a:t>（</a:t>
              </a:r>
              <a:r>
                <a:rPr lang="en-US" altLang="zh-CN" sz="2400" b="1" dirty="0">
                  <a:solidFill>
                    <a:schemeClr val="lt1"/>
                  </a:solidFill>
                  <a:latin typeface="微软雅黑" panose="020B0503020204020204" pitchFamily="34" charset="-122"/>
                  <a:ea typeface="微软雅黑" panose="020B0503020204020204" pitchFamily="34" charset="-122"/>
                </a:rPr>
                <a:t>2</a:t>
              </a:r>
              <a:r>
                <a:rPr lang="zh-CN" altLang="en-US" sz="2400" b="1" dirty="0">
                  <a:solidFill>
                    <a:schemeClr val="lt1"/>
                  </a:solidFill>
                  <a:latin typeface="微软雅黑" panose="020B0503020204020204" pitchFamily="34" charset="-122"/>
                  <a:ea typeface="微软雅黑" panose="020B0503020204020204" pitchFamily="34" charset="-122"/>
                </a:rPr>
                <a:t>）求二叉链的括号表示串</a:t>
              </a:r>
              <a:r>
                <a:rPr lang="en-US" altLang="zh-CN" sz="2400" b="1" dirty="0" err="1">
                  <a:solidFill>
                    <a:schemeClr val="lt1"/>
                  </a:solidFill>
                  <a:latin typeface="微软雅黑" panose="020B0503020204020204" pitchFamily="34" charset="-122"/>
                  <a:ea typeface="微软雅黑" panose="020B0503020204020204" pitchFamily="34" charset="-122"/>
                </a:rPr>
                <a:t>DispBTree</a:t>
              </a:r>
              <a:r>
                <a:rPr lang="en-US" altLang="zh-CN" sz="2400" b="1" dirty="0">
                  <a:solidFill>
                    <a:schemeClr val="lt1"/>
                  </a:solidFill>
                  <a:latin typeface="微软雅黑" panose="020B0503020204020204" pitchFamily="34" charset="-122"/>
                  <a:ea typeface="微软雅黑" panose="020B0503020204020204" pitchFamily="34" charset="-122"/>
                </a:rPr>
                <a:t>()</a:t>
              </a:r>
            </a:p>
          </p:txBody>
        </p:sp>
      </p:grpSp>
    </p:spTree>
    <p:extLst>
      <p:ext uri="{BB962C8B-B14F-4D97-AF65-F5344CB8AC3E}">
        <p14:creationId xmlns:p14="http://schemas.microsoft.com/office/powerpoint/2010/main" val="33399314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
                                            <p:txEl>
                                              <p:pRg st="4" end="4"/>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xEl>
                                              <p:pRg st="6" end="6"/>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
                                            <p:txEl>
                                              <p:pRg st="8" end="8"/>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8">
                                            <p:txEl>
                                              <p:pRg st="9" end="9"/>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xEl>
                                              <p:pRg st="11" end="11"/>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xEl>
                                              <p:pRg st="12" end="12"/>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
                                            <p:txEl>
                                              <p:pRg st="13" end="13"/>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8">
                                            <p:txEl>
                                              <p:pRg st="14" end="14"/>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5" cstate="print">
            <a:extLst>
              <a:ext uri="{28A0092B-C50C-407E-A947-70E740481C1C}">
                <a14:useLocalDpi xmlns:a14="http://schemas.microsoft.com/office/drawing/2010/main" val="0"/>
              </a:ext>
            </a:extLst>
          </a:blip>
          <a:srcRect r="6207"/>
          <a:stretch>
            <a:fillRect/>
          </a:stretch>
        </p:blipFill>
        <p:spPr>
          <a:xfrm>
            <a:off x="390399" y="2322100"/>
            <a:ext cx="3079643" cy="4533532"/>
          </a:xfrm>
          <a:prstGeom prst="rect">
            <a:avLst/>
          </a:prstGeom>
        </p:spPr>
      </p:pic>
      <p:sp>
        <p:nvSpPr>
          <p:cNvPr id="6" name="TextBox 5"/>
          <p:cNvSpPr txBox="1"/>
          <p:nvPr>
            <p:custDataLst>
              <p:tags r:id="rId1"/>
            </p:custDataLst>
          </p:nvPr>
        </p:nvSpPr>
        <p:spPr>
          <a:xfrm>
            <a:off x="1271464" y="1785029"/>
            <a:ext cx="7811718" cy="860425"/>
          </a:xfrm>
          <a:prstGeom prst="rect">
            <a:avLst/>
          </a:prstGeom>
          <a:noFill/>
        </p:spPr>
        <p:txBody>
          <a:bodyPr wrap="square" rtlCol="0">
            <a:spAutoFit/>
          </a:bodyPr>
          <a:lstStyle/>
          <a:p>
            <a:pPr algn="l">
              <a:lnSpc>
                <a:spcPts val="3000"/>
              </a:lnSpc>
              <a:spcBef>
                <a:spcPts val="0"/>
              </a:spcBef>
            </a:pP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    设</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x</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在以</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为根结点的二叉树中查找值为</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的结点，找到后返回其</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地址</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，否则返回</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None</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7" name="TextBox 6"/>
          <p:cNvSpPr txBox="1"/>
          <p:nvPr>
            <p:custDataLst>
              <p:tags r:id="rId2"/>
            </p:custDataLst>
          </p:nvPr>
        </p:nvSpPr>
        <p:spPr>
          <a:xfrm>
            <a:off x="3867096" y="3597916"/>
            <a:ext cx="7715304" cy="1998345"/>
          </a:xfrm>
          <a:prstGeom prst="rect">
            <a:avLst/>
          </a:prstGeom>
          <a:noFill/>
          <a:ln w="28575">
            <a:solidFill>
              <a:schemeClr val="lt1">
                <a:lumMod val="65000"/>
              </a:schemeClr>
            </a:solidFill>
            <a:prstDash val="dash"/>
          </a:ln>
          <a:effectLst>
            <a:outerShdw blurRad="76200" dir="13500000" sy="23000" kx="1200000" algn="br"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wrap="square" lIns="216000" tIns="108000" bIns="108000" rtlCol="0">
            <a:spAutoFit/>
          </a:bodyPr>
          <a:lstStyle/>
          <a:p>
            <a:pPr algn="l">
              <a:lnSpc>
                <a:spcPts val="2300"/>
              </a:lnSpc>
              <a:spcBef>
                <a:spcPts val="600"/>
              </a:spcBef>
            </a:pP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)=None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=None</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600"/>
              </a:spcBef>
            </a:pP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t.data</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600"/>
              </a:spcBef>
            </a:pP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若在左子树中找到了，即</a:t>
            </a:r>
            <a:endPar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600"/>
              </a:spcBef>
            </a:pP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p</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t.lchild</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且</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p!=None</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600"/>
              </a:spcBef>
            </a:pP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t.rchild</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其他情况</a:t>
            </a:r>
          </a:p>
        </p:txBody>
      </p:sp>
      <p:sp>
        <p:nvSpPr>
          <p:cNvPr id="9" name="灯片编号占位符 8"/>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88</a:t>
            </a:fld>
            <a:r>
              <a:rPr lang="en-US" altLang="zh-CN">
                <a:solidFill>
                  <a:srgbClr val="000000"/>
                </a:solidFill>
                <a:latin typeface="微软雅黑" panose="020B0503020204020204" pitchFamily="34" charset="-122"/>
                <a:ea typeface="微软雅黑" panose="020B0503020204020204" pitchFamily="34" charset="-122"/>
              </a:rPr>
              <a:t>/39</a:t>
            </a:r>
          </a:p>
        </p:txBody>
      </p:sp>
      <p:grpSp>
        <p:nvGrpSpPr>
          <p:cNvPr id="2" name="组合 1"/>
          <p:cNvGrpSpPr/>
          <p:nvPr/>
        </p:nvGrpSpPr>
        <p:grpSpPr>
          <a:xfrm>
            <a:off x="911424" y="944131"/>
            <a:ext cx="5616624" cy="517274"/>
            <a:chOff x="1396240" y="2304668"/>
            <a:chExt cx="2107000" cy="480002"/>
          </a:xfrm>
        </p:grpSpPr>
        <p:sp>
          <p:nvSpPr>
            <p:cNvPr id="4" name="矩形: 圆角 3"/>
            <p:cNvSpPr/>
            <p:nvPr>
              <p:custDataLst>
                <p:tags r:id="rId3"/>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5" name="文本框 4"/>
            <p:cNvSpPr txBox="1"/>
            <p:nvPr/>
          </p:nvSpPr>
          <p:spPr>
            <a:xfrm>
              <a:off x="1433295" y="2399463"/>
              <a:ext cx="2069945" cy="358261"/>
            </a:xfrm>
            <a:prstGeom prst="rect">
              <a:avLst/>
            </a:prstGeom>
            <a:noFill/>
          </p:spPr>
          <p:txBody>
            <a:bodyPr wrap="square" rtlCol="0">
              <a:spAutoFit/>
            </a:bodyPr>
            <a:lstStyle/>
            <a:p>
              <a:pPr algn="l"/>
              <a:r>
                <a:rPr lang="zh-CN" altLang="en-US" sz="2400" b="1" dirty="0">
                  <a:solidFill>
                    <a:schemeClr val="lt1"/>
                  </a:solidFill>
                  <a:latin typeface="微软雅黑" panose="020B0503020204020204" pitchFamily="34" charset="-122"/>
                  <a:ea typeface="微软雅黑" panose="020B0503020204020204" pitchFamily="34" charset="-122"/>
                </a:rPr>
                <a:t>（</a:t>
              </a:r>
              <a:r>
                <a:rPr lang="en-US" altLang="zh-CN" sz="2400" b="1" dirty="0">
                  <a:solidFill>
                    <a:schemeClr val="lt1"/>
                  </a:solidFill>
                  <a:latin typeface="微软雅黑" panose="020B0503020204020204" pitchFamily="34" charset="-122"/>
                  <a:ea typeface="微软雅黑" panose="020B0503020204020204" pitchFamily="34" charset="-122"/>
                </a:rPr>
                <a:t>3</a:t>
              </a:r>
              <a:r>
                <a:rPr lang="zh-CN" altLang="en-US" sz="2400" b="1" dirty="0">
                  <a:solidFill>
                    <a:schemeClr val="lt1"/>
                  </a:solidFill>
                  <a:latin typeface="微软雅黑" panose="020B0503020204020204" pitchFamily="34" charset="-122"/>
                  <a:ea typeface="微软雅黑" panose="020B0503020204020204" pitchFamily="34" charset="-122"/>
                </a:rPr>
                <a:t>）查找值为</a:t>
              </a:r>
              <a:r>
                <a:rPr lang="en-US" altLang="zh-CN" sz="2400" b="1" dirty="0">
                  <a:solidFill>
                    <a:schemeClr val="lt1"/>
                  </a:solidFill>
                  <a:latin typeface="微软雅黑" panose="020B0503020204020204" pitchFamily="34" charset="-122"/>
                  <a:ea typeface="微软雅黑" panose="020B0503020204020204" pitchFamily="34" charset="-122"/>
                </a:rPr>
                <a:t>x</a:t>
              </a:r>
              <a:r>
                <a:rPr lang="zh-CN" altLang="en-US" sz="2400" b="1" dirty="0">
                  <a:solidFill>
                    <a:schemeClr val="lt1"/>
                  </a:solidFill>
                  <a:latin typeface="微软雅黑" panose="020B0503020204020204" pitchFamily="34" charset="-122"/>
                  <a:ea typeface="微软雅黑" panose="020B0503020204020204" pitchFamily="34" charset="-122"/>
                </a:rPr>
                <a:t>的结点</a:t>
              </a:r>
              <a:r>
                <a:rPr lang="en-US" altLang="zh-CN" sz="2400" b="1" dirty="0" err="1">
                  <a:solidFill>
                    <a:schemeClr val="lt1"/>
                  </a:solidFill>
                  <a:latin typeface="微软雅黑" panose="020B0503020204020204" pitchFamily="34" charset="-122"/>
                  <a:ea typeface="微软雅黑" panose="020B0503020204020204" pitchFamily="34" charset="-122"/>
                </a:rPr>
                <a:t>FindNode</a:t>
              </a:r>
              <a:r>
                <a:rPr lang="en-US" altLang="zh-CN" sz="2400" b="1" dirty="0">
                  <a:solidFill>
                    <a:schemeClr val="lt1"/>
                  </a:solidFill>
                  <a:latin typeface="微软雅黑" panose="020B0503020204020204" pitchFamily="34" charset="-122"/>
                  <a:ea typeface="微软雅黑" panose="020B0503020204020204" pitchFamily="34" charset="-122"/>
                </a:rPr>
                <a:t>(x)</a:t>
              </a:r>
            </a:p>
          </p:txBody>
        </p:sp>
      </p:grpSp>
    </p:spTree>
    <p:extLst>
      <p:ext uri="{BB962C8B-B14F-4D97-AF65-F5344CB8AC3E}">
        <p14:creationId xmlns:p14="http://schemas.microsoft.com/office/powerpoint/2010/main" val="34517916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ldLvl="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74001" y="1484784"/>
            <a:ext cx="8643998" cy="4236720"/>
          </a:xfrm>
          <a:prstGeom prst="rect">
            <a:avLst/>
          </a:prstGeom>
          <a:noFill/>
          <a:ln>
            <a:noFill/>
          </a:ln>
          <a:effectLst/>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FindNode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self,x</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查找值为</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的结点算法</a:t>
            </a: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self._</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FindNode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self.b,x</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endPar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_</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FindNode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self,t,x</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被</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FindNode</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方法调用</a:t>
            </a: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t==None: </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None		           #t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为空时返回</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None</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elif</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t.data</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 </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t				    #t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所指结点值为</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时返回</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p=self._</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FindNode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t.lchild,x</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在左子树中查找</a:t>
            </a: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p!=None: </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p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在左子树中找到</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结点，返回</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self._</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FindNode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t.rchild,x</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返回在右子树中查找结果</a:t>
            </a:r>
          </a:p>
        </p:txBody>
      </p:sp>
      <p:sp>
        <p:nvSpPr>
          <p:cNvPr id="4" name="灯片编号占位符 3"/>
          <p:cNvSpPr>
            <a:spLocks noGrp="1"/>
          </p:cNvSpPr>
          <p:nvPr>
            <p:ph type="sldNum" sz="quarter" idx="12"/>
          </p:nvPr>
        </p:nvSpPr>
        <p:spPr/>
        <p:txBody>
          <a:bodyPr/>
          <a:lstStyle/>
          <a:p>
            <a:fld id="{67864EE2-EAB3-4814-A7EB-820BD7610F1E}" type="slidenum">
              <a:rPr lang="en-US" altLang="zh-CN" smtClean="0">
                <a:solidFill>
                  <a:schemeClr val="accent1"/>
                </a:solidFill>
                <a:latin typeface="微软雅黑" panose="020B0503020204020204" pitchFamily="34" charset="-122"/>
                <a:ea typeface="微软雅黑" panose="020B0503020204020204" pitchFamily="34" charset="-122"/>
              </a:rPr>
              <a:t>89</a:t>
            </a:fld>
            <a:r>
              <a:rPr lang="en-US" altLang="zh-CN">
                <a:solidFill>
                  <a:schemeClr val="accent1"/>
                </a:solidFill>
                <a:latin typeface="微软雅黑" panose="020B0503020204020204" pitchFamily="34" charset="-122"/>
                <a:ea typeface="微软雅黑" panose="020B0503020204020204" pitchFamily="34" charset="-122"/>
              </a:rPr>
              <a:t>/39</a:t>
            </a:r>
          </a:p>
        </p:txBody>
      </p:sp>
      <p:sp>
        <p:nvSpPr>
          <p:cNvPr id="5" name="矩形 4"/>
          <p:cNvSpPr/>
          <p:nvPr>
            <p:custDataLst>
              <p:tags r:id="rId1"/>
            </p:custDataLst>
          </p:nvPr>
        </p:nvSpPr>
        <p:spPr>
          <a:xfrm>
            <a:off x="1416913" y="1177315"/>
            <a:ext cx="9474506" cy="494870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6" name="矩形 5"/>
          <p:cNvSpPr/>
          <p:nvPr>
            <p:custDataLst>
              <p:tags r:id="rId2"/>
            </p:custDataLst>
          </p:nvPr>
        </p:nvSpPr>
        <p:spPr>
          <a:xfrm>
            <a:off x="488547" y="5183395"/>
            <a:ext cx="1266940" cy="54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7" name="矩形 6"/>
          <p:cNvSpPr/>
          <p:nvPr>
            <p:custDataLst>
              <p:tags r:id="rId3"/>
            </p:custDataLst>
          </p:nvPr>
        </p:nvSpPr>
        <p:spPr>
          <a:xfrm>
            <a:off x="10615037" y="1484784"/>
            <a:ext cx="1266940" cy="54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Tree>
    <p:extLst>
      <p:ext uri="{BB962C8B-B14F-4D97-AF65-F5344CB8AC3E}">
        <p14:creationId xmlns:p14="http://schemas.microsoft.com/office/powerpoint/2010/main" val="23925194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3074" y="147761"/>
            <a:ext cx="1008380"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6.1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树</a:t>
            </a:r>
          </a:p>
        </p:txBody>
      </p:sp>
      <p:sp>
        <p:nvSpPr>
          <p:cNvPr id="3" name="TextBox 10"/>
          <p:cNvSpPr txBox="1"/>
          <p:nvPr/>
        </p:nvSpPr>
        <p:spPr>
          <a:xfrm>
            <a:off x="1216049" y="1663188"/>
            <a:ext cx="8786842" cy="4711065"/>
          </a:xfrm>
          <a:prstGeom prst="rect">
            <a:avLst/>
          </a:prstGeom>
          <a:solidFill>
            <a:schemeClr val="bg1">
              <a:lumMod val="9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300"/>
              </a:lnSpc>
              <a:spcBef>
                <a:spcPts val="0"/>
              </a:spcBef>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ADT Tree</a:t>
            </a:r>
            <a:endPar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zh-CN" altLang="zh-CN" sz="1800" b="1"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数据对象：</a:t>
            </a:r>
          </a:p>
          <a:p>
            <a:pPr algn="l">
              <a:lnSpc>
                <a:spcPts val="2300"/>
              </a:lnSpc>
              <a:spcBef>
                <a:spcPts val="0"/>
              </a:spcBef>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D={</a:t>
            </a:r>
            <a:r>
              <a:rPr lang="en-US" altLang="zh-CN" sz="1800"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0</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为</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E</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类型</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zh-CN" altLang="zh-CN" sz="1800" b="1"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数据关系：</a:t>
            </a:r>
          </a:p>
          <a:p>
            <a:pPr algn="l">
              <a:lnSpc>
                <a:spcPts val="2300"/>
              </a:lnSpc>
              <a:spcBef>
                <a:spcPts val="0"/>
              </a:spcBef>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R={</a:t>
            </a:r>
            <a:r>
              <a:rPr lang="en-US" altLang="zh-CN" sz="1800"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r</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r={&lt;</a:t>
            </a:r>
            <a:r>
              <a:rPr lang="en-US" altLang="zh-CN" sz="1800"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&gt; | </a:t>
            </a:r>
            <a:r>
              <a:rPr lang="en-US" altLang="zh-CN" sz="1800"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j</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D</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j</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，其中每个结点最多只有一个前驱</a:t>
            </a:r>
            <a:endPar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结点、可以有零个或多个后继结点，有且仅有一个结点即根</a:t>
            </a:r>
            <a:endPar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结点没有前驱结点</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zh-CN" altLang="zh-CN" sz="1800" b="1" dirty="0">
                <a:solidFill>
                  <a:srgbClr val="C0262E"/>
                </a:solidFill>
                <a:latin typeface="微软雅黑" panose="020B0503020204020204" pitchFamily="34" charset="-122"/>
                <a:ea typeface="微软雅黑" panose="020B0503020204020204" pitchFamily="34" charset="-122"/>
                <a:cs typeface="Consolas" panose="020B0609020204030204" pitchFamily="49" charset="0"/>
              </a:rPr>
              <a:t>基本运算：</a:t>
            </a:r>
          </a:p>
          <a:p>
            <a:pPr algn="l">
              <a:lnSpc>
                <a:spcPts val="2300"/>
              </a:lnSpc>
              <a:spcBef>
                <a:spcPts val="0"/>
              </a:spcBef>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CreateTree</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：由树的逻辑结构表示建立其存储结构。</a:t>
            </a:r>
          </a:p>
          <a:p>
            <a:pPr algn="l">
              <a:lnSpc>
                <a:spcPts val="2300"/>
              </a:lnSpc>
              <a:spcBef>
                <a:spcPts val="0"/>
              </a:spcBef>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DispTree</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输出</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树的括号表示串。</a:t>
            </a:r>
          </a:p>
          <a:p>
            <a:pPr algn="l">
              <a:lnSpc>
                <a:spcPts val="2300"/>
              </a:lnSpc>
              <a:spcBef>
                <a:spcPts val="0"/>
              </a:spcBef>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E </a:t>
            </a:r>
            <a:r>
              <a:rPr lang="en-US" altLang="zh-CN" sz="1800"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GetParent</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(int</a:t>
            </a:r>
            <a:r>
              <a:rPr lang="en-US" altLang="zh-CN" sz="1800" i="1"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i="1"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：求编号为</a:t>
            </a:r>
            <a:r>
              <a:rPr lang="en-US" altLang="zh-CN" sz="1800" i="1" dirty="0" err="1">
                <a:solidFill>
                  <a:srgbClr val="525252"/>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的结点的双亲结点值。</a:t>
            </a:r>
          </a:p>
          <a:p>
            <a:pPr algn="l">
              <a:lnSpc>
                <a:spcPts val="2300"/>
              </a:lnSpc>
              <a:spcBef>
                <a:spcPts val="0"/>
              </a:spcBef>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ts val="2300"/>
              </a:lnSpc>
              <a:spcBef>
                <a:spcPts val="0"/>
              </a:spcBef>
            </a:pPr>
            <a:r>
              <a:rPr lang="en-US"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TextBox 5"/>
          <p:cNvSpPr txBox="1"/>
          <p:nvPr/>
        </p:nvSpPr>
        <p:spPr>
          <a:xfrm>
            <a:off x="1216049" y="1001743"/>
            <a:ext cx="3071834" cy="398780"/>
          </a:xfrm>
          <a:prstGeom prst="rect">
            <a:avLst/>
          </a:prstGeom>
          <a:noFill/>
        </p:spPr>
        <p:txBody>
          <a:bodyPr wrap="square" rtlCol="0">
            <a:spAutoFit/>
          </a:bodyPr>
          <a:lstStyle/>
          <a:p>
            <a:pPr algn="l">
              <a:lnSpc>
                <a:spcPct val="100000"/>
              </a:lnSpc>
              <a:spcBef>
                <a:spcPts val="0"/>
              </a:spcBef>
            </a:pPr>
            <a:r>
              <a:rPr lang="zh-CN" altLang="zh-CN" sz="2000" dirty="0">
                <a:solidFill>
                  <a:srgbClr val="525252"/>
                </a:solidFill>
                <a:latin typeface="微软雅黑" panose="020B0503020204020204" pitchFamily="34" charset="-122"/>
                <a:ea typeface="微软雅黑" panose="020B0503020204020204" pitchFamily="34" charset="-122"/>
              </a:rPr>
              <a:t>抽象数据类型树</a:t>
            </a:r>
            <a:r>
              <a:rPr lang="zh-CN" altLang="en-US" sz="2000" dirty="0">
                <a:solidFill>
                  <a:srgbClr val="525252"/>
                </a:solidFill>
                <a:latin typeface="微软雅黑" panose="020B0503020204020204" pitchFamily="34" charset="-122"/>
                <a:ea typeface="微软雅黑" panose="020B0503020204020204" pitchFamily="34" charset="-122"/>
              </a:rPr>
              <a:t>的描述</a:t>
            </a:r>
            <a:endParaRPr lang="zh-CN" altLang="en-US" sz="2000" dirty="0">
              <a:solidFill>
                <a:srgbClr val="525252"/>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灯片编号占位符 28"/>
          <p:cNvSpPr>
            <a:spLocks noGrp="1"/>
          </p:cNvSpPr>
          <p:nvPr>
            <p:ph type="sldNum" sz="quarter" idx="12"/>
          </p:nvPr>
        </p:nvSpPr>
        <p:spPr>
          <a:xfrm>
            <a:off x="10469976" y="6250996"/>
            <a:ext cx="821479" cy="365125"/>
          </a:xfrm>
        </p:spPr>
        <p:txBody>
          <a:bodyPr/>
          <a:lstStyle/>
          <a:p>
            <a:r>
              <a:rPr lang="en-US" altLang="zh-CN" dirty="0">
                <a:latin typeface="微软雅黑" panose="020B0503020204020204" pitchFamily="34" charset="-122"/>
                <a:ea typeface="微软雅黑" panose="020B0503020204020204" pitchFamily="34" charset="-122"/>
              </a:rPr>
              <a:t>4/42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1"/>
            </p:custDataLst>
          </p:nvPr>
        </p:nvSpPr>
        <p:spPr>
          <a:xfrm>
            <a:off x="1703512" y="1905243"/>
            <a:ext cx="8167633" cy="860425"/>
          </a:xfrm>
          <a:prstGeom prst="rect">
            <a:avLst/>
          </a:prstGeom>
          <a:noFill/>
        </p:spPr>
        <p:txBody>
          <a:bodyPr wrap="square" rtlCol="0">
            <a:spAutoFit/>
          </a:bodyPr>
          <a:lstStyle/>
          <a:p>
            <a:pPr algn="l">
              <a:lnSpc>
                <a:spcPts val="3000"/>
              </a:lnSpc>
              <a:spcBef>
                <a:spcPts val="0"/>
              </a:spcBef>
            </a:pP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设以</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为根结点二叉树的高度为</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，空树高度为</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，非空树高度为左、右子树中较大的高度加</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6" name="TextBox 5"/>
          <p:cNvSpPr txBox="1"/>
          <p:nvPr>
            <p:custDataLst>
              <p:tags r:id="rId2"/>
            </p:custDataLst>
          </p:nvPr>
        </p:nvSpPr>
        <p:spPr>
          <a:xfrm>
            <a:off x="2207568" y="3589860"/>
            <a:ext cx="7429552" cy="908050"/>
          </a:xfrm>
          <a:prstGeom prst="rect">
            <a:avLst/>
          </a:prstGeom>
          <a:noFill/>
          <a:ln w="28575">
            <a:solidFill>
              <a:schemeClr val="lt1">
                <a:lumMod val="65000"/>
              </a:schemeClr>
            </a:solidFill>
            <a:prstDash val="dash"/>
          </a:ln>
          <a:effectLst>
            <a:outerShdw blurRad="76200" dir="13500000" sy="23000" kx="1200000" algn="br"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wrap="square" lIns="216000" tIns="108000" bIns="108000" rtlCol="0">
            <a:spAutoFit/>
          </a:bodyPr>
          <a:lstStyle/>
          <a:p>
            <a:pPr algn="l">
              <a:lnSpc>
                <a:spcPts val="2400"/>
              </a:lnSpc>
              <a:spcBef>
                <a:spcPts val="600"/>
              </a:spcBef>
            </a:pPr>
            <a:r>
              <a:rPr lang="en-US" altLang="zh-CN" sz="18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 = 0					  </a:t>
            </a:r>
            <a:r>
              <a:rPr lang="zh-CN"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t=None</a:t>
            </a:r>
            <a:endParaRPr lang="zh-CN"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600"/>
              </a:spcBef>
            </a:pPr>
            <a:r>
              <a:rPr lang="en-US" altLang="zh-CN" sz="18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 = MAX{</a:t>
            </a:r>
            <a:r>
              <a:rPr lang="en-US" altLang="zh-CN" sz="18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t.lchild</a:t>
            </a:r>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t.rchild</a:t>
            </a:r>
            <a:r>
              <a:rPr lang="en-US"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	  </a:t>
            </a:r>
            <a:r>
              <a:rPr lang="zh-CN" altLang="zh-CN" sz="18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其他情况</a:t>
            </a:r>
          </a:p>
        </p:txBody>
      </p:sp>
      <p:sp>
        <p:nvSpPr>
          <p:cNvPr id="8" name="灯片编号占位符 7"/>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90</a:t>
            </a:fld>
            <a:r>
              <a:rPr lang="en-US" altLang="zh-CN">
                <a:solidFill>
                  <a:srgbClr val="000000"/>
                </a:solidFill>
                <a:latin typeface="微软雅黑" panose="020B0503020204020204" pitchFamily="34" charset="-122"/>
                <a:ea typeface="微软雅黑" panose="020B0503020204020204" pitchFamily="34" charset="-122"/>
              </a:rPr>
              <a:t>/39</a:t>
            </a:r>
          </a:p>
        </p:txBody>
      </p:sp>
      <p:grpSp>
        <p:nvGrpSpPr>
          <p:cNvPr id="2" name="组合 1"/>
          <p:cNvGrpSpPr/>
          <p:nvPr/>
        </p:nvGrpSpPr>
        <p:grpSpPr>
          <a:xfrm>
            <a:off x="911424" y="944130"/>
            <a:ext cx="3960440" cy="517274"/>
            <a:chOff x="1396240" y="2304668"/>
            <a:chExt cx="2107000" cy="480002"/>
          </a:xfrm>
        </p:grpSpPr>
        <p:sp>
          <p:nvSpPr>
            <p:cNvPr id="4" name="矩形: 圆角 3"/>
            <p:cNvSpPr/>
            <p:nvPr>
              <p:custDataLst>
                <p:tags r:id="rId9"/>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7" name="文本框 6"/>
            <p:cNvSpPr txBox="1"/>
            <p:nvPr/>
          </p:nvSpPr>
          <p:spPr>
            <a:xfrm>
              <a:off x="1529695" y="2414095"/>
              <a:ext cx="1840090" cy="358261"/>
            </a:xfrm>
            <a:prstGeom prst="rect">
              <a:avLst/>
            </a:prstGeom>
            <a:noFill/>
          </p:spPr>
          <p:txBody>
            <a:bodyPr wrap="square" rtlCol="0">
              <a:spAutoFit/>
            </a:bodyPr>
            <a:lstStyle/>
            <a:p>
              <a:pPr algn="l"/>
              <a:r>
                <a:rPr lang="zh-CN" altLang="en-US" sz="2400" b="1" dirty="0">
                  <a:solidFill>
                    <a:schemeClr val="lt1"/>
                  </a:solidFill>
                  <a:latin typeface="微软雅黑" panose="020B0503020204020204" pitchFamily="34" charset="-122"/>
                  <a:ea typeface="微软雅黑" panose="020B0503020204020204" pitchFamily="34" charset="-122"/>
                </a:rPr>
                <a:t>（</a:t>
              </a:r>
              <a:r>
                <a:rPr lang="en-US" altLang="zh-CN" sz="2400" b="1" dirty="0">
                  <a:solidFill>
                    <a:schemeClr val="lt1"/>
                  </a:solidFill>
                  <a:latin typeface="微软雅黑" panose="020B0503020204020204" pitchFamily="34" charset="-122"/>
                  <a:ea typeface="微软雅黑" panose="020B0503020204020204" pitchFamily="34" charset="-122"/>
                </a:rPr>
                <a:t>4</a:t>
              </a:r>
              <a:r>
                <a:rPr lang="zh-CN" altLang="en-US" sz="2400" b="1" dirty="0">
                  <a:solidFill>
                    <a:schemeClr val="lt1"/>
                  </a:solidFill>
                  <a:latin typeface="微软雅黑" panose="020B0503020204020204" pitchFamily="34" charset="-122"/>
                  <a:ea typeface="微软雅黑" panose="020B0503020204020204" pitchFamily="34" charset="-122"/>
                </a:rPr>
                <a:t>）求高度</a:t>
              </a:r>
              <a:r>
                <a:rPr lang="en-US" altLang="zh-CN" sz="2400" b="1" dirty="0">
                  <a:solidFill>
                    <a:schemeClr val="lt1"/>
                  </a:solidFill>
                  <a:latin typeface="微软雅黑" panose="020B0503020204020204" pitchFamily="34" charset="-122"/>
                  <a:ea typeface="微软雅黑" panose="020B0503020204020204" pitchFamily="34" charset="-122"/>
                </a:rPr>
                <a:t>Height()</a:t>
              </a:r>
            </a:p>
          </p:txBody>
        </p:sp>
      </p:grpSp>
      <p:sp>
        <p:nvSpPr>
          <p:cNvPr id="9" name="椭圆 8"/>
          <p:cNvSpPr/>
          <p:nvPr>
            <p:custDataLst>
              <p:tags r:id="rId3"/>
            </p:custDataLst>
          </p:nvPr>
        </p:nvSpPr>
        <p:spPr>
          <a:xfrm>
            <a:off x="7968208" y="5388958"/>
            <a:ext cx="275421" cy="275421"/>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10" name="椭圆 9"/>
          <p:cNvSpPr/>
          <p:nvPr>
            <p:custDataLst>
              <p:tags r:id="rId4"/>
            </p:custDataLst>
          </p:nvPr>
        </p:nvSpPr>
        <p:spPr>
          <a:xfrm>
            <a:off x="5117781" y="6032137"/>
            <a:ext cx="506776" cy="506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11" name="椭圆 10"/>
          <p:cNvSpPr/>
          <p:nvPr>
            <p:custDataLst>
              <p:tags r:id="rId5"/>
            </p:custDataLst>
          </p:nvPr>
        </p:nvSpPr>
        <p:spPr>
          <a:xfrm>
            <a:off x="2517823" y="5691664"/>
            <a:ext cx="275421" cy="275421"/>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lt1"/>
              </a:solidFill>
            </a:endParaRPr>
          </a:p>
        </p:txBody>
      </p:sp>
      <p:sp>
        <p:nvSpPr>
          <p:cNvPr id="12" name="椭圆 11"/>
          <p:cNvSpPr/>
          <p:nvPr>
            <p:custDataLst>
              <p:tags r:id="rId6"/>
            </p:custDataLst>
          </p:nvPr>
        </p:nvSpPr>
        <p:spPr>
          <a:xfrm>
            <a:off x="11006740" y="5121906"/>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13" name="直角三角形 12"/>
          <p:cNvSpPr/>
          <p:nvPr>
            <p:custDataLst>
              <p:tags r:id="rId7"/>
            </p:custDataLst>
          </p:nvPr>
        </p:nvSpPr>
        <p:spPr>
          <a:xfrm>
            <a:off x="0" y="4119586"/>
            <a:ext cx="2738414" cy="2738414"/>
          </a:xfrm>
          <a:prstGeom prst="rtTriangle">
            <a:avLst/>
          </a:prstGeom>
          <a:solidFill>
            <a:srgbClr val="50627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14" name="直角三角形 13"/>
          <p:cNvSpPr/>
          <p:nvPr>
            <p:custDataLst>
              <p:tags r:id="rId8"/>
            </p:custDataLst>
          </p:nvPr>
        </p:nvSpPr>
        <p:spPr>
          <a:xfrm flipH="1" flipV="1">
            <a:off x="9454810" y="793361"/>
            <a:ext cx="2738414" cy="2738414"/>
          </a:xfrm>
          <a:prstGeom prst="rtTriangl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Tree>
    <p:extLst>
      <p:ext uri="{BB962C8B-B14F-4D97-AF65-F5344CB8AC3E}">
        <p14:creationId xmlns:p14="http://schemas.microsoft.com/office/powerpoint/2010/main" val="39222768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7" cstate="print">
            <a:extLst>
              <a:ext uri="{28A0092B-C50C-407E-A947-70E740481C1C}">
                <a14:useLocalDpi xmlns:a14="http://schemas.microsoft.com/office/drawing/2010/main" val="0"/>
              </a:ext>
            </a:extLst>
          </a:blip>
          <a:srcRect r="7351" b="-600"/>
          <a:stretch>
            <a:fillRect/>
          </a:stretch>
        </p:blipFill>
        <p:spPr>
          <a:xfrm>
            <a:off x="0" y="2132856"/>
            <a:ext cx="3472642" cy="3723578"/>
          </a:xfrm>
          <a:prstGeom prst="rect">
            <a:avLst/>
          </a:prstGeom>
        </p:spPr>
      </p:pic>
      <p:sp>
        <p:nvSpPr>
          <p:cNvPr id="3" name="TextBox 2"/>
          <p:cNvSpPr txBox="1"/>
          <p:nvPr>
            <p:custDataLst>
              <p:tags r:id="rId1"/>
            </p:custDataLst>
          </p:nvPr>
        </p:nvSpPr>
        <p:spPr>
          <a:xfrm>
            <a:off x="3575720" y="2564904"/>
            <a:ext cx="8215370" cy="3108325"/>
          </a:xfrm>
          <a:prstGeom prst="rect">
            <a:avLst/>
          </a:prstGeom>
          <a:noFill/>
          <a:ln w="28575">
            <a:solidFill>
              <a:schemeClr val="lt1">
                <a:lumMod val="65000"/>
              </a:schemeClr>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200"/>
              </a:lnSpc>
              <a:spcBef>
                <a:spcPts val="0"/>
              </a:spcBef>
            </a:pP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Height(self):			#</a:t>
            </a:r>
            <a:r>
              <a:rPr lang="zh-CN"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求二叉树高度的算法</a:t>
            </a:r>
          </a:p>
          <a:p>
            <a:pPr algn="l">
              <a:lnSpc>
                <a:spcPts val="2200"/>
              </a:lnSpc>
              <a:spcBef>
                <a:spcPts val="0"/>
              </a:spcBef>
            </a:pP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self._Height(self.b)</a:t>
            </a:r>
            <a:endParaRPr lang="zh-CN"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endPar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_Height(self,t):                	#</a:t>
            </a:r>
            <a:r>
              <a:rPr lang="zh-CN"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被</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Height</a:t>
            </a:r>
            <a:r>
              <a:rPr lang="zh-CN"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方法调用</a:t>
            </a:r>
          </a:p>
          <a:p>
            <a:pPr algn="l">
              <a:lnSpc>
                <a:spcPts val="2200"/>
              </a:lnSpc>
              <a:spcBef>
                <a:spcPts val="0"/>
              </a:spcBef>
            </a:pP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t==None:</a:t>
            </a:r>
            <a:endParaRPr lang="zh-CN"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0				#</a:t>
            </a:r>
            <a:r>
              <a:rPr lang="zh-CN"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空树的高度为</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endParaRPr lang="zh-CN"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a:t>
            </a:r>
            <a:endParaRPr lang="zh-CN"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lh=self._Height(t.lchild)	#</a:t>
            </a:r>
            <a:r>
              <a:rPr lang="zh-CN"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求左子树高度</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lchildh</a:t>
            </a:r>
            <a:endParaRPr lang="zh-CN"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rh=self._Height(t.rchild)	#</a:t>
            </a:r>
            <a:r>
              <a:rPr lang="zh-CN"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求右子树高度</a:t>
            </a: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rchildh</a:t>
            </a:r>
            <a:endParaRPr lang="zh-CN"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max(lh,rh)+1</a:t>
            </a:r>
          </a:p>
        </p:txBody>
      </p:sp>
      <p:sp>
        <p:nvSpPr>
          <p:cNvPr id="4" name="灯片编号占位符 3"/>
          <p:cNvSpPr>
            <a:spLocks noGrp="1"/>
          </p:cNvSpPr>
          <p:nvPr>
            <p:ph type="sldNum" sz="quarter" idx="12"/>
          </p:nvPr>
        </p:nvSpPr>
        <p:spPr/>
        <p:txBody>
          <a:bodyPr/>
          <a:lstStyle/>
          <a:p>
            <a:fld id="{67864EE2-EAB3-4814-A7EB-820BD7610F1E}" type="slidenum">
              <a:rPr lang="en-US" altLang="zh-CN" smtClean="0">
                <a:solidFill>
                  <a:schemeClr val="accent1"/>
                </a:solidFill>
                <a:latin typeface="微软雅黑" panose="020B0503020204020204" pitchFamily="34" charset="-122"/>
                <a:ea typeface="微软雅黑" panose="020B0503020204020204" pitchFamily="34" charset="-122"/>
              </a:rPr>
              <a:t>91</a:t>
            </a:fld>
            <a:r>
              <a:rPr lang="en-US" altLang="zh-CN">
                <a:solidFill>
                  <a:schemeClr val="accent1"/>
                </a:solidFill>
                <a:latin typeface="微软雅黑" panose="020B0503020204020204" pitchFamily="34" charset="-122"/>
                <a:ea typeface="微软雅黑" panose="020B0503020204020204" pitchFamily="34" charset="-122"/>
              </a:rPr>
              <a:t>/39</a:t>
            </a:r>
          </a:p>
        </p:txBody>
      </p:sp>
      <p:sp>
        <p:nvSpPr>
          <p:cNvPr id="5" name="椭圆 4"/>
          <p:cNvSpPr/>
          <p:nvPr>
            <p:custDataLst>
              <p:tags r:id="rId2"/>
            </p:custDataLst>
          </p:nvPr>
        </p:nvSpPr>
        <p:spPr>
          <a:xfrm>
            <a:off x="7938315" y="873547"/>
            <a:ext cx="275421" cy="275421"/>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6" name="椭圆 5"/>
          <p:cNvSpPr/>
          <p:nvPr>
            <p:custDataLst>
              <p:tags r:id="rId3"/>
            </p:custDataLst>
          </p:nvPr>
        </p:nvSpPr>
        <p:spPr>
          <a:xfrm>
            <a:off x="5087888" y="1516726"/>
            <a:ext cx="506776" cy="506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7" name="椭圆 6"/>
          <p:cNvSpPr/>
          <p:nvPr>
            <p:custDataLst>
              <p:tags r:id="rId4"/>
            </p:custDataLst>
          </p:nvPr>
        </p:nvSpPr>
        <p:spPr>
          <a:xfrm>
            <a:off x="2487930" y="1176253"/>
            <a:ext cx="275421" cy="275421"/>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lt1"/>
              </a:solidFill>
            </a:endParaRPr>
          </a:p>
        </p:txBody>
      </p:sp>
      <p:sp>
        <p:nvSpPr>
          <p:cNvPr id="8" name="椭圆 7"/>
          <p:cNvSpPr/>
          <p:nvPr>
            <p:custDataLst>
              <p:tags r:id="rId5"/>
            </p:custDataLst>
          </p:nvPr>
        </p:nvSpPr>
        <p:spPr>
          <a:xfrm>
            <a:off x="10976847" y="606495"/>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Tree>
    <p:extLst>
      <p:ext uri="{BB962C8B-B14F-4D97-AF65-F5344CB8AC3E}">
        <p14:creationId xmlns:p14="http://schemas.microsoft.com/office/powerpoint/2010/main" val="34486524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1"/>
            </p:custDataLst>
          </p:nvPr>
        </p:nvSpPr>
        <p:spPr>
          <a:xfrm>
            <a:off x="1289425" y="920243"/>
            <a:ext cx="6381864" cy="5816600"/>
          </a:xfrm>
          <a:prstGeom prst="rect">
            <a:avLst/>
          </a:prstGeom>
          <a:noFill/>
          <a:ln w="28575">
            <a:solidFill>
              <a:schemeClr val="lt1">
                <a:lumMod val="65000"/>
              </a:schemeClr>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0" bIns="0" rtlCol="0">
            <a:spAutoFit/>
          </a:bodyPr>
          <a:lstStyle/>
          <a:p>
            <a:pPr algn="l">
              <a:lnSpc>
                <a:spcPct val="100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if __name__ == '__main__':</a:t>
            </a:r>
          </a:p>
          <a:p>
            <a:pPr algn="l">
              <a:lnSpc>
                <a:spcPct val="100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b=</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BTNode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建立各个结点      </a:t>
            </a:r>
            <a:endPar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p1=</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BTNode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('B');p2=</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BTNode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('C');p3=</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BTNode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    </a:t>
            </a:r>
          </a:p>
          <a:p>
            <a:pPr algn="l">
              <a:lnSpc>
                <a:spcPct val="100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p4=</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BTNode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('E');p5=</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BTNode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('F');p6=</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BTNode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a:t>
            </a:r>
          </a:p>
          <a:p>
            <a:pPr algn="l">
              <a:lnSpc>
                <a:spcPct val="100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b.lchild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=p1		#</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建立结点之间的关系      </a:t>
            </a:r>
            <a:endPar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b.rchild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=p2;p1.lchild=p3</a:t>
            </a:r>
          </a:p>
          <a:p>
            <a:pPr algn="l">
              <a:lnSpc>
                <a:spcPct val="100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p3.rchild=p6;p2.lchild=p4</a:t>
            </a:r>
          </a:p>
          <a:p>
            <a:pPr algn="l">
              <a:lnSpc>
                <a:spcPct val="100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p2.rchild=p5;bt=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BTree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ct val="200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bt.SetRoot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p>
          <a:p>
            <a:pPr algn="l">
              <a:lnSpc>
                <a:spcPct val="100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print("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:",end=' ');print(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bt.DispBTree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ct val="200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x='</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X';p</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bt.FindNode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p>
          <a:p>
            <a:pPr algn="l">
              <a:lnSpc>
                <a:spcPct val="100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p!=None: print("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中存在</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p>
          <a:p>
            <a:pPr algn="l">
              <a:lnSpc>
                <a:spcPct val="100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 print("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中不存在</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p>
          <a:p>
            <a:pPr algn="l">
              <a:lnSpc>
                <a:spcPct val="200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x='</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G';p</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bt.FindNode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p>
          <a:p>
            <a:pPr algn="l">
              <a:lnSpc>
                <a:spcPct val="100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p!=None: print("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中存在</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p>
          <a:p>
            <a:pPr algn="l">
              <a:lnSpc>
                <a:spcPct val="100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 print("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中不存在</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p>
          <a:p>
            <a:pPr algn="l">
              <a:lnSpc>
                <a:spcPct val="200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print(“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的高度</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bt.Height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pic>
        <p:nvPicPr>
          <p:cNvPr id="1026" name="Picture 2"/>
          <p:cNvPicPr>
            <a:picLocks noChangeAspect="1" noChangeArrowheads="1"/>
          </p:cNvPicPr>
          <p:nvPr/>
        </p:nvPicPr>
        <p:blipFill>
          <a:blip r:embed="rId19" cstate="print"/>
          <a:srcRect/>
          <a:stretch>
            <a:fillRect/>
          </a:stretch>
        </p:blipFill>
        <p:spPr bwMode="auto">
          <a:xfrm>
            <a:off x="8737600" y="3039576"/>
            <a:ext cx="2686050" cy="2019300"/>
          </a:xfrm>
          <a:prstGeom prst="rect">
            <a:avLst/>
          </a:prstGeom>
          <a:noFill/>
          <a:ln w="9525">
            <a:noFill/>
            <a:miter lim="800000"/>
            <a:headEnd/>
            <a:tailEnd/>
          </a:ln>
        </p:spPr>
      </p:pic>
      <p:sp>
        <p:nvSpPr>
          <p:cNvPr id="7" name="右箭头 6"/>
          <p:cNvSpPr/>
          <p:nvPr>
            <p:custDataLst>
              <p:tags r:id="rId2"/>
            </p:custDataLst>
          </p:nvPr>
        </p:nvSpPr>
        <p:spPr>
          <a:xfrm>
            <a:off x="7937073" y="3653760"/>
            <a:ext cx="285752" cy="285752"/>
          </a:xfrm>
          <a:prstGeom prst="right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D8572A"/>
              </a:gs>
              <a:gs pos="80000">
                <a:srgbClr val="D8572A"/>
              </a:gs>
              <a:gs pos="100000">
                <a:srgbClr val="D8572A"/>
              </a:gs>
            </a:gsLst>
            <a:lin ang="16200000" scaled="0"/>
          </a:gradFill>
          <a:ln>
            <a:solidFill>
              <a:schemeClr val="accent2">
                <a:shade val="95000"/>
                <a:satMod val="105000"/>
              </a:schemeClr>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400">
              <a:solidFill>
                <a:schemeClr val="lt1"/>
              </a:solidFill>
            </a:endParaRPr>
          </a:p>
        </p:txBody>
      </p:sp>
      <p:sp>
        <p:nvSpPr>
          <p:cNvPr id="8" name="TextBox 7"/>
          <p:cNvSpPr txBox="1"/>
          <p:nvPr/>
        </p:nvSpPr>
        <p:spPr>
          <a:xfrm>
            <a:off x="8387915" y="5934931"/>
            <a:ext cx="3357554" cy="398780"/>
          </a:xfrm>
          <a:prstGeom prst="rect">
            <a:avLst/>
          </a:prstGeom>
          <a:noFill/>
        </p:spPr>
        <p:txBody>
          <a:bodyPr wrap="square" rtlCol="0">
            <a:spAutoFit/>
          </a:bodyPr>
          <a:lstStyle/>
          <a:p>
            <a:pPr algn="l">
              <a:lnSpc>
                <a:spcPct val="100000"/>
              </a:lnSpc>
              <a:spcBef>
                <a:spcPts val="0"/>
              </a:spcBef>
            </a:pP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所有代码存放在</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BTree.py</a:t>
            </a: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中</a:t>
            </a:r>
          </a:p>
        </p:txBody>
      </p:sp>
      <p:sp>
        <p:nvSpPr>
          <p:cNvPr id="9" name="图文框 8"/>
          <p:cNvSpPr/>
          <p:nvPr>
            <p:custDataLst>
              <p:tags r:id="rId3"/>
            </p:custDataLst>
          </p:nvPr>
        </p:nvSpPr>
        <p:spPr>
          <a:xfrm>
            <a:off x="8376957" y="5296048"/>
            <a:ext cx="785818" cy="500066"/>
          </a:xfrm>
          <a:prstGeom prst="frame">
            <a:avLst/>
          </a:prstGeom>
          <a:solidFill>
            <a:srgbClr val="339933"/>
          </a:solidFill>
          <a:ln>
            <a:solidFill>
              <a:schemeClr val="lt1"/>
            </a:solidFill>
            <a:tailEnd type="none"/>
          </a:ln>
        </p:spPr>
        <p:style>
          <a:lnRef idx="3">
            <a:schemeClr val="lt1"/>
          </a:lnRef>
          <a:fillRef idx="1">
            <a:schemeClr val="accent6"/>
          </a:fillRef>
          <a:effectRef idx="1">
            <a:schemeClr val="accent6"/>
          </a:effectRef>
          <a:fontRef idx="minor">
            <a:schemeClr val="lt1"/>
          </a:fontRef>
        </p:style>
        <p:txBody>
          <a:bodyPr rtlCol="0" anchor="ctr"/>
          <a:lstStyle/>
          <a:p>
            <a:pPr>
              <a:lnSpc>
                <a:spcPts val="2100"/>
              </a:lnSpc>
            </a:pPr>
            <a:r>
              <a:rPr lang="zh-CN" altLang="en-US" sz="1600" dirty="0">
                <a:solidFill>
                  <a:srgbClr val="000000"/>
                </a:solidFill>
                <a:latin typeface="微软雅黑" panose="020B0503020204020204" pitchFamily="34" charset="-122"/>
                <a:ea typeface="微软雅黑" panose="020B0503020204020204" pitchFamily="34" charset="-122"/>
              </a:rPr>
              <a:t>操作</a:t>
            </a:r>
          </a:p>
        </p:txBody>
      </p:sp>
      <p:sp>
        <p:nvSpPr>
          <p:cNvPr id="10" name="灯片编号占位符 9"/>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pitchFamily="34" charset="-122"/>
                <a:ea typeface="微软雅黑" panose="020B0503020204020204" pitchFamily="34" charset="-122"/>
              </a:rPr>
              <a:t>92</a:t>
            </a:fld>
            <a:r>
              <a:rPr lang="en-US" altLang="zh-CN">
                <a:solidFill>
                  <a:srgbClr val="000000"/>
                </a:solidFill>
                <a:latin typeface="微软雅黑" panose="020B0503020204020204" pitchFamily="34" charset="-122"/>
                <a:ea typeface="微软雅黑" panose="020B0503020204020204" pitchFamily="34" charset="-122"/>
              </a:rPr>
              <a:t>/39</a:t>
            </a:r>
          </a:p>
        </p:txBody>
      </p:sp>
      <p:grpSp>
        <p:nvGrpSpPr>
          <p:cNvPr id="11" name="组合 10"/>
          <p:cNvGrpSpPr/>
          <p:nvPr/>
        </p:nvGrpSpPr>
        <p:grpSpPr>
          <a:xfrm>
            <a:off x="8937675" y="923069"/>
            <a:ext cx="1900083" cy="1925032"/>
            <a:chOff x="1150124" y="3032607"/>
            <a:chExt cx="1900083" cy="1925032"/>
          </a:xfrm>
        </p:grpSpPr>
        <p:sp>
          <p:nvSpPr>
            <p:cNvPr id="12" name="Line 34"/>
            <p:cNvSpPr>
              <a:spLocks noChangeShapeType="1"/>
            </p:cNvSpPr>
            <p:nvPr>
              <p:custDataLst>
                <p:tags r:id="rId5"/>
              </p:custDataLst>
            </p:nvPr>
          </p:nvSpPr>
          <p:spPr bwMode="auto">
            <a:xfrm>
              <a:off x="2214546" y="3286124"/>
              <a:ext cx="201626" cy="255318"/>
            </a:xfrm>
            <a:prstGeom prst="line">
              <a:avLst/>
            </a:pr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i="1">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3" name="Freeform 45"/>
            <p:cNvSpPr/>
            <p:nvPr>
              <p:custDataLst>
                <p:tags r:id="rId6"/>
              </p:custDataLst>
            </p:nvPr>
          </p:nvSpPr>
          <p:spPr bwMode="auto">
            <a:xfrm>
              <a:off x="2204420" y="3770162"/>
              <a:ext cx="208179" cy="328087"/>
            </a:xfrm>
            <a:custGeom>
              <a:avLst/>
              <a:gdLst/>
              <a:ahLst/>
              <a:cxnLst>
                <a:cxn ang="0">
                  <a:pos x="233" y="0"/>
                </a:cxn>
                <a:cxn ang="0">
                  <a:pos x="0" y="383"/>
                </a:cxn>
              </a:cxnLst>
              <a:rect l="0" t="0" r="r" b="b"/>
              <a:pathLst>
                <a:path w="233" h="383">
                  <a:moveTo>
                    <a:pt x="233" y="0"/>
                  </a:moveTo>
                  <a:lnTo>
                    <a:pt x="0" y="383"/>
                  </a:lnTo>
                </a:path>
              </a:pathLst>
            </a:cu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i="1">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 name="Line 44"/>
            <p:cNvSpPr>
              <a:spLocks noChangeShapeType="1"/>
            </p:cNvSpPr>
            <p:nvPr>
              <p:custDataLst>
                <p:tags r:id="rId7"/>
              </p:custDataLst>
            </p:nvPr>
          </p:nvSpPr>
          <p:spPr bwMode="auto">
            <a:xfrm>
              <a:off x="1369024" y="4327825"/>
              <a:ext cx="308248" cy="334084"/>
            </a:xfrm>
            <a:prstGeom prst="line">
              <a:avLst/>
            </a:pr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i="1">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 name="Freeform 43"/>
            <p:cNvSpPr/>
            <p:nvPr>
              <p:custDataLst>
                <p:tags r:id="rId8"/>
              </p:custDataLst>
            </p:nvPr>
          </p:nvSpPr>
          <p:spPr bwMode="auto">
            <a:xfrm>
              <a:off x="2579678" y="3739324"/>
              <a:ext cx="234983" cy="365779"/>
            </a:xfrm>
            <a:custGeom>
              <a:avLst/>
              <a:gdLst/>
              <a:ahLst/>
              <a:cxnLst>
                <a:cxn ang="0">
                  <a:pos x="0" y="0"/>
                </a:cxn>
                <a:cxn ang="0">
                  <a:pos x="263" y="427"/>
                </a:cxn>
              </a:cxnLst>
              <a:rect l="0" t="0" r="r" b="b"/>
              <a:pathLst>
                <a:path w="263" h="427">
                  <a:moveTo>
                    <a:pt x="0" y="0"/>
                  </a:moveTo>
                  <a:lnTo>
                    <a:pt x="263" y="427"/>
                  </a:lnTo>
                </a:path>
              </a:pathLst>
            </a:cu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i="1">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 name="Line 42"/>
            <p:cNvSpPr>
              <a:spLocks noChangeShapeType="1"/>
            </p:cNvSpPr>
            <p:nvPr>
              <p:custDataLst>
                <p:tags r:id="rId9"/>
              </p:custDataLst>
            </p:nvPr>
          </p:nvSpPr>
          <p:spPr bwMode="auto">
            <a:xfrm flipH="1">
              <a:off x="1296653" y="3705059"/>
              <a:ext cx="285911" cy="406897"/>
            </a:xfrm>
            <a:prstGeom prst="line">
              <a:avLst/>
            </a:pr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i="1">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7" name="Line 41"/>
            <p:cNvSpPr>
              <a:spLocks noChangeShapeType="1"/>
            </p:cNvSpPr>
            <p:nvPr>
              <p:custDataLst>
                <p:tags r:id="rId10"/>
              </p:custDataLst>
            </p:nvPr>
          </p:nvSpPr>
          <p:spPr bwMode="auto">
            <a:xfrm flipH="1">
              <a:off x="1632598" y="3155105"/>
              <a:ext cx="477114" cy="409467"/>
            </a:xfrm>
            <a:prstGeom prst="line">
              <a:avLst/>
            </a:pr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2000"/>
                </a:lnSpc>
              </a:pPr>
              <a:endParaRPr lang="zh-CN" altLang="en-US" sz="1800" b="0" i="1">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 name="Oval 40"/>
            <p:cNvSpPr>
              <a:spLocks noChangeArrowheads="1"/>
            </p:cNvSpPr>
            <p:nvPr>
              <p:custDataLst>
                <p:tags r:id="rId11"/>
              </p:custDataLst>
            </p:nvPr>
          </p:nvSpPr>
          <p:spPr bwMode="auto">
            <a:xfrm>
              <a:off x="1955141" y="3032607"/>
              <a:ext cx="324000" cy="324000"/>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000"/>
                </a:lnSpc>
                <a:spcBef>
                  <a:spcPct val="0"/>
                </a:spcBef>
              </a:pPr>
              <a:r>
                <a:rPr kumimoji="0"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9" name="Oval 39"/>
            <p:cNvSpPr>
              <a:spLocks noChangeArrowheads="1"/>
            </p:cNvSpPr>
            <p:nvPr>
              <p:custDataLst>
                <p:tags r:id="rId12"/>
              </p:custDataLst>
            </p:nvPr>
          </p:nvSpPr>
          <p:spPr bwMode="auto">
            <a:xfrm>
              <a:off x="1486069" y="3482335"/>
              <a:ext cx="324000" cy="324000"/>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000"/>
                </a:lnSpc>
                <a:spcBef>
                  <a:spcPct val="0"/>
                </a:spcBef>
              </a:pPr>
              <a:r>
                <a:rPr kumimoji="0"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20" name="Oval 38"/>
            <p:cNvSpPr>
              <a:spLocks noChangeArrowheads="1"/>
            </p:cNvSpPr>
            <p:nvPr>
              <p:custDataLst>
                <p:tags r:id="rId13"/>
              </p:custDataLst>
            </p:nvPr>
          </p:nvSpPr>
          <p:spPr bwMode="auto">
            <a:xfrm>
              <a:off x="2357204" y="3520883"/>
              <a:ext cx="324000" cy="324000"/>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000"/>
                </a:lnSpc>
                <a:spcBef>
                  <a:spcPct val="0"/>
                </a:spcBef>
              </a:pPr>
              <a:r>
                <a:rPr kumimoji="0"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21" name="Oval 37"/>
            <p:cNvSpPr>
              <a:spLocks noChangeArrowheads="1"/>
            </p:cNvSpPr>
            <p:nvPr>
              <p:custDataLst>
                <p:tags r:id="rId14"/>
              </p:custDataLst>
            </p:nvPr>
          </p:nvSpPr>
          <p:spPr bwMode="auto">
            <a:xfrm>
              <a:off x="2065038" y="4099105"/>
              <a:ext cx="324000" cy="324000"/>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000"/>
                </a:lnSpc>
                <a:spcBef>
                  <a:spcPct val="0"/>
                </a:spcBef>
              </a:pPr>
              <a:r>
                <a:rPr kumimoji="0"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22" name="Oval 36"/>
            <p:cNvSpPr>
              <a:spLocks noChangeArrowheads="1"/>
            </p:cNvSpPr>
            <p:nvPr>
              <p:custDataLst>
                <p:tags r:id="rId15"/>
              </p:custDataLst>
            </p:nvPr>
          </p:nvSpPr>
          <p:spPr bwMode="auto">
            <a:xfrm>
              <a:off x="2726207" y="4099105"/>
              <a:ext cx="324000" cy="324000"/>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000"/>
                </a:lnSpc>
                <a:spcBef>
                  <a:spcPct val="0"/>
                </a:spcBef>
              </a:pPr>
              <a:r>
                <a:rPr kumimoji="0"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23" name="Oval 35"/>
            <p:cNvSpPr>
              <a:spLocks noChangeArrowheads="1"/>
            </p:cNvSpPr>
            <p:nvPr>
              <p:custDataLst>
                <p:tags r:id="rId16"/>
              </p:custDataLst>
            </p:nvPr>
          </p:nvSpPr>
          <p:spPr bwMode="auto">
            <a:xfrm>
              <a:off x="1150124" y="4111954"/>
              <a:ext cx="324000" cy="324000"/>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000"/>
                </a:lnSpc>
                <a:spcBef>
                  <a:spcPct val="0"/>
                </a:spcBef>
              </a:pPr>
              <a:r>
                <a:rPr kumimoji="0"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24" name="Oval 33"/>
            <p:cNvSpPr>
              <a:spLocks noChangeArrowheads="1"/>
            </p:cNvSpPr>
            <p:nvPr>
              <p:custDataLst>
                <p:tags r:id="rId17"/>
              </p:custDataLst>
            </p:nvPr>
          </p:nvSpPr>
          <p:spPr bwMode="auto">
            <a:xfrm>
              <a:off x="1568268" y="4633639"/>
              <a:ext cx="324000" cy="324000"/>
            </a:xfrm>
            <a:prstGeom prst="ellipse">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8A0012"/>
                </a:gs>
                <a:gs pos="35000">
                  <a:srgbClr val="8A0012"/>
                </a:gs>
                <a:gs pos="100000">
                  <a:srgbClr val="8A0012"/>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000"/>
                </a:lnSpc>
                <a:spcBef>
                  <a:spcPct val="0"/>
                </a:spcBef>
              </a:pPr>
              <a:r>
                <a:rPr kumimoji="0" lang="en-US" altLang="zh-CN" sz="18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G</a:t>
              </a:r>
            </a:p>
          </p:txBody>
        </p:sp>
      </p:grpSp>
      <p:sp>
        <p:nvSpPr>
          <p:cNvPr id="25" name="TextBox 5"/>
          <p:cNvSpPr txBox="1"/>
          <p:nvPr>
            <p:custDataLst>
              <p:tags r:id="rId4"/>
            </p:custDataLst>
          </p:nvPr>
        </p:nvSpPr>
        <p:spPr>
          <a:xfrm>
            <a:off x="275402" y="927014"/>
            <a:ext cx="714380" cy="645160"/>
          </a:xfrm>
          <a:prstGeom prst="rect">
            <a:avLst/>
          </a:prstGeom>
          <a:blipFill>
            <a:blip r:embed="rId20" cstate="print">
              <a:duotone>
                <a:schemeClr val="bg2">
                  <a:shade val="45000"/>
                  <a:satMod val="135000"/>
                </a:schemeClr>
                <a:prstClr val="white"/>
              </a:duotone>
            </a:blip>
            <a:tile tx="0" ty="0" sx="100000" sy="100000" flip="none" algn="tl"/>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defPPr>
              <a:defRPr lang="zh-CN"/>
            </a:defPPr>
            <a:lvl1pPr algn="ctr" rtl="0" fontAlgn="base">
              <a:lnSpc>
                <a:spcPct val="80000"/>
              </a:lnSpc>
              <a:spcBef>
                <a:spcPct val="50000"/>
              </a:spcBef>
              <a:spcAft>
                <a:spcPct val="0"/>
              </a:spcAft>
              <a:defRPr kumimoji="1" sz="2400" b="1" kern="1200">
                <a:solidFill>
                  <a:srgbClr val="0033CC"/>
                </a:solidFill>
                <a:latin typeface="Times New Roman" panose="02020603050405020304" pitchFamily="18" charset="0"/>
                <a:ea typeface="楷体_GB2312" pitchFamily="49" charset="-122"/>
                <a:cs typeface="+mn-cs"/>
              </a:defRPr>
            </a:lvl1pPr>
            <a:lvl2pPr marL="457200" algn="ctr" rtl="0" fontAlgn="base">
              <a:lnSpc>
                <a:spcPct val="80000"/>
              </a:lnSpc>
              <a:spcBef>
                <a:spcPct val="50000"/>
              </a:spcBef>
              <a:spcAft>
                <a:spcPct val="0"/>
              </a:spcAft>
              <a:defRPr kumimoji="1" sz="2400" b="1" kern="1200">
                <a:solidFill>
                  <a:srgbClr val="0033CC"/>
                </a:solidFill>
                <a:latin typeface="Times New Roman" panose="02020603050405020304" pitchFamily="18" charset="0"/>
                <a:ea typeface="楷体_GB2312" pitchFamily="49" charset="-122"/>
                <a:cs typeface="+mn-cs"/>
              </a:defRPr>
            </a:lvl2pPr>
            <a:lvl3pPr marL="914400" algn="ctr" rtl="0" fontAlgn="base">
              <a:lnSpc>
                <a:spcPct val="80000"/>
              </a:lnSpc>
              <a:spcBef>
                <a:spcPct val="50000"/>
              </a:spcBef>
              <a:spcAft>
                <a:spcPct val="0"/>
              </a:spcAft>
              <a:defRPr kumimoji="1" sz="2400" b="1" kern="1200">
                <a:solidFill>
                  <a:srgbClr val="0033CC"/>
                </a:solidFill>
                <a:latin typeface="Times New Roman" panose="02020603050405020304" pitchFamily="18" charset="0"/>
                <a:ea typeface="楷体_GB2312" pitchFamily="49" charset="-122"/>
                <a:cs typeface="+mn-cs"/>
              </a:defRPr>
            </a:lvl3pPr>
            <a:lvl4pPr marL="1371600" algn="ctr" rtl="0" fontAlgn="base">
              <a:lnSpc>
                <a:spcPct val="80000"/>
              </a:lnSpc>
              <a:spcBef>
                <a:spcPct val="50000"/>
              </a:spcBef>
              <a:spcAft>
                <a:spcPct val="0"/>
              </a:spcAft>
              <a:defRPr kumimoji="1" sz="2400" b="1" kern="1200">
                <a:solidFill>
                  <a:srgbClr val="0033CC"/>
                </a:solidFill>
                <a:latin typeface="Times New Roman" panose="02020603050405020304" pitchFamily="18" charset="0"/>
                <a:ea typeface="楷体_GB2312" pitchFamily="49" charset="-122"/>
                <a:cs typeface="+mn-cs"/>
              </a:defRPr>
            </a:lvl4pPr>
            <a:lvl5pPr marL="1828800" algn="ctr" rtl="0" fontAlgn="base">
              <a:lnSpc>
                <a:spcPct val="80000"/>
              </a:lnSpc>
              <a:spcBef>
                <a:spcPct val="50000"/>
              </a:spcBef>
              <a:spcAft>
                <a:spcPct val="0"/>
              </a:spcAft>
              <a:defRPr kumimoji="1" sz="2400" b="1" kern="1200">
                <a:solidFill>
                  <a:srgbClr val="0033CC"/>
                </a:solidFill>
                <a:latin typeface="Times New Roman" panose="02020603050405020304" pitchFamily="18" charset="0"/>
                <a:ea typeface="楷体_GB2312"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itchFamily="49" charset="-122"/>
                <a:cs typeface="+mn-cs"/>
              </a:defRPr>
            </a:lvl9pPr>
          </a:lstStyle>
          <a:p>
            <a:pPr>
              <a:lnSpc>
                <a:spcPct val="100000"/>
              </a:lnSpc>
              <a:spcBef>
                <a:spcPts val="0"/>
              </a:spcBef>
            </a:pPr>
            <a:r>
              <a:rPr lang="zh-CN" altLang="en-US" sz="1800" b="0" dirty="0">
                <a:ln w="18415" cmpd="sng">
                  <a:noFill/>
                  <a:prstDash val="solid"/>
                </a:ln>
                <a:solidFill>
                  <a:schemeClr val="dk1"/>
                </a:solidFill>
                <a:effectLst>
                  <a:outerShdw blurRad="63500" dir="3600000" algn="tl" rotWithShape="0">
                    <a:srgbClr val="000000">
                      <a:alpha val="70000"/>
                    </a:srgbClr>
                  </a:outerShdw>
                </a:effectLst>
                <a:latin typeface="微软雅黑" panose="020B0503020204020204" pitchFamily="34" charset="-122"/>
                <a:ea typeface="微软雅黑" panose="020B0503020204020204" pitchFamily="34" charset="-122"/>
                <a:cs typeface="Consolas" panose="020B0609020204030204" pitchFamily="49" charset="0"/>
              </a:rPr>
              <a:t>程序验证</a:t>
            </a:r>
          </a:p>
        </p:txBody>
      </p:sp>
    </p:spTree>
    <p:extLst>
      <p:ext uri="{BB962C8B-B14F-4D97-AF65-F5344CB8AC3E}">
        <p14:creationId xmlns:p14="http://schemas.microsoft.com/office/powerpoint/2010/main" val="36160497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500"/>
                                        <p:tgtEl>
                                          <p:spTgt spid="5"/>
                                        </p:tgtEl>
                                      </p:cBhvr>
                                    </p:animEffect>
                                  </p:childTnLst>
                                </p:cTn>
                              </p:par>
                            </p:childTnLst>
                          </p:cTn>
                        </p:par>
                        <p:par>
                          <p:cTn id="8" fill="hold">
                            <p:stCondLst>
                              <p:cond delay="2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250"/>
                                        <p:tgtEl>
                                          <p:spTgt spid="7"/>
                                        </p:tgtEl>
                                      </p:cBhvr>
                                    </p:animEffect>
                                  </p:childTnLst>
                                </p:cTn>
                              </p:par>
                            </p:childTnLst>
                          </p:cTn>
                        </p:par>
                        <p:par>
                          <p:cTn id="12" fill="hold">
                            <p:stCondLst>
                              <p:cond delay="3000"/>
                            </p:stCondLst>
                            <p:childTnLst>
                              <p:par>
                                <p:cTn id="13" presetID="22"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par>
                          <p:cTn id="16" fill="hold">
                            <p:stCondLst>
                              <p:cond delay="3500"/>
                            </p:stCondLst>
                            <p:childTnLst>
                              <p:par>
                                <p:cTn id="17" presetID="22" presetClass="entr" presetSubtype="1" fill="hold" nodeType="after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wipe(up)">
                                      <p:cBhvr>
                                        <p:cTn id="19" dur="500"/>
                                        <p:tgtEl>
                                          <p:spTgt spid="1026"/>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75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P spid="8" grpId="0"/>
      <p:bldP spid="9" grpId="0" bldLvl="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7529346" y="1971779"/>
            <a:ext cx="4829175" cy="4705350"/>
            <a:chOff x="7167606" y="2152650"/>
            <a:chExt cx="4829175" cy="4705350"/>
          </a:xfrm>
        </p:grpSpPr>
        <p:pic>
          <p:nvPicPr>
            <p:cNvPr id="21" name="图片 20" descr="形状, 正方形&#10;&#10;描述已自动生成"/>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7606" y="2152650"/>
              <a:ext cx="4829175" cy="4705350"/>
            </a:xfrm>
            <a:prstGeom prst="rect">
              <a:avLst/>
            </a:prstGeom>
          </p:spPr>
        </p:pic>
        <p:grpSp>
          <p:nvGrpSpPr>
            <p:cNvPr id="25" name="组合 24"/>
            <p:cNvGrpSpPr/>
            <p:nvPr/>
          </p:nvGrpSpPr>
          <p:grpSpPr>
            <a:xfrm>
              <a:off x="7746080" y="3026374"/>
              <a:ext cx="2286016" cy="1603816"/>
              <a:chOff x="2571736" y="4539828"/>
              <a:chExt cx="2357454" cy="1785950"/>
            </a:xfrm>
          </p:grpSpPr>
          <p:sp>
            <p:nvSpPr>
              <p:cNvPr id="9" name="椭圆 8"/>
              <p:cNvSpPr/>
              <p:nvPr>
                <p:custDataLst>
                  <p:tags r:id="rId2"/>
                </p:custDataLst>
              </p:nvPr>
            </p:nvSpPr>
            <p:spPr>
              <a:xfrm>
                <a:off x="3548055" y="4539828"/>
                <a:ext cx="357190" cy="428628"/>
              </a:xfrm>
              <a:prstGeom prst="ellipse">
                <a:avLst/>
              </a:prstGeom>
              <a:gradFill>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 pos="0">
                    <a:srgbClr val="C30000">
                      <a:lumMod val="98000"/>
                      <a:lumOff val="2000"/>
                    </a:srgbClr>
                  </a:gs>
                  <a:gs pos="50000">
                    <a:srgbClr val="C30000"/>
                  </a:gs>
                  <a:gs pos="100000">
                    <a:srgbClr val="C30000">
                      <a:lumMod val="99000"/>
                    </a:srgbClr>
                  </a:gs>
                </a:gsLst>
                <a:lin ang="5400000" scaled="0"/>
              </a:gradFill>
              <a:ln>
                <a:solidFill>
                  <a:schemeClr val="accent3"/>
                </a:solidFill>
              </a:ln>
            </p:spPr>
            <p:style>
              <a:lnRef idx="1">
                <a:schemeClr val="accent3"/>
              </a:lnRef>
              <a:fillRef idx="3">
                <a:schemeClr val="accent3"/>
              </a:fillRef>
              <a:effectRef idx="2">
                <a:schemeClr val="accent3"/>
              </a:effectRef>
              <a:fontRef idx="minor">
                <a:schemeClr val="lt1"/>
              </a:fontRef>
            </p:style>
            <p:txBody>
              <a:bodyPr lIns="0" rIns="0" rtlCol="0" anchor="ctr"/>
              <a:lstStyle/>
              <a:p>
                <a:pPr algn="ct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N</a:t>
                </a:r>
              </a:p>
            </p:txBody>
          </p:sp>
          <p:sp>
            <p:nvSpPr>
              <p:cNvPr id="10" name="等腰三角形 9"/>
              <p:cNvSpPr/>
              <p:nvPr>
                <p:custDataLst>
                  <p:tags r:id="rId3"/>
                </p:custDataLst>
              </p:nvPr>
            </p:nvSpPr>
            <p:spPr>
              <a:xfrm>
                <a:off x="2571736" y="5539960"/>
                <a:ext cx="857256" cy="785818"/>
              </a:xfrm>
              <a:prstGeom prst="triangle">
                <a:avLst/>
              </a:prstGeom>
              <a:gradFill>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 pos="0">
                    <a:srgbClr val="C30000">
                      <a:lumMod val="98000"/>
                      <a:lumOff val="2000"/>
                    </a:srgbClr>
                  </a:gs>
                  <a:gs pos="50000">
                    <a:srgbClr val="C30000"/>
                  </a:gs>
                  <a:gs pos="100000">
                    <a:srgbClr val="C30000">
                      <a:lumMod val="99000"/>
                    </a:srgbClr>
                  </a:gs>
                </a:gsLst>
                <a:lin ang="5400000" scaled="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zh-CN">
                    <a:solidFill>
                      <a:schemeClr val="lt1"/>
                    </a:solidFill>
                    <a:latin typeface="微软雅黑" panose="020B0503020204020204" pitchFamily="34" charset="-122"/>
                    <a:ea typeface="微软雅黑" panose="020B0503020204020204" pitchFamily="34" charset="-122"/>
                    <a:cs typeface="Consolas" panose="020B0609020204030204" pitchFamily="49" charset="0"/>
                  </a:rPr>
                  <a:t>L</a:t>
                </a:r>
              </a:p>
            </p:txBody>
          </p:sp>
          <p:sp>
            <p:nvSpPr>
              <p:cNvPr id="11" name="等腰三角形 10"/>
              <p:cNvSpPr/>
              <p:nvPr>
                <p:custDataLst>
                  <p:tags r:id="rId4"/>
                </p:custDataLst>
              </p:nvPr>
            </p:nvSpPr>
            <p:spPr>
              <a:xfrm>
                <a:off x="4071934" y="5539960"/>
                <a:ext cx="857256" cy="785818"/>
              </a:xfrm>
              <a:prstGeom prst="triangle">
                <a:avLst/>
              </a:prstGeom>
              <a:gradFill>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 pos="0">
                    <a:srgbClr val="C30000">
                      <a:lumMod val="98000"/>
                      <a:lumOff val="2000"/>
                    </a:srgbClr>
                  </a:gs>
                  <a:gs pos="50000">
                    <a:srgbClr val="C30000"/>
                  </a:gs>
                  <a:gs pos="100000">
                    <a:srgbClr val="C30000">
                      <a:lumMod val="99000"/>
                    </a:srgbClr>
                  </a:gs>
                </a:gsLst>
                <a:lin ang="5400000" scaled="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zh-CN">
                    <a:solidFill>
                      <a:schemeClr val="lt1"/>
                    </a:solidFill>
                    <a:latin typeface="微软雅黑" panose="020B0503020204020204" pitchFamily="34" charset="-122"/>
                    <a:ea typeface="微软雅黑" panose="020B0503020204020204" pitchFamily="34" charset="-122"/>
                    <a:cs typeface="Consolas" panose="020B0609020204030204" pitchFamily="49" charset="0"/>
                  </a:rPr>
                  <a:t>R</a:t>
                </a:r>
              </a:p>
            </p:txBody>
          </p:sp>
          <p:cxnSp>
            <p:nvCxnSpPr>
              <p:cNvPr id="12" name="直接连接符 11"/>
              <p:cNvCxnSpPr>
                <a:stCxn id="9" idx="3"/>
                <a:endCxn id="10" idx="0"/>
              </p:cNvCxnSpPr>
              <p:nvPr>
                <p:custDataLst>
                  <p:tags r:id="rId5"/>
                </p:custDataLst>
              </p:nvPr>
            </p:nvCxnSpPr>
            <p:spPr>
              <a:xfrm rot="5400000">
                <a:off x="2983227" y="4922822"/>
                <a:ext cx="634275" cy="60000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cxnSp>
            <p:nvCxnSpPr>
              <p:cNvPr id="13" name="直接连接符 12"/>
              <p:cNvCxnSpPr>
                <a:stCxn id="9" idx="5"/>
                <a:endCxn id="11" idx="0"/>
              </p:cNvCxnSpPr>
              <p:nvPr>
                <p:custDataLst>
                  <p:tags r:id="rId6"/>
                </p:custDataLst>
              </p:nvPr>
            </p:nvCxnSpPr>
            <p:spPr>
              <a:xfrm rot="16200000" flipH="1">
                <a:off x="3859612" y="4899009"/>
                <a:ext cx="634275" cy="647626"/>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cxnSp>
        </p:grpSp>
      </p:grpSp>
      <p:sp>
        <p:nvSpPr>
          <p:cNvPr id="15" name="Text Box 5"/>
          <p:cNvSpPr txBox="1">
            <a:spLocks noChangeArrowheads="1"/>
          </p:cNvSpPr>
          <p:nvPr/>
        </p:nvSpPr>
        <p:spPr bwMode="auto">
          <a:xfrm>
            <a:off x="5803178" y="218913"/>
            <a:ext cx="4292083"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pPr marL="0" indent="0">
              <a:buNone/>
            </a:pPr>
            <a:r>
              <a:rPr lang="en-US" altLang="zh-CN" dirty="0">
                <a:solidFill>
                  <a:srgbClr val="000000"/>
                </a:solidFill>
                <a:latin typeface="微软雅黑" panose="020B0503020204020204" pitchFamily="34" charset="-122"/>
                <a:ea typeface="微软雅黑" panose="020B0503020204020204" pitchFamily="34" charset="-122"/>
              </a:rPr>
              <a:t>6.3.1 </a:t>
            </a:r>
            <a:r>
              <a:rPr lang="zh-CN" altLang="en-US" dirty="0">
                <a:solidFill>
                  <a:srgbClr val="000000"/>
                </a:solidFill>
                <a:latin typeface="微软雅黑" panose="020B0503020204020204" pitchFamily="34" charset="-122"/>
                <a:ea typeface="微软雅黑" panose="020B0503020204020204" pitchFamily="34" charset="-122"/>
              </a:rPr>
              <a:t>二叉树遍历的概念</a:t>
            </a:r>
          </a:p>
        </p:txBody>
      </p:sp>
      <p:sp>
        <p:nvSpPr>
          <p:cNvPr id="16" name="文本框 15"/>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sp>
        <p:nvSpPr>
          <p:cNvPr id="19" name="TextBox 29"/>
          <p:cNvSpPr txBox="1"/>
          <p:nvPr>
            <p:custDataLst>
              <p:tags r:id="rId1"/>
            </p:custDataLst>
          </p:nvPr>
        </p:nvSpPr>
        <p:spPr>
          <a:xfrm>
            <a:off x="555957" y="1010991"/>
            <a:ext cx="6551537" cy="5678805"/>
          </a:xfrm>
          <a:prstGeom prst="rect">
            <a:avLst/>
          </a:prstGeom>
          <a:noFill/>
          <a:ln w="38100">
            <a:solidFill>
              <a:schemeClr val="dk1"/>
            </a:solidFill>
            <a:prstDash val="sys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250000"/>
              </a:lnSpc>
              <a:spcBef>
                <a:spcPts val="600"/>
              </a:spcBef>
              <a:buFont typeface="Wingdings" panose="05000000000000000000" pitchFamily="2" charset="2"/>
              <a:buChar char="u"/>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buFont typeface="Wingdings" panose="05000000000000000000" pitchFamily="2" charset="2"/>
              <a:buChar char="n"/>
            </a:pPr>
            <a:r>
              <a:rPr lang="zh-CN" altLang="en-US" dirty="0">
                <a:solidFill>
                  <a:srgbClr val="000000"/>
                </a:solidFill>
                <a:latin typeface="微软雅黑" panose="020B0503020204020204" pitchFamily="34" charset="-122"/>
                <a:ea typeface="微软雅黑" panose="020B0503020204020204" pitchFamily="34" charset="-122"/>
              </a:rPr>
              <a:t>二叉树遍历是指按照一定次序访问二叉树中所有结点，并且每个结点仅被访问一次的过程。</a:t>
            </a:r>
          </a:p>
          <a:p>
            <a:pPr>
              <a:buFont typeface="Wingdings" panose="05000000000000000000" pitchFamily="2" charset="2"/>
              <a:buChar char="n"/>
            </a:pPr>
            <a:r>
              <a:rPr lang="zh-CN" altLang="en-US" dirty="0">
                <a:solidFill>
                  <a:srgbClr val="000000"/>
                </a:solidFill>
                <a:latin typeface="微软雅黑" panose="020B0503020204020204" pitchFamily="34" charset="-122"/>
                <a:ea typeface="微软雅黑" panose="020B0503020204020204" pitchFamily="34" charset="-122"/>
              </a:rPr>
              <a:t>设</a:t>
            </a:r>
            <a:r>
              <a:rPr lang="en-US" altLang="zh-CN" dirty="0">
                <a:solidFill>
                  <a:srgbClr val="000000"/>
                </a:solidFill>
                <a:latin typeface="微软雅黑" panose="020B0503020204020204" pitchFamily="34" charset="-122"/>
                <a:ea typeface="微软雅黑" panose="020B0503020204020204" pitchFamily="34" charset="-122"/>
              </a:rPr>
              <a:t>N</a:t>
            </a:r>
            <a:r>
              <a:rPr lang="zh-CN" altLang="en-US" dirty="0">
                <a:solidFill>
                  <a:srgbClr val="000000"/>
                </a:solidFill>
                <a:latin typeface="微软雅黑" panose="020B0503020204020204" pitchFamily="34" charset="-122"/>
                <a:ea typeface="微软雅黑" panose="020B0503020204020204" pitchFamily="34" charset="-122"/>
              </a:rPr>
              <a:t>为根结点，</a:t>
            </a:r>
            <a:r>
              <a:rPr lang="en-US" altLang="zh-CN" dirty="0">
                <a:solidFill>
                  <a:srgbClr val="000000"/>
                </a:solidFill>
                <a:latin typeface="微软雅黑" panose="020B0503020204020204" pitchFamily="34" charset="-122"/>
                <a:ea typeface="微软雅黑" panose="020B0503020204020204" pitchFamily="34" charset="-122"/>
              </a:rPr>
              <a:t>L</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R</a:t>
            </a:r>
            <a:r>
              <a:rPr lang="zh-CN" altLang="en-US" dirty="0">
                <a:solidFill>
                  <a:srgbClr val="000000"/>
                </a:solidFill>
                <a:latin typeface="微软雅黑" panose="020B0503020204020204" pitchFamily="34" charset="-122"/>
                <a:ea typeface="微软雅黑" panose="020B0503020204020204" pitchFamily="34" charset="-122"/>
              </a:rPr>
              <a:t>分别为左、右子树，这</a:t>
            </a:r>
            <a:r>
              <a:rPr lang="en-US" altLang="zh-CN" dirty="0">
                <a:solidFill>
                  <a:srgbClr val="000000"/>
                </a:solidFill>
                <a:latin typeface="微软雅黑" panose="020B0503020204020204" pitchFamily="34" charset="-122"/>
                <a:ea typeface="微软雅黑" panose="020B0503020204020204" pitchFamily="34" charset="-122"/>
              </a:rPr>
              <a:t>6</a:t>
            </a:r>
            <a:r>
              <a:rPr lang="zh-CN" altLang="en-US" dirty="0">
                <a:solidFill>
                  <a:srgbClr val="000000"/>
                </a:solidFill>
                <a:latin typeface="微软雅黑" panose="020B0503020204020204" pitchFamily="34" charset="-122"/>
                <a:ea typeface="微软雅黑" panose="020B0503020204020204" pitchFamily="34" charset="-122"/>
              </a:rPr>
              <a:t>种遍历方法是</a:t>
            </a:r>
            <a:r>
              <a:rPr lang="en-US" altLang="zh-CN" dirty="0">
                <a:solidFill>
                  <a:srgbClr val="000000"/>
                </a:solidFill>
                <a:latin typeface="微软雅黑" panose="020B0503020204020204" pitchFamily="34" charset="-122"/>
                <a:ea typeface="微软雅黑" panose="020B0503020204020204" pitchFamily="34" charset="-122"/>
              </a:rPr>
              <a:t>NLR</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LNR</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LRN</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NRL</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RNL</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RLN</a:t>
            </a:r>
            <a:r>
              <a:rPr lang="zh-CN" altLang="en-US" dirty="0">
                <a:solidFill>
                  <a:srgbClr val="000000"/>
                </a:solidFill>
                <a:latin typeface="微软雅黑" panose="020B0503020204020204" pitchFamily="34" charset="-122"/>
                <a:ea typeface="微软雅黑" panose="020B0503020204020204" pitchFamily="34" charset="-122"/>
              </a:rPr>
              <a:t>），若再规定先遍历左子树，后遍历右子树，则对于非空二叉树，可得到如下</a:t>
            </a:r>
            <a:r>
              <a:rPr lang="en-US" altLang="zh-CN" dirty="0">
                <a:solidFill>
                  <a:srgbClr val="000000"/>
                </a:solidFill>
                <a:latin typeface="微软雅黑" panose="020B0503020204020204" pitchFamily="34" charset="-122"/>
                <a:ea typeface="微软雅黑" panose="020B0503020204020204" pitchFamily="34" charset="-122"/>
              </a:rPr>
              <a:t>3</a:t>
            </a:r>
            <a:r>
              <a:rPr lang="zh-CN" altLang="en-US" dirty="0">
                <a:solidFill>
                  <a:srgbClr val="000000"/>
                </a:solidFill>
                <a:latin typeface="微软雅黑" panose="020B0503020204020204" pitchFamily="34" charset="-122"/>
                <a:ea typeface="微软雅黑" panose="020B0503020204020204" pitchFamily="34" charset="-122"/>
              </a:rPr>
              <a:t>种递归的遍历方法（即</a:t>
            </a:r>
            <a:r>
              <a:rPr lang="en-US" altLang="zh-CN" dirty="0">
                <a:solidFill>
                  <a:srgbClr val="000000"/>
                </a:solidFill>
                <a:latin typeface="微软雅黑" panose="020B0503020204020204" pitchFamily="34" charset="-122"/>
                <a:ea typeface="微软雅黑" panose="020B0503020204020204" pitchFamily="34" charset="-122"/>
              </a:rPr>
              <a:t>NLR</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LNR</a:t>
            </a:r>
            <a:r>
              <a:rPr lang="zh-CN" altLang="en-US" dirty="0">
                <a:solidFill>
                  <a:srgbClr val="000000"/>
                </a:solidFill>
                <a:latin typeface="微软雅黑" panose="020B0503020204020204" pitchFamily="34" charset="-122"/>
                <a:ea typeface="微软雅黑" panose="020B0503020204020204" pitchFamily="34" charset="-122"/>
              </a:rPr>
              <a:t>和</a:t>
            </a:r>
            <a:r>
              <a:rPr lang="en-US" altLang="zh-CN" dirty="0">
                <a:solidFill>
                  <a:srgbClr val="000000"/>
                </a:solidFill>
                <a:latin typeface="微软雅黑" panose="020B0503020204020204" pitchFamily="34" charset="-122"/>
                <a:ea typeface="微软雅黑" panose="020B0503020204020204" pitchFamily="34" charset="-122"/>
              </a:rPr>
              <a:t>LRN</a:t>
            </a:r>
            <a:r>
              <a:rPr lang="zh-CN" altLang="en-US" dirty="0">
                <a:solidFill>
                  <a:srgbClr val="0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6353574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bldLvl="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23180" y="2066186"/>
            <a:ext cx="3860372" cy="2677795"/>
          </a:xfrm>
          <a:prstGeom prst="rect">
            <a:avLst/>
          </a:prstGeom>
          <a:noFill/>
          <a:ln w="38100">
            <a:noFill/>
            <a:prstDash val="sys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250000"/>
              </a:lnSpc>
              <a:spcBef>
                <a:spcPts val="600"/>
              </a:spcBef>
              <a:buFont typeface="Wingdings" panose="05000000000000000000" pitchFamily="2" charset="2"/>
              <a:buChar char="n"/>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marL="0" indent="0">
              <a:buNone/>
            </a:pPr>
            <a:r>
              <a:rPr lang="zh-CN" altLang="zh-CN">
                <a:solidFill>
                  <a:srgbClr val="000000"/>
                </a:solidFill>
                <a:latin typeface="微软雅黑" panose="020B0503020204020204" pitchFamily="34" charset="-122"/>
                <a:ea typeface="微软雅黑" panose="020B0503020204020204" pitchFamily="34" charset="-122"/>
              </a:rPr>
              <a:t>① 访问根结点。</a:t>
            </a:r>
          </a:p>
          <a:p>
            <a:pPr marL="0" indent="0">
              <a:buNone/>
            </a:pPr>
            <a:r>
              <a:rPr lang="zh-CN" altLang="zh-CN">
                <a:solidFill>
                  <a:srgbClr val="000000"/>
                </a:solidFill>
                <a:latin typeface="微软雅黑" panose="020B0503020204020204" pitchFamily="34" charset="-122"/>
                <a:ea typeface="微软雅黑" panose="020B0503020204020204" pitchFamily="34" charset="-122"/>
              </a:rPr>
              <a:t>② 先序遍历左子树。</a:t>
            </a:r>
          </a:p>
          <a:p>
            <a:pPr marL="0" indent="0">
              <a:buNone/>
            </a:pPr>
            <a:r>
              <a:rPr lang="zh-CN" altLang="zh-CN">
                <a:solidFill>
                  <a:srgbClr val="000000"/>
                </a:solidFill>
                <a:latin typeface="微软雅黑" panose="020B0503020204020204" pitchFamily="34" charset="-122"/>
                <a:ea typeface="微软雅黑" panose="020B0503020204020204" pitchFamily="34" charset="-122"/>
              </a:rPr>
              <a:t>③ 先序遍历右子树。</a:t>
            </a:r>
          </a:p>
        </p:txBody>
      </p:sp>
      <p:grpSp>
        <p:nvGrpSpPr>
          <p:cNvPr id="6" name="组合 5"/>
          <p:cNvGrpSpPr/>
          <p:nvPr/>
        </p:nvGrpSpPr>
        <p:grpSpPr>
          <a:xfrm>
            <a:off x="5653536" y="2587854"/>
            <a:ext cx="1900083" cy="1925032"/>
            <a:chOff x="1150124" y="3032607"/>
            <a:chExt cx="1900083" cy="1925032"/>
          </a:xfrm>
        </p:grpSpPr>
        <p:sp>
          <p:nvSpPr>
            <p:cNvPr id="7" name="Line 34"/>
            <p:cNvSpPr>
              <a:spLocks noChangeShapeType="1"/>
            </p:cNvSpPr>
            <p:nvPr>
              <p:custDataLst>
                <p:tags r:id="rId8"/>
              </p:custDataLst>
            </p:nvPr>
          </p:nvSpPr>
          <p:spPr bwMode="auto">
            <a:xfrm>
              <a:off x="2214546" y="3286124"/>
              <a:ext cx="201626" cy="25531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 name="Freeform 45"/>
            <p:cNvSpPr/>
            <p:nvPr>
              <p:custDataLst>
                <p:tags r:id="rId9"/>
              </p:custDataLst>
            </p:nvPr>
          </p:nvSpPr>
          <p:spPr bwMode="auto">
            <a:xfrm>
              <a:off x="2204420" y="3770162"/>
              <a:ext cx="208179" cy="328087"/>
            </a:xfrm>
            <a:custGeom>
              <a:avLst/>
              <a:gdLst/>
              <a:ahLst/>
              <a:cxnLst>
                <a:cxn ang="0">
                  <a:pos x="233" y="0"/>
                </a:cxn>
                <a:cxn ang="0">
                  <a:pos x="0" y="383"/>
                </a:cxn>
              </a:cxnLst>
              <a:rect l="0" t="0" r="r" b="b"/>
              <a:pathLst>
                <a:path w="233" h="383">
                  <a:moveTo>
                    <a:pt x="233" y="0"/>
                  </a:moveTo>
                  <a:lnTo>
                    <a:pt x="0" y="38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9" name="Line 44"/>
            <p:cNvSpPr>
              <a:spLocks noChangeShapeType="1"/>
            </p:cNvSpPr>
            <p:nvPr>
              <p:custDataLst>
                <p:tags r:id="rId10"/>
              </p:custDataLst>
            </p:nvPr>
          </p:nvSpPr>
          <p:spPr bwMode="auto">
            <a:xfrm>
              <a:off x="1369024" y="4327825"/>
              <a:ext cx="308248" cy="33408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0" name="Freeform 43"/>
            <p:cNvSpPr/>
            <p:nvPr>
              <p:custDataLst>
                <p:tags r:id="rId11"/>
              </p:custDataLst>
            </p:nvPr>
          </p:nvSpPr>
          <p:spPr bwMode="auto">
            <a:xfrm>
              <a:off x="2579678" y="3739324"/>
              <a:ext cx="234983" cy="365779"/>
            </a:xfrm>
            <a:custGeom>
              <a:avLst/>
              <a:gdLst/>
              <a:ahLst/>
              <a:cxnLst>
                <a:cxn ang="0">
                  <a:pos x="0" y="0"/>
                </a:cxn>
                <a:cxn ang="0">
                  <a:pos x="263" y="427"/>
                </a:cxn>
              </a:cxnLst>
              <a:rect l="0" t="0" r="r" b="b"/>
              <a:pathLst>
                <a:path w="263" h="427">
                  <a:moveTo>
                    <a:pt x="0" y="0"/>
                  </a:moveTo>
                  <a:lnTo>
                    <a:pt x="263" y="42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1" name="Line 42"/>
            <p:cNvSpPr>
              <a:spLocks noChangeShapeType="1"/>
            </p:cNvSpPr>
            <p:nvPr>
              <p:custDataLst>
                <p:tags r:id="rId12"/>
              </p:custDataLst>
            </p:nvPr>
          </p:nvSpPr>
          <p:spPr bwMode="auto">
            <a:xfrm flipH="1">
              <a:off x="1296653" y="3705059"/>
              <a:ext cx="285911" cy="406897"/>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2" name="Line 41"/>
            <p:cNvSpPr>
              <a:spLocks noChangeShapeType="1"/>
            </p:cNvSpPr>
            <p:nvPr>
              <p:custDataLst>
                <p:tags r:id="rId13"/>
              </p:custDataLst>
            </p:nvPr>
          </p:nvSpPr>
          <p:spPr bwMode="auto">
            <a:xfrm flipH="1">
              <a:off x="1632598" y="3155105"/>
              <a:ext cx="477114" cy="409467"/>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 name="Oval 40"/>
            <p:cNvSpPr>
              <a:spLocks noChangeArrowheads="1"/>
            </p:cNvSpPr>
            <p:nvPr>
              <p:custDataLst>
                <p:tags r:id="rId14"/>
              </p:custDataLst>
            </p:nvPr>
          </p:nvSpPr>
          <p:spPr bwMode="auto">
            <a:xfrm>
              <a:off x="1955141" y="3032607"/>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4" name="Oval 39"/>
            <p:cNvSpPr>
              <a:spLocks noChangeArrowheads="1"/>
            </p:cNvSpPr>
            <p:nvPr>
              <p:custDataLst>
                <p:tags r:id="rId15"/>
              </p:custDataLst>
            </p:nvPr>
          </p:nvSpPr>
          <p:spPr bwMode="auto">
            <a:xfrm>
              <a:off x="1486069" y="3482335"/>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5" name="Oval 38"/>
            <p:cNvSpPr>
              <a:spLocks noChangeArrowheads="1"/>
            </p:cNvSpPr>
            <p:nvPr>
              <p:custDataLst>
                <p:tags r:id="rId16"/>
              </p:custDataLst>
            </p:nvPr>
          </p:nvSpPr>
          <p:spPr bwMode="auto">
            <a:xfrm>
              <a:off x="2357204" y="3520883"/>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16" name="Oval 37"/>
            <p:cNvSpPr>
              <a:spLocks noChangeArrowheads="1"/>
            </p:cNvSpPr>
            <p:nvPr>
              <p:custDataLst>
                <p:tags r:id="rId17"/>
              </p:custDataLst>
            </p:nvPr>
          </p:nvSpPr>
          <p:spPr bwMode="auto">
            <a:xfrm>
              <a:off x="2065038" y="4099105"/>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17" name="Oval 36"/>
            <p:cNvSpPr>
              <a:spLocks noChangeArrowheads="1"/>
            </p:cNvSpPr>
            <p:nvPr>
              <p:custDataLst>
                <p:tags r:id="rId18"/>
              </p:custDataLst>
            </p:nvPr>
          </p:nvSpPr>
          <p:spPr bwMode="auto">
            <a:xfrm>
              <a:off x="2726207" y="4099105"/>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18" name="Oval 35"/>
            <p:cNvSpPr>
              <a:spLocks noChangeArrowheads="1"/>
            </p:cNvSpPr>
            <p:nvPr>
              <p:custDataLst>
                <p:tags r:id="rId19"/>
              </p:custDataLst>
            </p:nvPr>
          </p:nvSpPr>
          <p:spPr bwMode="auto">
            <a:xfrm>
              <a:off x="1150124" y="4111954"/>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19" name="Oval 33"/>
            <p:cNvSpPr>
              <a:spLocks noChangeArrowheads="1"/>
            </p:cNvSpPr>
            <p:nvPr>
              <p:custDataLst>
                <p:tags r:id="rId20"/>
              </p:custDataLst>
            </p:nvPr>
          </p:nvSpPr>
          <p:spPr bwMode="auto">
            <a:xfrm>
              <a:off x="1568268" y="4633639"/>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G</a:t>
              </a:r>
            </a:p>
          </p:txBody>
        </p:sp>
      </p:grpSp>
      <p:sp>
        <p:nvSpPr>
          <p:cNvPr id="20" name="TextBox 19"/>
          <p:cNvSpPr txBox="1"/>
          <p:nvPr>
            <p:custDataLst>
              <p:tags r:id="rId1"/>
            </p:custDataLst>
          </p:nvPr>
        </p:nvSpPr>
        <p:spPr>
          <a:xfrm>
            <a:off x="8669630" y="3229499"/>
            <a:ext cx="2786082" cy="706755"/>
          </a:xfrm>
          <a:prstGeom prst="rect">
            <a:avLst/>
          </a:prstGeom>
          <a:noFill/>
        </p:spPr>
        <p:txBody>
          <a:bodyPr wrap="square" rtlCol="0">
            <a:spAutoFit/>
          </a:bodyPr>
          <a:lstStyle/>
          <a:p>
            <a:r>
              <a:rPr lang="zh-CN" altLang="zh-CN" sz="2000">
                <a:solidFill>
                  <a:schemeClr val="dk1"/>
                </a:solidFill>
                <a:latin typeface="微软雅黑" panose="020B0503020204020204" pitchFamily="34" charset="-122"/>
                <a:ea typeface="微软雅黑" panose="020B0503020204020204" pitchFamily="34" charset="-122"/>
                <a:cs typeface="Consolas" panose="020B0609020204030204" pitchFamily="49" charset="0"/>
              </a:rPr>
              <a:t>先序序列为：</a:t>
            </a:r>
            <a:r>
              <a:rPr lang="en-US" altLang="zh-CN" sz="2000">
                <a:solidFill>
                  <a:schemeClr val="dk1"/>
                </a:solidFill>
                <a:latin typeface="微软雅黑" panose="020B0503020204020204" pitchFamily="34" charset="-122"/>
                <a:ea typeface="微软雅黑" panose="020B0503020204020204" pitchFamily="34" charset="-122"/>
                <a:cs typeface="Consolas" panose="020B0609020204030204" pitchFamily="49" charset="0"/>
              </a:rPr>
              <a:t>ABDGCEF</a:t>
            </a:r>
          </a:p>
        </p:txBody>
      </p:sp>
      <p:sp>
        <p:nvSpPr>
          <p:cNvPr id="21" name="右箭头 20"/>
          <p:cNvSpPr/>
          <p:nvPr>
            <p:custDataLst>
              <p:tags r:id="rId2"/>
            </p:custDataLst>
          </p:nvPr>
        </p:nvSpPr>
        <p:spPr>
          <a:xfrm>
            <a:off x="7793451" y="3248001"/>
            <a:ext cx="500066" cy="324000"/>
          </a:xfrm>
          <a:prstGeom prst="right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lt1"/>
              </a:solidFill>
            </a:endParaRPr>
          </a:p>
        </p:txBody>
      </p:sp>
      <p:grpSp>
        <p:nvGrpSpPr>
          <p:cNvPr id="22" name="组合 21"/>
          <p:cNvGrpSpPr/>
          <p:nvPr/>
        </p:nvGrpSpPr>
        <p:grpSpPr>
          <a:xfrm>
            <a:off x="1745279" y="5653273"/>
            <a:ext cx="857244" cy="731098"/>
            <a:chOff x="479938" y="5188184"/>
            <a:chExt cx="857244" cy="731098"/>
          </a:xfrm>
        </p:grpSpPr>
        <p:sp>
          <p:nvSpPr>
            <p:cNvPr id="24" name="椭圆 23"/>
            <p:cNvSpPr/>
            <p:nvPr>
              <p:custDataLst>
                <p:tags r:id="rId6"/>
              </p:custDataLst>
            </p:nvPr>
          </p:nvSpPr>
          <p:spPr>
            <a:xfrm>
              <a:off x="479938" y="5188184"/>
              <a:ext cx="857244" cy="731098"/>
            </a:xfrm>
            <a:prstGeom prst="ellipse">
              <a:avLst/>
            </a:prstGeom>
            <a:solidFill>
              <a:schemeClr val="accent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lt1"/>
                </a:solidFill>
              </a:endParaRPr>
            </a:p>
          </p:txBody>
        </p:sp>
        <p:sp>
          <p:nvSpPr>
            <p:cNvPr id="25" name="文本框 14"/>
            <p:cNvSpPr txBox="1"/>
            <p:nvPr>
              <p:custDataLst>
                <p:tags r:id="rId7"/>
              </p:custDataLst>
            </p:nvPr>
          </p:nvSpPr>
          <p:spPr>
            <a:xfrm>
              <a:off x="608469" y="5370952"/>
              <a:ext cx="640080" cy="368300"/>
            </a:xfrm>
            <a:prstGeom prst="rect">
              <a:avLst/>
            </a:prstGeom>
            <a:noFill/>
          </p:spPr>
          <p:txBody>
            <a:bodyPr wrap="none" rtlCol="0">
              <a:spAutoFit/>
            </a:bodyPr>
            <a:lstStyle/>
            <a:p>
              <a:r>
                <a:rPr lang="zh-CN" altLang="en-US" b="1">
                  <a:solidFill>
                    <a:schemeClr val="lt1"/>
                  </a:solidFill>
                  <a:latin typeface="微软雅黑" panose="020B0503020204020204" pitchFamily="34" charset="-122"/>
                  <a:ea typeface="微软雅黑" panose="020B0503020204020204" pitchFamily="34" charset="-122"/>
                </a:rPr>
                <a:t>说明</a:t>
              </a:r>
              <a:endParaRPr lang="zh-CN" altLang="en-US" b="1" dirty="0">
                <a:solidFill>
                  <a:schemeClr val="lt1"/>
                </a:solidFill>
                <a:latin typeface="微软雅黑" panose="020B0503020204020204" pitchFamily="34" charset="-122"/>
                <a:ea typeface="微软雅黑" panose="020B0503020204020204" pitchFamily="34" charset="-122"/>
              </a:endParaRPr>
            </a:p>
          </p:txBody>
        </p:sp>
      </p:grpSp>
      <p:sp>
        <p:nvSpPr>
          <p:cNvPr id="26" name="TextBox 25"/>
          <p:cNvSpPr txBox="1"/>
          <p:nvPr>
            <p:custDataLst>
              <p:tags r:id="rId3"/>
            </p:custDataLst>
          </p:nvPr>
        </p:nvSpPr>
        <p:spPr>
          <a:xfrm>
            <a:off x="2731054" y="5768241"/>
            <a:ext cx="8757389" cy="424815"/>
          </a:xfrm>
          <a:prstGeom prst="rect">
            <a:avLst/>
          </a:prstGeom>
          <a:noFill/>
        </p:spPr>
        <p:txBody>
          <a:bodyPr wrap="square" rtlCol="0">
            <a:spAutoFit/>
          </a:bodyPr>
          <a:lstStyle/>
          <a:p>
            <a:pPr>
              <a:lnSpc>
                <a:spcPts val="2600"/>
              </a:lnSpc>
            </a:pPr>
            <a:r>
              <a:rPr lang="zh-CN" altLang="zh-CN" sz="2000">
                <a:solidFill>
                  <a:schemeClr val="dk1"/>
                </a:solidFill>
                <a:latin typeface="微软雅黑" panose="020B0503020204020204" pitchFamily="34" charset="-122"/>
                <a:ea typeface="微软雅黑" panose="020B0503020204020204" pitchFamily="34" charset="-122"/>
                <a:cs typeface="Consolas" panose="020B0609020204030204" pitchFamily="49" charset="0"/>
              </a:rPr>
              <a:t>在一棵二叉树的先序序列中，第一个元素即为根结点对应的结点值。</a:t>
            </a:r>
          </a:p>
        </p:txBody>
      </p:sp>
      <p:grpSp>
        <p:nvGrpSpPr>
          <p:cNvPr id="28" name="组合 27"/>
          <p:cNvGrpSpPr/>
          <p:nvPr/>
        </p:nvGrpSpPr>
        <p:grpSpPr>
          <a:xfrm>
            <a:off x="1073369" y="1488813"/>
            <a:ext cx="1951380" cy="517274"/>
            <a:chOff x="1396240" y="2304668"/>
            <a:chExt cx="2107000" cy="480002"/>
          </a:xfrm>
        </p:grpSpPr>
        <p:sp>
          <p:nvSpPr>
            <p:cNvPr id="29" name="矩形: 圆角 28"/>
            <p:cNvSpPr/>
            <p:nvPr>
              <p:custDataLst>
                <p:tags r:id="rId4"/>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30" name="文本框 29"/>
            <p:cNvSpPr txBox="1"/>
            <p:nvPr>
              <p:custDataLst>
                <p:tags r:id="rId5"/>
              </p:custDataLst>
            </p:nvPr>
          </p:nvSpPr>
          <p:spPr>
            <a:xfrm>
              <a:off x="1433295" y="2360437"/>
              <a:ext cx="1853232" cy="370046"/>
            </a:xfrm>
            <a:prstGeom prst="rect">
              <a:avLst/>
            </a:prstGeom>
            <a:noFill/>
          </p:spPr>
          <p:txBody>
            <a:bodyPr wrap="square" rtlCol="0">
              <a:spAutoFit/>
            </a:bodyPr>
            <a:lstStyle/>
            <a:p>
              <a:pPr algn="ctr"/>
              <a:r>
                <a:rPr lang="en-US" altLang="zh-CN" sz="2000" b="1">
                  <a:solidFill>
                    <a:schemeClr val="lt1"/>
                  </a:solidFill>
                  <a:latin typeface="微软雅黑" panose="020B0503020204020204" pitchFamily="34" charset="-122"/>
                  <a:ea typeface="微软雅黑" panose="020B0503020204020204" pitchFamily="34" charset="-122"/>
                </a:rPr>
                <a:t>1</a:t>
              </a:r>
              <a:r>
                <a:rPr lang="zh-CN" altLang="en-US" sz="2000" b="1">
                  <a:solidFill>
                    <a:schemeClr val="lt1"/>
                  </a:solidFill>
                  <a:latin typeface="微软雅黑" panose="020B0503020204020204" pitchFamily="34" charset="-122"/>
                  <a:ea typeface="微软雅黑" panose="020B0503020204020204" pitchFamily="34" charset="-122"/>
                </a:rPr>
                <a:t>）先序遍历</a:t>
              </a:r>
            </a:p>
          </p:txBody>
        </p:sp>
      </p:grpSp>
      <p:sp>
        <p:nvSpPr>
          <p:cNvPr id="31" name="文本框 30"/>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sp>
        <p:nvSpPr>
          <p:cNvPr id="33" name="Text Box 5"/>
          <p:cNvSpPr txBox="1">
            <a:spLocks noChangeArrowheads="1"/>
          </p:cNvSpPr>
          <p:nvPr/>
        </p:nvSpPr>
        <p:spPr bwMode="auto">
          <a:xfrm>
            <a:off x="1038673" y="847545"/>
            <a:ext cx="4292083"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6.3.1 </a:t>
            </a:r>
            <a:r>
              <a:rPr lang="zh-CN" altLang="en-US">
                <a:solidFill>
                  <a:srgbClr val="000000"/>
                </a:solidFill>
                <a:latin typeface="微软雅黑" panose="020B0503020204020204" pitchFamily="34" charset="-122"/>
                <a:ea typeface="微软雅黑" panose="020B0503020204020204" pitchFamily="34" charset="-122"/>
              </a:rPr>
              <a:t>二叉树遍历的概念</a:t>
            </a:r>
          </a:p>
        </p:txBody>
      </p:sp>
    </p:spTree>
    <p:extLst>
      <p:ext uri="{BB962C8B-B14F-4D97-AF65-F5344CB8AC3E}">
        <p14:creationId xmlns:p14="http://schemas.microsoft.com/office/powerpoint/2010/main" val="20109337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0-#ppt_w/2"/>
                                          </p:val>
                                        </p:tav>
                                        <p:tav tm="100000">
                                          <p:val>
                                            <p:strVal val="#ppt_x"/>
                                          </p:val>
                                        </p:tav>
                                      </p:tavLst>
                                    </p:anim>
                                    <p:anim calcmode="lin" valueType="num">
                                      <p:cBhvr additive="base">
                                        <p:cTn id="12" dur="500" fill="hold"/>
                                        <p:tgtEl>
                                          <p:spTgt spid="3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anim calcmode="lin" valueType="num">
                                      <p:cBhvr>
                                        <p:cTn id="38" dur="1000" fill="hold"/>
                                        <p:tgtEl>
                                          <p:spTgt spid="22"/>
                                        </p:tgtEl>
                                        <p:attrNameLst>
                                          <p:attrName>ppt_x</p:attrName>
                                        </p:attrNameLst>
                                      </p:cBhvr>
                                      <p:tavLst>
                                        <p:tav tm="0">
                                          <p:val>
                                            <p:strVal val="#ppt_x"/>
                                          </p:val>
                                        </p:tav>
                                        <p:tav tm="100000">
                                          <p:val>
                                            <p:strVal val="#ppt_x"/>
                                          </p:val>
                                        </p:tav>
                                      </p:tavLst>
                                    </p:anim>
                                    <p:anim calcmode="lin" valueType="num">
                                      <p:cBhvr>
                                        <p:cTn id="39" dur="1000" fill="hold"/>
                                        <p:tgtEl>
                                          <p:spTgt spid="2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1000"/>
                                        <p:tgtEl>
                                          <p:spTgt spid="26"/>
                                        </p:tgtEl>
                                      </p:cBhvr>
                                    </p:animEffect>
                                    <p:anim calcmode="lin" valueType="num">
                                      <p:cBhvr>
                                        <p:cTn id="43" dur="1000" fill="hold"/>
                                        <p:tgtEl>
                                          <p:spTgt spid="26"/>
                                        </p:tgtEl>
                                        <p:attrNameLst>
                                          <p:attrName>ppt_x</p:attrName>
                                        </p:attrNameLst>
                                      </p:cBhvr>
                                      <p:tavLst>
                                        <p:tav tm="0">
                                          <p:val>
                                            <p:strVal val="#ppt_x"/>
                                          </p:val>
                                        </p:tav>
                                        <p:tav tm="100000">
                                          <p:val>
                                            <p:strVal val="#ppt_x"/>
                                          </p:val>
                                        </p:tav>
                                      </p:tavLst>
                                    </p:anim>
                                    <p:anim calcmode="lin" valueType="num">
                                      <p:cBhvr>
                                        <p:cTn id="4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0" grpId="0"/>
      <p:bldP spid="21" grpId="0" bldLvl="0" animBg="1"/>
      <p:bldP spid="26" grpId="0"/>
      <p:bldP spid="31" grpId="0"/>
      <p:bldP spid="3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p:nvPr/>
        </p:nvGrpSpPr>
        <p:grpSpPr>
          <a:xfrm>
            <a:off x="5753181" y="2719108"/>
            <a:ext cx="1900083" cy="1925032"/>
            <a:chOff x="1150124" y="3032607"/>
            <a:chExt cx="1900083" cy="1925032"/>
          </a:xfrm>
        </p:grpSpPr>
        <p:sp>
          <p:nvSpPr>
            <p:cNvPr id="7" name="Line 34"/>
            <p:cNvSpPr>
              <a:spLocks noChangeShapeType="1"/>
            </p:cNvSpPr>
            <p:nvPr>
              <p:custDataLst>
                <p:tags r:id="rId7"/>
              </p:custDataLst>
            </p:nvPr>
          </p:nvSpPr>
          <p:spPr bwMode="auto">
            <a:xfrm>
              <a:off x="2214546" y="3286124"/>
              <a:ext cx="201626" cy="25531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 name="Freeform 45"/>
            <p:cNvSpPr/>
            <p:nvPr>
              <p:custDataLst>
                <p:tags r:id="rId8"/>
              </p:custDataLst>
            </p:nvPr>
          </p:nvSpPr>
          <p:spPr bwMode="auto">
            <a:xfrm>
              <a:off x="2204420" y="3770162"/>
              <a:ext cx="208179" cy="328087"/>
            </a:xfrm>
            <a:custGeom>
              <a:avLst/>
              <a:gdLst/>
              <a:ahLst/>
              <a:cxnLst>
                <a:cxn ang="0">
                  <a:pos x="233" y="0"/>
                </a:cxn>
                <a:cxn ang="0">
                  <a:pos x="0" y="383"/>
                </a:cxn>
              </a:cxnLst>
              <a:rect l="0" t="0" r="r" b="b"/>
              <a:pathLst>
                <a:path w="233" h="383">
                  <a:moveTo>
                    <a:pt x="233" y="0"/>
                  </a:moveTo>
                  <a:lnTo>
                    <a:pt x="0" y="38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9" name="Line 44"/>
            <p:cNvSpPr>
              <a:spLocks noChangeShapeType="1"/>
            </p:cNvSpPr>
            <p:nvPr>
              <p:custDataLst>
                <p:tags r:id="rId9"/>
              </p:custDataLst>
            </p:nvPr>
          </p:nvSpPr>
          <p:spPr bwMode="auto">
            <a:xfrm>
              <a:off x="1369024" y="4327825"/>
              <a:ext cx="308248" cy="33408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0" name="Freeform 43"/>
            <p:cNvSpPr/>
            <p:nvPr>
              <p:custDataLst>
                <p:tags r:id="rId10"/>
              </p:custDataLst>
            </p:nvPr>
          </p:nvSpPr>
          <p:spPr bwMode="auto">
            <a:xfrm>
              <a:off x="2579678" y="3739324"/>
              <a:ext cx="234983" cy="365779"/>
            </a:xfrm>
            <a:custGeom>
              <a:avLst/>
              <a:gdLst/>
              <a:ahLst/>
              <a:cxnLst>
                <a:cxn ang="0">
                  <a:pos x="0" y="0"/>
                </a:cxn>
                <a:cxn ang="0">
                  <a:pos x="263" y="427"/>
                </a:cxn>
              </a:cxnLst>
              <a:rect l="0" t="0" r="r" b="b"/>
              <a:pathLst>
                <a:path w="263" h="427">
                  <a:moveTo>
                    <a:pt x="0" y="0"/>
                  </a:moveTo>
                  <a:lnTo>
                    <a:pt x="263" y="42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1" name="Line 42"/>
            <p:cNvSpPr>
              <a:spLocks noChangeShapeType="1"/>
            </p:cNvSpPr>
            <p:nvPr>
              <p:custDataLst>
                <p:tags r:id="rId11"/>
              </p:custDataLst>
            </p:nvPr>
          </p:nvSpPr>
          <p:spPr bwMode="auto">
            <a:xfrm flipH="1">
              <a:off x="1296653" y="3705059"/>
              <a:ext cx="285911" cy="406897"/>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2" name="Line 41"/>
            <p:cNvSpPr>
              <a:spLocks noChangeShapeType="1"/>
            </p:cNvSpPr>
            <p:nvPr>
              <p:custDataLst>
                <p:tags r:id="rId12"/>
              </p:custDataLst>
            </p:nvPr>
          </p:nvSpPr>
          <p:spPr bwMode="auto">
            <a:xfrm flipH="1">
              <a:off x="1632598" y="3155105"/>
              <a:ext cx="477114" cy="409467"/>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 name="Oval 40"/>
            <p:cNvSpPr>
              <a:spLocks noChangeArrowheads="1"/>
            </p:cNvSpPr>
            <p:nvPr>
              <p:custDataLst>
                <p:tags r:id="rId13"/>
              </p:custDataLst>
            </p:nvPr>
          </p:nvSpPr>
          <p:spPr bwMode="auto">
            <a:xfrm>
              <a:off x="1955141" y="3032607"/>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4" name="Oval 39"/>
            <p:cNvSpPr>
              <a:spLocks noChangeArrowheads="1"/>
            </p:cNvSpPr>
            <p:nvPr>
              <p:custDataLst>
                <p:tags r:id="rId14"/>
              </p:custDataLst>
            </p:nvPr>
          </p:nvSpPr>
          <p:spPr bwMode="auto">
            <a:xfrm>
              <a:off x="1486069" y="3482335"/>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5" name="Oval 38"/>
            <p:cNvSpPr>
              <a:spLocks noChangeArrowheads="1"/>
            </p:cNvSpPr>
            <p:nvPr>
              <p:custDataLst>
                <p:tags r:id="rId15"/>
              </p:custDataLst>
            </p:nvPr>
          </p:nvSpPr>
          <p:spPr bwMode="auto">
            <a:xfrm>
              <a:off x="2357204" y="3520883"/>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16" name="Oval 37"/>
            <p:cNvSpPr>
              <a:spLocks noChangeArrowheads="1"/>
            </p:cNvSpPr>
            <p:nvPr>
              <p:custDataLst>
                <p:tags r:id="rId16"/>
              </p:custDataLst>
            </p:nvPr>
          </p:nvSpPr>
          <p:spPr bwMode="auto">
            <a:xfrm>
              <a:off x="2065038" y="4099105"/>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17" name="Oval 36"/>
            <p:cNvSpPr>
              <a:spLocks noChangeArrowheads="1"/>
            </p:cNvSpPr>
            <p:nvPr>
              <p:custDataLst>
                <p:tags r:id="rId17"/>
              </p:custDataLst>
            </p:nvPr>
          </p:nvSpPr>
          <p:spPr bwMode="auto">
            <a:xfrm>
              <a:off x="2726207" y="4099105"/>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18" name="Oval 35"/>
            <p:cNvSpPr>
              <a:spLocks noChangeArrowheads="1"/>
            </p:cNvSpPr>
            <p:nvPr>
              <p:custDataLst>
                <p:tags r:id="rId18"/>
              </p:custDataLst>
            </p:nvPr>
          </p:nvSpPr>
          <p:spPr bwMode="auto">
            <a:xfrm>
              <a:off x="1150124" y="4111954"/>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19" name="Oval 33"/>
            <p:cNvSpPr>
              <a:spLocks noChangeArrowheads="1"/>
            </p:cNvSpPr>
            <p:nvPr>
              <p:custDataLst>
                <p:tags r:id="rId19"/>
              </p:custDataLst>
            </p:nvPr>
          </p:nvSpPr>
          <p:spPr bwMode="auto">
            <a:xfrm>
              <a:off x="1568268" y="4633639"/>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G</a:t>
              </a:r>
            </a:p>
          </p:txBody>
        </p:sp>
      </p:grpSp>
      <p:sp>
        <p:nvSpPr>
          <p:cNvPr id="20" name="TextBox 19"/>
          <p:cNvSpPr txBox="1"/>
          <p:nvPr/>
        </p:nvSpPr>
        <p:spPr>
          <a:xfrm>
            <a:off x="8724896" y="3356932"/>
            <a:ext cx="2857520" cy="706755"/>
          </a:xfrm>
          <a:prstGeom prst="rect">
            <a:avLst/>
          </a:prstGeom>
          <a:noFill/>
        </p:spPr>
        <p:txBody>
          <a:bodyPr wrap="square" rtlCol="0">
            <a:spAutoFit/>
          </a:bodyPr>
          <a:lstStyle/>
          <a:p>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中序序列为：</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DGBAECF</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21" name="右箭头 20"/>
          <p:cNvSpPr/>
          <p:nvPr>
            <p:custDataLst>
              <p:tags r:id="rId1"/>
            </p:custDataLst>
          </p:nvPr>
        </p:nvSpPr>
        <p:spPr>
          <a:xfrm>
            <a:off x="8010516" y="3428369"/>
            <a:ext cx="500066" cy="353225"/>
          </a:xfrm>
          <a:prstGeom prst="right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lt1"/>
              </a:solidFill>
            </a:endParaRPr>
          </a:p>
        </p:txBody>
      </p:sp>
      <p:grpSp>
        <p:nvGrpSpPr>
          <p:cNvPr id="28" name="组合 27"/>
          <p:cNvGrpSpPr/>
          <p:nvPr/>
        </p:nvGrpSpPr>
        <p:grpSpPr>
          <a:xfrm>
            <a:off x="1073369" y="1401264"/>
            <a:ext cx="1951380" cy="517274"/>
            <a:chOff x="1396240" y="2304668"/>
            <a:chExt cx="2107000" cy="480002"/>
          </a:xfrm>
        </p:grpSpPr>
        <p:sp>
          <p:nvSpPr>
            <p:cNvPr id="29" name="矩形: 圆角 28"/>
            <p:cNvSpPr/>
            <p:nvPr>
              <p:custDataLst>
                <p:tags r:id="rId5"/>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30" name="文本框 29"/>
            <p:cNvSpPr txBox="1"/>
            <p:nvPr>
              <p:custDataLst>
                <p:tags r:id="rId6"/>
              </p:custDataLst>
            </p:nvPr>
          </p:nvSpPr>
          <p:spPr>
            <a:xfrm>
              <a:off x="1433295" y="2360437"/>
              <a:ext cx="1853232" cy="370046"/>
            </a:xfrm>
            <a:prstGeom prst="rect">
              <a:avLst/>
            </a:prstGeom>
            <a:noFill/>
          </p:spPr>
          <p:txBody>
            <a:bodyPr wrap="square" rtlCol="0">
              <a:spAutoFit/>
            </a:bodyPr>
            <a:lstStyle/>
            <a:p>
              <a:pPr algn="ctr"/>
              <a:r>
                <a:rPr lang="en-US" altLang="zh-CN" sz="2000" b="1">
                  <a:solidFill>
                    <a:schemeClr val="lt1"/>
                  </a:solidFill>
                  <a:latin typeface="微软雅黑" panose="020B0503020204020204" pitchFamily="34" charset="-122"/>
                  <a:ea typeface="微软雅黑" panose="020B0503020204020204" pitchFamily="34" charset="-122"/>
                </a:rPr>
                <a:t>2</a:t>
              </a:r>
              <a:r>
                <a:rPr lang="zh-CN" altLang="en-US" sz="2000" b="1">
                  <a:solidFill>
                    <a:schemeClr val="lt1"/>
                  </a:solidFill>
                  <a:latin typeface="微软雅黑" panose="020B0503020204020204" pitchFamily="34" charset="-122"/>
                  <a:ea typeface="微软雅黑" panose="020B0503020204020204" pitchFamily="34" charset="-122"/>
                </a:rPr>
                <a:t>）中序遍历</a:t>
              </a:r>
            </a:p>
          </p:txBody>
        </p:sp>
      </p:grpSp>
      <p:sp>
        <p:nvSpPr>
          <p:cNvPr id="31" name="文本框 30"/>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sp>
        <p:nvSpPr>
          <p:cNvPr id="32" name="TextBox 4"/>
          <p:cNvSpPr txBox="1"/>
          <p:nvPr/>
        </p:nvSpPr>
        <p:spPr>
          <a:xfrm>
            <a:off x="1423180" y="1978637"/>
            <a:ext cx="3860372" cy="2677795"/>
          </a:xfrm>
          <a:prstGeom prst="rect">
            <a:avLst/>
          </a:prstGeom>
          <a:noFill/>
          <a:ln w="38100">
            <a:noFill/>
            <a:prstDash val="sys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250000"/>
              </a:lnSpc>
              <a:spcBef>
                <a:spcPts val="600"/>
              </a:spcBef>
              <a:buFont typeface="Wingdings" panose="05000000000000000000" pitchFamily="2" charset="2"/>
              <a:buChar char="n"/>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marL="0" indent="0">
              <a:buNone/>
            </a:pPr>
            <a:r>
              <a:rPr lang="zh-CN" altLang="en-US">
                <a:solidFill>
                  <a:srgbClr val="000000"/>
                </a:solidFill>
                <a:latin typeface="微软雅黑" panose="020B0503020204020204" pitchFamily="34" charset="-122"/>
                <a:ea typeface="微软雅黑" panose="020B0503020204020204" pitchFamily="34" charset="-122"/>
              </a:rPr>
              <a:t>① 中序遍历左子树。</a:t>
            </a:r>
          </a:p>
          <a:p>
            <a:pPr marL="0" indent="0">
              <a:buNone/>
            </a:pPr>
            <a:r>
              <a:rPr lang="zh-CN" altLang="en-US">
                <a:solidFill>
                  <a:srgbClr val="000000"/>
                </a:solidFill>
                <a:latin typeface="微软雅黑" panose="020B0503020204020204" pitchFamily="34" charset="-122"/>
                <a:ea typeface="微软雅黑" panose="020B0503020204020204" pitchFamily="34" charset="-122"/>
              </a:rPr>
              <a:t>② 访问根结点。</a:t>
            </a:r>
          </a:p>
          <a:p>
            <a:pPr marL="0" indent="0">
              <a:buNone/>
            </a:pPr>
            <a:r>
              <a:rPr lang="zh-CN" altLang="en-US">
                <a:solidFill>
                  <a:srgbClr val="000000"/>
                </a:solidFill>
                <a:latin typeface="微软雅黑" panose="020B0503020204020204" pitchFamily="34" charset="-122"/>
                <a:ea typeface="微软雅黑" panose="020B0503020204020204" pitchFamily="34" charset="-122"/>
              </a:rPr>
              <a:t>③ 中序遍历右子树。</a:t>
            </a:r>
          </a:p>
        </p:txBody>
      </p:sp>
      <p:grpSp>
        <p:nvGrpSpPr>
          <p:cNvPr id="37" name="组合 36"/>
          <p:cNvGrpSpPr/>
          <p:nvPr/>
        </p:nvGrpSpPr>
        <p:grpSpPr>
          <a:xfrm>
            <a:off x="1745279" y="5565724"/>
            <a:ext cx="857244" cy="731098"/>
            <a:chOff x="479938" y="5188184"/>
            <a:chExt cx="857244" cy="731098"/>
          </a:xfrm>
        </p:grpSpPr>
        <p:sp>
          <p:nvSpPr>
            <p:cNvPr id="38" name="椭圆 37"/>
            <p:cNvSpPr/>
            <p:nvPr>
              <p:custDataLst>
                <p:tags r:id="rId3"/>
              </p:custDataLst>
            </p:nvPr>
          </p:nvSpPr>
          <p:spPr>
            <a:xfrm>
              <a:off x="479938" y="5188184"/>
              <a:ext cx="857244" cy="731098"/>
            </a:xfrm>
            <a:prstGeom prst="ellipse">
              <a:avLst/>
            </a:prstGeom>
            <a:solidFill>
              <a:schemeClr val="accent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lt1"/>
                </a:solidFill>
              </a:endParaRPr>
            </a:p>
          </p:txBody>
        </p:sp>
        <p:sp>
          <p:nvSpPr>
            <p:cNvPr id="39" name="文本框 14"/>
            <p:cNvSpPr txBox="1"/>
            <p:nvPr>
              <p:custDataLst>
                <p:tags r:id="rId4"/>
              </p:custDataLst>
            </p:nvPr>
          </p:nvSpPr>
          <p:spPr>
            <a:xfrm>
              <a:off x="608469" y="5370952"/>
              <a:ext cx="640080" cy="368300"/>
            </a:xfrm>
            <a:prstGeom prst="rect">
              <a:avLst/>
            </a:prstGeom>
            <a:noFill/>
          </p:spPr>
          <p:txBody>
            <a:bodyPr wrap="none" rtlCol="0">
              <a:spAutoFit/>
            </a:bodyPr>
            <a:lstStyle/>
            <a:p>
              <a:r>
                <a:rPr lang="zh-CN" altLang="en-US" b="1">
                  <a:solidFill>
                    <a:schemeClr val="lt1"/>
                  </a:solidFill>
                  <a:latin typeface="微软雅黑" panose="020B0503020204020204" pitchFamily="34" charset="-122"/>
                  <a:ea typeface="微软雅黑" panose="020B0503020204020204" pitchFamily="34" charset="-122"/>
                </a:rPr>
                <a:t>说明</a:t>
              </a:r>
              <a:endParaRPr lang="zh-CN" altLang="en-US" b="1" dirty="0">
                <a:solidFill>
                  <a:schemeClr val="lt1"/>
                </a:solidFill>
                <a:latin typeface="微软雅黑" panose="020B0503020204020204" pitchFamily="34" charset="-122"/>
                <a:ea typeface="微软雅黑" panose="020B0503020204020204" pitchFamily="34" charset="-122"/>
              </a:endParaRPr>
            </a:p>
          </p:txBody>
        </p:sp>
      </p:grpSp>
      <p:sp>
        <p:nvSpPr>
          <p:cNvPr id="40" name="TextBox 25"/>
          <p:cNvSpPr txBox="1"/>
          <p:nvPr>
            <p:custDataLst>
              <p:tags r:id="rId2"/>
            </p:custDataLst>
          </p:nvPr>
        </p:nvSpPr>
        <p:spPr>
          <a:xfrm>
            <a:off x="2731054" y="5482114"/>
            <a:ext cx="8757389" cy="1014730"/>
          </a:xfrm>
          <a:prstGeom prst="rect">
            <a:avLst/>
          </a:prstGeom>
          <a:noFill/>
        </p:spPr>
        <p:txBody>
          <a:bodyPr wrap="square" rtlCol="0">
            <a:spAutoFit/>
          </a:bodyPr>
          <a:lstStyle/>
          <a:p>
            <a:pPr>
              <a:lnSpc>
                <a:spcPct val="150000"/>
              </a:lnSpc>
            </a:pPr>
            <a:r>
              <a:rPr lang="zh-CN" altLang="en-US" sz="2000">
                <a:solidFill>
                  <a:schemeClr val="dk1"/>
                </a:solidFill>
                <a:latin typeface="微软雅黑" panose="020B0503020204020204" pitchFamily="34" charset="-122"/>
                <a:ea typeface="微软雅黑" panose="020B0503020204020204" pitchFamily="34" charset="-122"/>
                <a:cs typeface="Consolas" panose="020B0609020204030204" pitchFamily="49" charset="0"/>
              </a:rPr>
              <a:t>在一棵二叉树的中序序列中，根结点值将其序列分为前后两部分，前部分为左子树的中序序列，后部分为右子树的中序序列。</a:t>
            </a:r>
          </a:p>
        </p:txBody>
      </p:sp>
      <p:sp>
        <p:nvSpPr>
          <p:cNvPr id="41" name="Text Box 5"/>
          <p:cNvSpPr txBox="1">
            <a:spLocks noChangeArrowheads="1"/>
          </p:cNvSpPr>
          <p:nvPr/>
        </p:nvSpPr>
        <p:spPr bwMode="auto">
          <a:xfrm>
            <a:off x="1038673" y="847545"/>
            <a:ext cx="4292083"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6.3.1 </a:t>
            </a:r>
            <a:r>
              <a:rPr lang="zh-CN" altLang="en-US">
                <a:solidFill>
                  <a:srgbClr val="000000"/>
                </a:solidFill>
                <a:latin typeface="微软雅黑" panose="020B0503020204020204" pitchFamily="34" charset="-122"/>
                <a:ea typeface="微软雅黑" panose="020B0503020204020204" pitchFamily="34" charset="-122"/>
              </a:rPr>
              <a:t>二叉树遍历的概念</a:t>
            </a:r>
          </a:p>
        </p:txBody>
      </p:sp>
    </p:spTree>
    <p:extLst>
      <p:ext uri="{BB962C8B-B14F-4D97-AF65-F5344CB8AC3E}">
        <p14:creationId xmlns:p14="http://schemas.microsoft.com/office/powerpoint/2010/main" val="27004400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0-#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1000"/>
                                        <p:tgtEl>
                                          <p:spTgt spid="37"/>
                                        </p:tgtEl>
                                      </p:cBhvr>
                                    </p:animEffect>
                                    <p:anim calcmode="lin" valueType="num">
                                      <p:cBhvr>
                                        <p:cTn id="38" dur="1000" fill="hold"/>
                                        <p:tgtEl>
                                          <p:spTgt spid="37"/>
                                        </p:tgtEl>
                                        <p:attrNameLst>
                                          <p:attrName>ppt_x</p:attrName>
                                        </p:attrNameLst>
                                      </p:cBhvr>
                                      <p:tavLst>
                                        <p:tav tm="0">
                                          <p:val>
                                            <p:strVal val="#ppt_x"/>
                                          </p:val>
                                        </p:tav>
                                        <p:tav tm="100000">
                                          <p:val>
                                            <p:strVal val="#ppt_x"/>
                                          </p:val>
                                        </p:tav>
                                      </p:tavLst>
                                    </p:anim>
                                    <p:anim calcmode="lin" valueType="num">
                                      <p:cBhvr>
                                        <p:cTn id="39" dur="1000" fill="hold"/>
                                        <p:tgtEl>
                                          <p:spTgt spid="3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1000"/>
                                        <p:tgtEl>
                                          <p:spTgt spid="40"/>
                                        </p:tgtEl>
                                      </p:cBhvr>
                                    </p:animEffect>
                                    <p:anim calcmode="lin" valueType="num">
                                      <p:cBhvr>
                                        <p:cTn id="43" dur="1000" fill="hold"/>
                                        <p:tgtEl>
                                          <p:spTgt spid="40"/>
                                        </p:tgtEl>
                                        <p:attrNameLst>
                                          <p:attrName>ppt_x</p:attrName>
                                        </p:attrNameLst>
                                      </p:cBhvr>
                                      <p:tavLst>
                                        <p:tav tm="0">
                                          <p:val>
                                            <p:strVal val="#ppt_x"/>
                                          </p:val>
                                        </p:tav>
                                        <p:tav tm="100000">
                                          <p:val>
                                            <p:strVal val="#ppt_x"/>
                                          </p:val>
                                        </p:tav>
                                      </p:tavLst>
                                    </p:anim>
                                    <p:anim calcmode="lin" valueType="num">
                                      <p:cBhvr>
                                        <p:cTn id="4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ldLvl="0" animBg="1"/>
      <p:bldP spid="31" grpId="0"/>
      <p:bldP spid="32" grpId="0" bldLvl="0" animBg="1"/>
      <p:bldP spid="40" grpId="0"/>
      <p:bldP spid="4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p:nvPr/>
        </p:nvGrpSpPr>
        <p:grpSpPr>
          <a:xfrm>
            <a:off x="5145958" y="2721032"/>
            <a:ext cx="1900083" cy="1925032"/>
            <a:chOff x="1150124" y="3032607"/>
            <a:chExt cx="1900083" cy="1925032"/>
          </a:xfrm>
        </p:grpSpPr>
        <p:sp>
          <p:nvSpPr>
            <p:cNvPr id="7" name="Line 34"/>
            <p:cNvSpPr>
              <a:spLocks noChangeShapeType="1"/>
            </p:cNvSpPr>
            <p:nvPr>
              <p:custDataLst>
                <p:tags r:id="rId6"/>
              </p:custDataLst>
            </p:nvPr>
          </p:nvSpPr>
          <p:spPr bwMode="auto">
            <a:xfrm>
              <a:off x="2214546" y="3286124"/>
              <a:ext cx="201626" cy="25531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 name="Freeform 45"/>
            <p:cNvSpPr/>
            <p:nvPr>
              <p:custDataLst>
                <p:tags r:id="rId7"/>
              </p:custDataLst>
            </p:nvPr>
          </p:nvSpPr>
          <p:spPr bwMode="auto">
            <a:xfrm>
              <a:off x="2204420" y="3770162"/>
              <a:ext cx="208179" cy="328087"/>
            </a:xfrm>
            <a:custGeom>
              <a:avLst/>
              <a:gdLst/>
              <a:ahLst/>
              <a:cxnLst>
                <a:cxn ang="0">
                  <a:pos x="233" y="0"/>
                </a:cxn>
                <a:cxn ang="0">
                  <a:pos x="0" y="383"/>
                </a:cxn>
              </a:cxnLst>
              <a:rect l="0" t="0" r="r" b="b"/>
              <a:pathLst>
                <a:path w="233" h="383">
                  <a:moveTo>
                    <a:pt x="233" y="0"/>
                  </a:moveTo>
                  <a:lnTo>
                    <a:pt x="0" y="38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9" name="Line 44"/>
            <p:cNvSpPr>
              <a:spLocks noChangeShapeType="1"/>
            </p:cNvSpPr>
            <p:nvPr>
              <p:custDataLst>
                <p:tags r:id="rId8"/>
              </p:custDataLst>
            </p:nvPr>
          </p:nvSpPr>
          <p:spPr bwMode="auto">
            <a:xfrm>
              <a:off x="1369024" y="4327825"/>
              <a:ext cx="308248" cy="334084"/>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0" name="Freeform 43"/>
            <p:cNvSpPr/>
            <p:nvPr>
              <p:custDataLst>
                <p:tags r:id="rId9"/>
              </p:custDataLst>
            </p:nvPr>
          </p:nvSpPr>
          <p:spPr bwMode="auto">
            <a:xfrm>
              <a:off x="2579678" y="3739324"/>
              <a:ext cx="234983" cy="365779"/>
            </a:xfrm>
            <a:custGeom>
              <a:avLst/>
              <a:gdLst/>
              <a:ahLst/>
              <a:cxnLst>
                <a:cxn ang="0">
                  <a:pos x="0" y="0"/>
                </a:cxn>
                <a:cxn ang="0">
                  <a:pos x="263" y="427"/>
                </a:cxn>
              </a:cxnLst>
              <a:rect l="0" t="0" r="r" b="b"/>
              <a:pathLst>
                <a:path w="263" h="427">
                  <a:moveTo>
                    <a:pt x="0" y="0"/>
                  </a:moveTo>
                  <a:lnTo>
                    <a:pt x="263" y="42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1" name="Line 42"/>
            <p:cNvSpPr>
              <a:spLocks noChangeShapeType="1"/>
            </p:cNvSpPr>
            <p:nvPr>
              <p:custDataLst>
                <p:tags r:id="rId10"/>
              </p:custDataLst>
            </p:nvPr>
          </p:nvSpPr>
          <p:spPr bwMode="auto">
            <a:xfrm flipH="1">
              <a:off x="1296653" y="3705059"/>
              <a:ext cx="285911" cy="406897"/>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2" name="Line 41"/>
            <p:cNvSpPr>
              <a:spLocks noChangeShapeType="1"/>
            </p:cNvSpPr>
            <p:nvPr>
              <p:custDataLst>
                <p:tags r:id="rId11"/>
              </p:custDataLst>
            </p:nvPr>
          </p:nvSpPr>
          <p:spPr bwMode="auto">
            <a:xfrm flipH="1">
              <a:off x="1632598" y="3155105"/>
              <a:ext cx="477114" cy="409467"/>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 name="Oval 40"/>
            <p:cNvSpPr>
              <a:spLocks noChangeArrowheads="1"/>
            </p:cNvSpPr>
            <p:nvPr>
              <p:custDataLst>
                <p:tags r:id="rId12"/>
              </p:custDataLst>
            </p:nvPr>
          </p:nvSpPr>
          <p:spPr bwMode="auto">
            <a:xfrm>
              <a:off x="1955141" y="3032607"/>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4" name="Oval 39"/>
            <p:cNvSpPr>
              <a:spLocks noChangeArrowheads="1"/>
            </p:cNvSpPr>
            <p:nvPr>
              <p:custDataLst>
                <p:tags r:id="rId13"/>
              </p:custDataLst>
            </p:nvPr>
          </p:nvSpPr>
          <p:spPr bwMode="auto">
            <a:xfrm>
              <a:off x="1486069" y="3482335"/>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5" name="Oval 38"/>
            <p:cNvSpPr>
              <a:spLocks noChangeArrowheads="1"/>
            </p:cNvSpPr>
            <p:nvPr>
              <p:custDataLst>
                <p:tags r:id="rId14"/>
              </p:custDataLst>
            </p:nvPr>
          </p:nvSpPr>
          <p:spPr bwMode="auto">
            <a:xfrm>
              <a:off x="2357204" y="3520883"/>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16" name="Oval 37"/>
            <p:cNvSpPr>
              <a:spLocks noChangeArrowheads="1"/>
            </p:cNvSpPr>
            <p:nvPr>
              <p:custDataLst>
                <p:tags r:id="rId15"/>
              </p:custDataLst>
            </p:nvPr>
          </p:nvSpPr>
          <p:spPr bwMode="auto">
            <a:xfrm>
              <a:off x="2065038" y="4099105"/>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17" name="Oval 36"/>
            <p:cNvSpPr>
              <a:spLocks noChangeArrowheads="1"/>
            </p:cNvSpPr>
            <p:nvPr>
              <p:custDataLst>
                <p:tags r:id="rId16"/>
              </p:custDataLst>
            </p:nvPr>
          </p:nvSpPr>
          <p:spPr bwMode="auto">
            <a:xfrm>
              <a:off x="2726207" y="4099105"/>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18" name="Oval 35"/>
            <p:cNvSpPr>
              <a:spLocks noChangeArrowheads="1"/>
            </p:cNvSpPr>
            <p:nvPr>
              <p:custDataLst>
                <p:tags r:id="rId17"/>
              </p:custDataLst>
            </p:nvPr>
          </p:nvSpPr>
          <p:spPr bwMode="auto">
            <a:xfrm>
              <a:off x="1150124" y="4111954"/>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19" name="Oval 33"/>
            <p:cNvSpPr>
              <a:spLocks noChangeArrowheads="1"/>
            </p:cNvSpPr>
            <p:nvPr>
              <p:custDataLst>
                <p:tags r:id="rId18"/>
              </p:custDataLst>
            </p:nvPr>
          </p:nvSpPr>
          <p:spPr bwMode="auto">
            <a:xfrm>
              <a:off x="1568268" y="4633639"/>
              <a:ext cx="324000" cy="324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G</a:t>
              </a:r>
            </a:p>
          </p:txBody>
        </p:sp>
      </p:grpSp>
      <p:sp>
        <p:nvSpPr>
          <p:cNvPr id="20" name="TextBox 19"/>
          <p:cNvSpPr txBox="1"/>
          <p:nvPr/>
        </p:nvSpPr>
        <p:spPr>
          <a:xfrm>
            <a:off x="7860601" y="3292536"/>
            <a:ext cx="2857520" cy="706755"/>
          </a:xfrm>
          <a:prstGeom prst="rect">
            <a:avLst/>
          </a:prstGeom>
          <a:noFill/>
        </p:spPr>
        <p:txBody>
          <a:bodyPr wrap="square" rtlCol="0">
            <a:spAutoFit/>
          </a:bodyPr>
          <a:lstStyle/>
          <a:p>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后序序列为：</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GDBEFCA</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21" name="右箭头 20"/>
          <p:cNvSpPr/>
          <p:nvPr>
            <p:custDataLst>
              <p:tags r:id="rId1"/>
            </p:custDataLst>
          </p:nvPr>
        </p:nvSpPr>
        <p:spPr>
          <a:xfrm>
            <a:off x="7146221" y="3363974"/>
            <a:ext cx="500066" cy="324000"/>
          </a:xfrm>
          <a:prstGeom prst="right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lt1"/>
              </a:solidFill>
            </a:endParaRPr>
          </a:p>
        </p:txBody>
      </p:sp>
      <p:grpSp>
        <p:nvGrpSpPr>
          <p:cNvPr id="28" name="组合 27"/>
          <p:cNvGrpSpPr/>
          <p:nvPr/>
        </p:nvGrpSpPr>
        <p:grpSpPr>
          <a:xfrm>
            <a:off x="1073369" y="1537448"/>
            <a:ext cx="1951380" cy="517274"/>
            <a:chOff x="1396240" y="2304668"/>
            <a:chExt cx="2107000" cy="480002"/>
          </a:xfrm>
        </p:grpSpPr>
        <p:sp>
          <p:nvSpPr>
            <p:cNvPr id="29" name="矩形: 圆角 28"/>
            <p:cNvSpPr/>
            <p:nvPr>
              <p:custDataLst>
                <p:tags r:id="rId4"/>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30" name="文本框 29"/>
            <p:cNvSpPr txBox="1"/>
            <p:nvPr>
              <p:custDataLst>
                <p:tags r:id="rId5"/>
              </p:custDataLst>
            </p:nvPr>
          </p:nvSpPr>
          <p:spPr>
            <a:xfrm>
              <a:off x="1433295" y="2360437"/>
              <a:ext cx="1853232" cy="370046"/>
            </a:xfrm>
            <a:prstGeom prst="rect">
              <a:avLst/>
            </a:prstGeom>
            <a:noFill/>
          </p:spPr>
          <p:txBody>
            <a:bodyPr wrap="square" rtlCol="0">
              <a:spAutoFit/>
            </a:bodyPr>
            <a:lstStyle/>
            <a:p>
              <a:pPr algn="ctr"/>
              <a:r>
                <a:rPr lang="en-US" altLang="zh-CN" sz="2000" b="1">
                  <a:solidFill>
                    <a:schemeClr val="lt1"/>
                  </a:solidFill>
                  <a:latin typeface="微软雅黑" panose="020B0503020204020204" pitchFamily="34" charset="-122"/>
                  <a:ea typeface="微软雅黑" panose="020B0503020204020204" pitchFamily="34" charset="-122"/>
                </a:rPr>
                <a:t>3</a:t>
              </a:r>
              <a:r>
                <a:rPr lang="zh-CN" altLang="en-US" sz="2000" b="1">
                  <a:solidFill>
                    <a:schemeClr val="lt1"/>
                  </a:solidFill>
                  <a:latin typeface="微软雅黑" panose="020B0503020204020204" pitchFamily="34" charset="-122"/>
                  <a:ea typeface="微软雅黑" panose="020B0503020204020204" pitchFamily="34" charset="-122"/>
                </a:rPr>
                <a:t>）后序遍历</a:t>
              </a:r>
            </a:p>
          </p:txBody>
        </p:sp>
      </p:grpSp>
      <p:sp>
        <p:nvSpPr>
          <p:cNvPr id="31" name="文本框 30"/>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sp>
        <p:nvSpPr>
          <p:cNvPr id="32" name="TextBox 4"/>
          <p:cNvSpPr txBox="1"/>
          <p:nvPr/>
        </p:nvSpPr>
        <p:spPr>
          <a:xfrm>
            <a:off x="1423180" y="2114821"/>
            <a:ext cx="2748442" cy="2677795"/>
          </a:xfrm>
          <a:prstGeom prst="rect">
            <a:avLst/>
          </a:prstGeom>
          <a:noFill/>
          <a:ln w="38100">
            <a:noFill/>
            <a:prstDash val="sys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250000"/>
              </a:lnSpc>
              <a:spcBef>
                <a:spcPts val="600"/>
              </a:spcBef>
              <a:buFont typeface="Wingdings" panose="05000000000000000000" pitchFamily="2" charset="2"/>
              <a:buChar char="n"/>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marL="0" indent="0">
              <a:buNone/>
            </a:pPr>
            <a:r>
              <a:rPr lang="zh-CN" altLang="en-US">
                <a:solidFill>
                  <a:srgbClr val="000000"/>
                </a:solidFill>
                <a:latin typeface="微软雅黑" panose="020B0503020204020204" pitchFamily="34" charset="-122"/>
                <a:ea typeface="微软雅黑" panose="020B0503020204020204" pitchFamily="34" charset="-122"/>
              </a:rPr>
              <a:t>① 后序遍历左子树。</a:t>
            </a:r>
          </a:p>
          <a:p>
            <a:pPr marL="0" indent="0">
              <a:buNone/>
            </a:pPr>
            <a:r>
              <a:rPr lang="zh-CN" altLang="en-US">
                <a:solidFill>
                  <a:srgbClr val="000000"/>
                </a:solidFill>
                <a:latin typeface="微软雅黑" panose="020B0503020204020204" pitchFamily="34" charset="-122"/>
                <a:ea typeface="微软雅黑" panose="020B0503020204020204" pitchFamily="34" charset="-122"/>
              </a:rPr>
              <a:t>② 后序遍历右子树。</a:t>
            </a:r>
          </a:p>
          <a:p>
            <a:pPr marL="0" indent="0">
              <a:buNone/>
            </a:pPr>
            <a:r>
              <a:rPr lang="zh-CN" altLang="en-US">
                <a:solidFill>
                  <a:srgbClr val="000000"/>
                </a:solidFill>
                <a:latin typeface="微软雅黑" panose="020B0503020204020204" pitchFamily="34" charset="-122"/>
                <a:ea typeface="微软雅黑" panose="020B0503020204020204" pitchFamily="34" charset="-122"/>
              </a:rPr>
              <a:t>③ 访问根结点。</a:t>
            </a:r>
          </a:p>
        </p:txBody>
      </p:sp>
      <p:grpSp>
        <p:nvGrpSpPr>
          <p:cNvPr id="33" name="组合 32"/>
          <p:cNvGrpSpPr/>
          <p:nvPr/>
        </p:nvGrpSpPr>
        <p:grpSpPr>
          <a:xfrm>
            <a:off x="1745279" y="5701908"/>
            <a:ext cx="857244" cy="731098"/>
            <a:chOff x="479938" y="5188184"/>
            <a:chExt cx="857244" cy="731098"/>
          </a:xfrm>
        </p:grpSpPr>
        <p:sp>
          <p:nvSpPr>
            <p:cNvPr id="34" name="椭圆 33"/>
            <p:cNvSpPr/>
            <p:nvPr>
              <p:custDataLst>
                <p:tags r:id="rId2"/>
              </p:custDataLst>
            </p:nvPr>
          </p:nvSpPr>
          <p:spPr>
            <a:xfrm>
              <a:off x="479938" y="5188184"/>
              <a:ext cx="857244" cy="731098"/>
            </a:xfrm>
            <a:prstGeom prst="ellipse">
              <a:avLst/>
            </a:prstGeom>
            <a:solidFill>
              <a:schemeClr val="accent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lt1"/>
                </a:solidFill>
              </a:endParaRPr>
            </a:p>
          </p:txBody>
        </p:sp>
        <p:sp>
          <p:nvSpPr>
            <p:cNvPr id="35" name="文本框 14"/>
            <p:cNvSpPr txBox="1"/>
            <p:nvPr>
              <p:custDataLst>
                <p:tags r:id="rId3"/>
              </p:custDataLst>
            </p:nvPr>
          </p:nvSpPr>
          <p:spPr>
            <a:xfrm>
              <a:off x="608469" y="5370952"/>
              <a:ext cx="640080" cy="368300"/>
            </a:xfrm>
            <a:prstGeom prst="rect">
              <a:avLst/>
            </a:prstGeom>
            <a:noFill/>
          </p:spPr>
          <p:txBody>
            <a:bodyPr wrap="none" rtlCol="0">
              <a:spAutoFit/>
            </a:bodyPr>
            <a:lstStyle/>
            <a:p>
              <a:r>
                <a:rPr lang="zh-CN" altLang="en-US" b="1">
                  <a:solidFill>
                    <a:schemeClr val="lt1"/>
                  </a:solidFill>
                  <a:latin typeface="微软雅黑" panose="020B0503020204020204" pitchFamily="34" charset="-122"/>
                  <a:ea typeface="微软雅黑" panose="020B0503020204020204" pitchFamily="34" charset="-122"/>
                </a:rPr>
                <a:t>说明</a:t>
              </a:r>
              <a:endParaRPr lang="zh-CN" altLang="en-US" b="1" dirty="0">
                <a:solidFill>
                  <a:schemeClr val="lt1"/>
                </a:solidFill>
                <a:latin typeface="微软雅黑" panose="020B0503020204020204" pitchFamily="34" charset="-122"/>
                <a:ea typeface="微软雅黑" panose="020B0503020204020204" pitchFamily="34" charset="-122"/>
              </a:endParaRPr>
            </a:p>
          </p:txBody>
        </p:sp>
      </p:grpSp>
      <p:sp>
        <p:nvSpPr>
          <p:cNvPr id="36" name="TextBox 25"/>
          <p:cNvSpPr txBox="1"/>
          <p:nvPr/>
        </p:nvSpPr>
        <p:spPr>
          <a:xfrm>
            <a:off x="2784817" y="5894098"/>
            <a:ext cx="8757389" cy="424815"/>
          </a:xfrm>
          <a:prstGeom prst="rect">
            <a:avLst/>
          </a:prstGeom>
          <a:noFill/>
        </p:spPr>
        <p:txBody>
          <a:bodyPr wrap="square" rtlCol="0">
            <a:spAutoFit/>
          </a:bodyPr>
          <a:lstStyle/>
          <a:p>
            <a:pPr>
              <a:lnSpc>
                <a:spcPts val="2600"/>
              </a:lnSpc>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在一棵二叉树的后序序列中，最后一个元素即为根结点对应的结点值。</a:t>
            </a:r>
          </a:p>
        </p:txBody>
      </p:sp>
      <p:sp>
        <p:nvSpPr>
          <p:cNvPr id="37" name="Text Box 5"/>
          <p:cNvSpPr txBox="1">
            <a:spLocks noChangeArrowheads="1"/>
          </p:cNvSpPr>
          <p:nvPr/>
        </p:nvSpPr>
        <p:spPr bwMode="auto">
          <a:xfrm>
            <a:off x="1038673" y="847545"/>
            <a:ext cx="4292083"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6.3.1 </a:t>
            </a:r>
            <a:r>
              <a:rPr lang="zh-CN" altLang="en-US">
                <a:solidFill>
                  <a:srgbClr val="000000"/>
                </a:solidFill>
                <a:latin typeface="微软雅黑" panose="020B0503020204020204" pitchFamily="34" charset="-122"/>
                <a:ea typeface="微软雅黑" panose="020B0503020204020204" pitchFamily="34" charset="-122"/>
              </a:rPr>
              <a:t>二叉树遍历的概念</a:t>
            </a:r>
          </a:p>
        </p:txBody>
      </p:sp>
    </p:spTree>
    <p:extLst>
      <p:ext uri="{BB962C8B-B14F-4D97-AF65-F5344CB8AC3E}">
        <p14:creationId xmlns:p14="http://schemas.microsoft.com/office/powerpoint/2010/main" val="40819063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0-#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1000"/>
                                        <p:tgtEl>
                                          <p:spTgt spid="33"/>
                                        </p:tgtEl>
                                      </p:cBhvr>
                                    </p:animEffect>
                                    <p:anim calcmode="lin" valueType="num">
                                      <p:cBhvr>
                                        <p:cTn id="38" dur="1000" fill="hold"/>
                                        <p:tgtEl>
                                          <p:spTgt spid="33"/>
                                        </p:tgtEl>
                                        <p:attrNameLst>
                                          <p:attrName>ppt_x</p:attrName>
                                        </p:attrNameLst>
                                      </p:cBhvr>
                                      <p:tavLst>
                                        <p:tav tm="0">
                                          <p:val>
                                            <p:strVal val="#ppt_x"/>
                                          </p:val>
                                        </p:tav>
                                        <p:tav tm="100000">
                                          <p:val>
                                            <p:strVal val="#ppt_x"/>
                                          </p:val>
                                        </p:tav>
                                      </p:tavLst>
                                    </p:anim>
                                    <p:anim calcmode="lin" valueType="num">
                                      <p:cBhvr>
                                        <p:cTn id="39" dur="1000" fill="hold"/>
                                        <p:tgtEl>
                                          <p:spTgt spid="3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1000"/>
                                        <p:tgtEl>
                                          <p:spTgt spid="36"/>
                                        </p:tgtEl>
                                      </p:cBhvr>
                                    </p:animEffect>
                                    <p:anim calcmode="lin" valueType="num">
                                      <p:cBhvr>
                                        <p:cTn id="43" dur="1000" fill="hold"/>
                                        <p:tgtEl>
                                          <p:spTgt spid="36"/>
                                        </p:tgtEl>
                                        <p:attrNameLst>
                                          <p:attrName>ppt_x</p:attrName>
                                        </p:attrNameLst>
                                      </p:cBhvr>
                                      <p:tavLst>
                                        <p:tav tm="0">
                                          <p:val>
                                            <p:strVal val="#ppt_x"/>
                                          </p:val>
                                        </p:tav>
                                        <p:tav tm="100000">
                                          <p:val>
                                            <p:strVal val="#ppt_x"/>
                                          </p:val>
                                        </p:tav>
                                      </p:tavLst>
                                    </p:anim>
                                    <p:anim calcmode="lin" valueType="num">
                                      <p:cBhvr>
                                        <p:cTn id="4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ldLvl="0" animBg="1"/>
      <p:bldP spid="31" grpId="0"/>
      <p:bldP spid="32" grpId="0" bldLvl="0" animBg="1"/>
      <p:bldP spid="36" grpId="0"/>
      <p:bldP spid="3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卡通人物&#10;&#10;描述已自动生成"/>
          <p:cNvPicPr>
            <a:picLocks noChangeAspect="1"/>
          </p:cNvPicPr>
          <p:nvPr/>
        </p:nvPicPr>
        <p:blipFill rotWithShape="1">
          <a:blip r:embed="rId5">
            <a:extLst>
              <a:ext uri="{28A0092B-C50C-407E-A947-70E740481C1C}">
                <a14:useLocalDpi xmlns:a14="http://schemas.microsoft.com/office/drawing/2010/main" val="0"/>
              </a:ext>
            </a:extLst>
          </a:blip>
          <a:srcRect l="11682"/>
          <a:stretch>
            <a:fillRect/>
          </a:stretch>
        </p:blipFill>
        <p:spPr>
          <a:xfrm>
            <a:off x="231111" y="2089750"/>
            <a:ext cx="3692986" cy="4352925"/>
          </a:xfrm>
          <a:prstGeom prst="rect">
            <a:avLst/>
          </a:prstGeom>
        </p:spPr>
      </p:pic>
      <p:sp>
        <p:nvSpPr>
          <p:cNvPr id="6" name="TextBox 5"/>
          <p:cNvSpPr txBox="1"/>
          <p:nvPr>
            <p:custDataLst>
              <p:tags r:id="rId1"/>
            </p:custDataLst>
          </p:nvPr>
        </p:nvSpPr>
        <p:spPr>
          <a:xfrm>
            <a:off x="3924097" y="2512533"/>
            <a:ext cx="7858180" cy="3980180"/>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def PreOrder(bt):	        	#</a:t>
            </a:r>
            <a:r>
              <a:rPr lang="zh-CN" altLang="zh-CN">
                <a:solidFill>
                  <a:srgbClr val="000000"/>
                </a:solidFill>
                <a:latin typeface="微软雅黑" panose="020B0503020204020204" pitchFamily="34" charset="-122"/>
                <a:ea typeface="微软雅黑" panose="020B0503020204020204" pitchFamily="34" charset="-122"/>
              </a:rPr>
              <a:t>先序遍历的递归算法</a:t>
            </a:r>
          </a:p>
          <a:p>
            <a:r>
              <a:rPr lang="en-US" altLang="zh-CN">
                <a:solidFill>
                  <a:srgbClr val="000000"/>
                </a:solidFill>
                <a:latin typeface="微软雅黑" panose="020B0503020204020204" pitchFamily="34" charset="-122"/>
                <a:ea typeface="微软雅黑" panose="020B0503020204020204" pitchFamily="34" charset="-122"/>
              </a:rPr>
              <a:t>  _PreOrder(bt.b)</a:t>
            </a:r>
            <a:endParaRPr lang="zh-CN" altLang="zh-CN">
              <a:solidFill>
                <a:srgbClr val="000000"/>
              </a:solidFill>
              <a:latin typeface="微软雅黑" panose="020B0503020204020204" pitchFamily="34" charset="-122"/>
              <a:ea typeface="微软雅黑" panose="020B0503020204020204" pitchFamily="34" charset="-122"/>
            </a:endParaRPr>
          </a:p>
          <a:p>
            <a:endParaRPr lang="en-US"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def _PreOrder(t):              	#</a:t>
            </a:r>
            <a:r>
              <a:rPr lang="zh-CN" altLang="zh-CN">
                <a:solidFill>
                  <a:srgbClr val="000000"/>
                </a:solidFill>
                <a:latin typeface="微软雅黑" panose="020B0503020204020204" pitchFamily="34" charset="-122"/>
                <a:ea typeface="微软雅黑" panose="020B0503020204020204" pitchFamily="34" charset="-122"/>
              </a:rPr>
              <a:t>被</a:t>
            </a:r>
            <a:r>
              <a:rPr lang="en-US" altLang="zh-CN">
                <a:solidFill>
                  <a:srgbClr val="000000"/>
                </a:solidFill>
                <a:latin typeface="微软雅黑" panose="020B0503020204020204" pitchFamily="34" charset="-122"/>
                <a:ea typeface="微软雅黑" panose="020B0503020204020204" pitchFamily="34" charset="-122"/>
              </a:rPr>
              <a:t>PreOrder</a:t>
            </a:r>
            <a:r>
              <a:rPr lang="zh-CN" altLang="zh-CN">
                <a:solidFill>
                  <a:srgbClr val="000000"/>
                </a:solidFill>
                <a:latin typeface="微软雅黑" panose="020B0503020204020204" pitchFamily="34" charset="-122"/>
                <a:ea typeface="微软雅黑" panose="020B0503020204020204" pitchFamily="34" charset="-122"/>
              </a:rPr>
              <a:t>方法调用</a:t>
            </a:r>
          </a:p>
          <a:p>
            <a:r>
              <a:rPr lang="en-US" altLang="zh-CN">
                <a:solidFill>
                  <a:srgbClr val="000000"/>
                </a:solidFill>
                <a:latin typeface="微软雅黑" panose="020B0503020204020204" pitchFamily="34" charset="-122"/>
                <a:ea typeface="微软雅黑" panose="020B0503020204020204" pitchFamily="34" charset="-122"/>
              </a:rPr>
              <a:t>  if t!=None:</a:t>
            </a:r>
            <a:endParaRPr lang="zh-CN"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    print(t.data,end=' ')		#</a:t>
            </a:r>
            <a:r>
              <a:rPr lang="zh-CN" altLang="zh-CN">
                <a:solidFill>
                  <a:srgbClr val="000000"/>
                </a:solidFill>
                <a:latin typeface="微软雅黑" panose="020B0503020204020204" pitchFamily="34" charset="-122"/>
                <a:ea typeface="微软雅黑" panose="020B0503020204020204" pitchFamily="34" charset="-122"/>
              </a:rPr>
              <a:t>访问根结点</a:t>
            </a:r>
          </a:p>
          <a:p>
            <a:r>
              <a:rPr lang="en-US" altLang="zh-CN">
                <a:solidFill>
                  <a:srgbClr val="000000"/>
                </a:solidFill>
                <a:latin typeface="微软雅黑" panose="020B0503020204020204" pitchFamily="34" charset="-122"/>
                <a:ea typeface="微软雅黑" panose="020B0503020204020204" pitchFamily="34" charset="-122"/>
              </a:rPr>
              <a:t>    _PreOrder(t.lchild)		#</a:t>
            </a:r>
            <a:r>
              <a:rPr lang="zh-CN" altLang="zh-CN">
                <a:solidFill>
                  <a:srgbClr val="000000"/>
                </a:solidFill>
                <a:latin typeface="微软雅黑" panose="020B0503020204020204" pitchFamily="34" charset="-122"/>
                <a:ea typeface="微软雅黑" panose="020B0503020204020204" pitchFamily="34" charset="-122"/>
              </a:rPr>
              <a:t>先序遍历左子树</a:t>
            </a:r>
          </a:p>
          <a:p>
            <a:r>
              <a:rPr lang="en-US" altLang="zh-CN">
                <a:solidFill>
                  <a:srgbClr val="000000"/>
                </a:solidFill>
                <a:latin typeface="微软雅黑" panose="020B0503020204020204" pitchFamily="34" charset="-122"/>
                <a:ea typeface="微软雅黑" panose="020B0503020204020204" pitchFamily="34" charset="-122"/>
              </a:rPr>
              <a:t>    _PreOrder(t.rchild)		#</a:t>
            </a:r>
            <a:r>
              <a:rPr lang="zh-CN" altLang="zh-CN">
                <a:solidFill>
                  <a:srgbClr val="000000"/>
                </a:solidFill>
                <a:latin typeface="微软雅黑" panose="020B0503020204020204" pitchFamily="34" charset="-122"/>
                <a:ea typeface="微软雅黑" panose="020B0503020204020204" pitchFamily="34" charset="-122"/>
              </a:rPr>
              <a:t>先序遍历右子树</a:t>
            </a:r>
          </a:p>
        </p:txBody>
      </p:sp>
      <p:grpSp>
        <p:nvGrpSpPr>
          <p:cNvPr id="12" name="组合 11"/>
          <p:cNvGrpSpPr/>
          <p:nvPr/>
        </p:nvGrpSpPr>
        <p:grpSpPr>
          <a:xfrm>
            <a:off x="1073369" y="1386980"/>
            <a:ext cx="3051512" cy="517274"/>
            <a:chOff x="1396240" y="2304668"/>
            <a:chExt cx="1890287" cy="480002"/>
          </a:xfrm>
        </p:grpSpPr>
        <p:sp>
          <p:nvSpPr>
            <p:cNvPr id="13" name="矩形: 圆角 12"/>
            <p:cNvSpPr/>
            <p:nvPr>
              <p:custDataLst>
                <p:tags r:id="rId2"/>
              </p:custDataLst>
            </p:nvPr>
          </p:nvSpPr>
          <p:spPr>
            <a:xfrm>
              <a:off x="1396240" y="2304668"/>
              <a:ext cx="1890287"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14" name="文本框 13"/>
            <p:cNvSpPr txBox="1"/>
            <p:nvPr>
              <p:custDataLst>
                <p:tags r:id="rId3"/>
              </p:custDataLst>
            </p:nvPr>
          </p:nvSpPr>
          <p:spPr>
            <a:xfrm>
              <a:off x="1433295" y="2360437"/>
              <a:ext cx="1853232" cy="370046"/>
            </a:xfrm>
            <a:prstGeom prst="rect">
              <a:avLst/>
            </a:prstGeom>
            <a:noFill/>
          </p:spPr>
          <p:txBody>
            <a:bodyPr wrap="square" rtlCol="0">
              <a:spAutoFit/>
            </a:bodyPr>
            <a:lstStyle/>
            <a:p>
              <a:pPr algn="ctr"/>
              <a:r>
                <a:rPr lang="en-US" altLang="zh-CN" sz="2000" b="1">
                  <a:solidFill>
                    <a:schemeClr val="lt1"/>
                  </a:solidFill>
                  <a:latin typeface="微软雅黑" panose="020B0503020204020204" pitchFamily="34" charset="-122"/>
                  <a:ea typeface="微软雅黑" panose="020B0503020204020204" pitchFamily="34" charset="-122"/>
                </a:rPr>
                <a:t>1</a:t>
              </a:r>
              <a:r>
                <a:rPr lang="zh-CN" altLang="en-US" sz="2000" b="1">
                  <a:solidFill>
                    <a:schemeClr val="lt1"/>
                  </a:solidFill>
                  <a:latin typeface="微软雅黑" panose="020B0503020204020204" pitchFamily="34" charset="-122"/>
                  <a:ea typeface="微软雅黑" panose="020B0503020204020204" pitchFamily="34" charset="-122"/>
                </a:rPr>
                <a:t>）先序遍历的递归算法</a:t>
              </a:r>
            </a:p>
          </p:txBody>
        </p:sp>
      </p:grpSp>
      <p:sp>
        <p:nvSpPr>
          <p:cNvPr id="15" name="文本框 14"/>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sp>
        <p:nvSpPr>
          <p:cNvPr id="16"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6.3.2 </a:t>
            </a:r>
            <a:r>
              <a:rPr lang="zh-CN" altLang="en-US">
                <a:solidFill>
                  <a:srgbClr val="000000"/>
                </a:solidFill>
                <a:latin typeface="微软雅黑" panose="020B0503020204020204" pitchFamily="34" charset="-122"/>
                <a:ea typeface="微软雅黑" panose="020B0503020204020204" pitchFamily="34" charset="-122"/>
              </a:rPr>
              <a:t>先序、中序和后序遍历递归算法</a:t>
            </a:r>
          </a:p>
        </p:txBody>
      </p:sp>
    </p:spTree>
    <p:extLst>
      <p:ext uri="{BB962C8B-B14F-4D97-AF65-F5344CB8AC3E}">
        <p14:creationId xmlns:p14="http://schemas.microsoft.com/office/powerpoint/2010/main" val="18847257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1500"/>
                            </p:stCondLst>
                            <p:childTnLst>
                              <p:par>
                                <p:cTn id="18" presetID="1"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5" grpId="0"/>
      <p:bldP spid="1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380044" y="2521731"/>
            <a:ext cx="2279496" cy="2801359"/>
            <a:chOff x="506805" y="1365389"/>
            <a:chExt cx="2279496" cy="2801359"/>
          </a:xfrm>
        </p:grpSpPr>
        <p:sp>
          <p:nvSpPr>
            <p:cNvPr id="5" name="Freeform 70"/>
            <p:cNvSpPr/>
            <p:nvPr>
              <p:custDataLst>
                <p:tags r:id="rId17"/>
              </p:custDataLst>
            </p:nvPr>
          </p:nvSpPr>
          <p:spPr bwMode="auto">
            <a:xfrm>
              <a:off x="1872681" y="2710446"/>
              <a:ext cx="223599" cy="367110"/>
            </a:xfrm>
            <a:custGeom>
              <a:avLst/>
              <a:gdLst/>
              <a:ahLst/>
              <a:cxnLst>
                <a:cxn ang="0">
                  <a:pos x="233" y="0"/>
                </a:cxn>
                <a:cxn ang="0">
                  <a:pos x="0" y="383"/>
                </a:cxn>
              </a:cxnLst>
              <a:rect l="0" t="0" r="r" b="b"/>
              <a:pathLst>
                <a:path w="233" h="383">
                  <a:moveTo>
                    <a:pt x="233" y="0"/>
                  </a:moveTo>
                  <a:lnTo>
                    <a:pt x="0" y="38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6" name="Line 69"/>
            <p:cNvSpPr>
              <a:spLocks noChangeShapeType="1"/>
            </p:cNvSpPr>
            <p:nvPr>
              <p:custDataLst>
                <p:tags r:id="rId18"/>
              </p:custDataLst>
            </p:nvPr>
          </p:nvSpPr>
          <p:spPr bwMode="auto">
            <a:xfrm>
              <a:off x="975250" y="3335442"/>
              <a:ext cx="330845" cy="373177"/>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7" name="Freeform 68"/>
            <p:cNvSpPr/>
            <p:nvPr>
              <p:custDataLst>
                <p:tags r:id="rId19"/>
              </p:custDataLst>
            </p:nvPr>
          </p:nvSpPr>
          <p:spPr bwMode="auto">
            <a:xfrm>
              <a:off x="2276373" y="2676061"/>
              <a:ext cx="251928" cy="409585"/>
            </a:xfrm>
            <a:custGeom>
              <a:avLst/>
              <a:gdLst/>
              <a:ahLst/>
              <a:cxnLst>
                <a:cxn ang="0">
                  <a:pos x="0" y="0"/>
                </a:cxn>
                <a:cxn ang="0">
                  <a:pos x="263" y="427"/>
                </a:cxn>
              </a:cxnLst>
              <a:rect l="0" t="0" r="r" b="b"/>
              <a:pathLst>
                <a:path w="263" h="427">
                  <a:moveTo>
                    <a:pt x="0" y="0"/>
                  </a:moveTo>
                  <a:lnTo>
                    <a:pt x="263" y="42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 name="Line 67"/>
            <p:cNvSpPr>
              <a:spLocks noChangeShapeType="1"/>
            </p:cNvSpPr>
            <p:nvPr>
              <p:custDataLst>
                <p:tags r:id="rId20"/>
              </p:custDataLst>
            </p:nvPr>
          </p:nvSpPr>
          <p:spPr bwMode="auto">
            <a:xfrm flipH="1">
              <a:off x="897345" y="2637630"/>
              <a:ext cx="307575" cy="456106"/>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9" name="Line 66"/>
            <p:cNvSpPr>
              <a:spLocks noChangeShapeType="1"/>
            </p:cNvSpPr>
            <p:nvPr>
              <p:custDataLst>
                <p:tags r:id="rId21"/>
              </p:custDataLst>
            </p:nvPr>
          </p:nvSpPr>
          <p:spPr bwMode="auto">
            <a:xfrm flipH="1">
              <a:off x="1258543" y="2021736"/>
              <a:ext cx="512962" cy="45812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0" name="Oval 65"/>
            <p:cNvSpPr>
              <a:spLocks noChangeArrowheads="1"/>
            </p:cNvSpPr>
            <p:nvPr>
              <p:custDataLst>
                <p:tags r:id="rId22"/>
              </p:custDataLst>
            </p:nvPr>
          </p:nvSpPr>
          <p:spPr bwMode="auto">
            <a:xfrm>
              <a:off x="1604565" y="1884196"/>
              <a:ext cx="272163"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1" name="Oval 64"/>
            <p:cNvSpPr>
              <a:spLocks noChangeArrowheads="1"/>
            </p:cNvSpPr>
            <p:nvPr>
              <p:custDataLst>
                <p:tags r:id="rId23"/>
              </p:custDataLst>
            </p:nvPr>
          </p:nvSpPr>
          <p:spPr bwMode="auto">
            <a:xfrm>
              <a:off x="1100708" y="2387834"/>
              <a:ext cx="272163"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2" name="Oval 63"/>
            <p:cNvSpPr>
              <a:spLocks noChangeArrowheads="1"/>
            </p:cNvSpPr>
            <p:nvPr>
              <p:custDataLst>
                <p:tags r:id="rId24"/>
              </p:custDataLst>
            </p:nvPr>
          </p:nvSpPr>
          <p:spPr bwMode="auto">
            <a:xfrm>
              <a:off x="2036586" y="2431321"/>
              <a:ext cx="272163"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13" name="Oval 62"/>
            <p:cNvSpPr>
              <a:spLocks noChangeArrowheads="1"/>
            </p:cNvSpPr>
            <p:nvPr>
              <p:custDataLst>
                <p:tags r:id="rId25"/>
              </p:custDataLst>
            </p:nvPr>
          </p:nvSpPr>
          <p:spPr bwMode="auto">
            <a:xfrm>
              <a:off x="1722941" y="3078566"/>
              <a:ext cx="272163"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14" name="Oval 61"/>
            <p:cNvSpPr>
              <a:spLocks noChangeArrowheads="1"/>
            </p:cNvSpPr>
            <p:nvPr>
              <p:custDataLst>
                <p:tags r:id="rId26"/>
              </p:custDataLst>
            </p:nvPr>
          </p:nvSpPr>
          <p:spPr bwMode="auto">
            <a:xfrm>
              <a:off x="2433196" y="3078566"/>
              <a:ext cx="272163"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15" name="Oval 60"/>
            <p:cNvSpPr>
              <a:spLocks noChangeArrowheads="1"/>
            </p:cNvSpPr>
            <p:nvPr>
              <p:custDataLst>
                <p:tags r:id="rId27"/>
              </p:custDataLst>
            </p:nvPr>
          </p:nvSpPr>
          <p:spPr bwMode="auto">
            <a:xfrm>
              <a:off x="740522" y="3093736"/>
              <a:ext cx="271152" cy="29834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16" name="Line 59"/>
            <p:cNvSpPr>
              <a:spLocks noChangeShapeType="1"/>
            </p:cNvSpPr>
            <p:nvPr>
              <p:custDataLst>
                <p:tags r:id="rId28"/>
              </p:custDataLst>
            </p:nvPr>
          </p:nvSpPr>
          <p:spPr bwMode="auto">
            <a:xfrm>
              <a:off x="1846375" y="2141072"/>
              <a:ext cx="253952" cy="31351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7" name="Oval 58"/>
            <p:cNvSpPr>
              <a:spLocks noChangeArrowheads="1"/>
            </p:cNvSpPr>
            <p:nvPr>
              <p:custDataLst>
                <p:tags r:id="rId29"/>
              </p:custDataLst>
            </p:nvPr>
          </p:nvSpPr>
          <p:spPr bwMode="auto">
            <a:xfrm>
              <a:off x="1189743" y="3677269"/>
              <a:ext cx="271152"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G</a:t>
              </a:r>
            </a:p>
          </p:txBody>
        </p:sp>
        <p:sp>
          <p:nvSpPr>
            <p:cNvPr id="18" name="Freeform 56"/>
            <p:cNvSpPr/>
            <p:nvPr/>
          </p:nvSpPr>
          <p:spPr bwMode="auto">
            <a:xfrm>
              <a:off x="644405" y="1430113"/>
              <a:ext cx="2141896" cy="2736635"/>
            </a:xfrm>
            <a:custGeom>
              <a:avLst/>
              <a:gdLst/>
              <a:ahLst/>
              <a:cxnLst>
                <a:cxn ang="0">
                  <a:pos x="977" y="228"/>
                </a:cxn>
                <a:cxn ang="0">
                  <a:pos x="920" y="440"/>
                </a:cxn>
                <a:cxn ang="0">
                  <a:pos x="621" y="749"/>
                </a:cxn>
                <a:cxn ang="0">
                  <a:pos x="415" y="1016"/>
                </a:cxn>
                <a:cxn ang="0">
                  <a:pos x="265" y="1308"/>
                </a:cxn>
                <a:cxn ang="0">
                  <a:pos x="10" y="1811"/>
                </a:cxn>
                <a:cxn ang="0">
                  <a:pos x="205" y="2111"/>
                </a:cxn>
                <a:cxn ang="0">
                  <a:pos x="392" y="2328"/>
                </a:cxn>
                <a:cxn ang="0">
                  <a:pos x="654" y="2665"/>
                </a:cxn>
                <a:cxn ang="0">
                  <a:pos x="855" y="2572"/>
                </a:cxn>
                <a:cxn ang="0">
                  <a:pos x="940" y="2433"/>
                </a:cxn>
                <a:cxn ang="0">
                  <a:pos x="835" y="2208"/>
                </a:cxn>
                <a:cxn ang="0">
                  <a:pos x="655" y="2058"/>
                </a:cxn>
                <a:cxn ang="0">
                  <a:pos x="451" y="1805"/>
                </a:cxn>
                <a:cxn ang="0">
                  <a:pos x="720" y="1286"/>
                </a:cxn>
                <a:cxn ang="0">
                  <a:pos x="1030" y="873"/>
                </a:cxn>
                <a:cxn ang="0">
                  <a:pos x="1225" y="978"/>
                </a:cxn>
                <a:cxn ang="0">
                  <a:pos x="1277" y="1211"/>
                </a:cxn>
                <a:cxn ang="0">
                  <a:pos x="1172" y="1481"/>
                </a:cxn>
                <a:cxn ang="0">
                  <a:pos x="1014" y="1645"/>
                </a:cxn>
                <a:cxn ang="0">
                  <a:pos x="949" y="1824"/>
                </a:cxn>
                <a:cxn ang="0">
                  <a:pos x="1066" y="2076"/>
                </a:cxn>
                <a:cxn ang="0">
                  <a:pos x="1335" y="2058"/>
                </a:cxn>
                <a:cxn ang="0">
                  <a:pos x="1435" y="1884"/>
                </a:cxn>
                <a:cxn ang="0">
                  <a:pos x="1439" y="1581"/>
                </a:cxn>
                <a:cxn ang="0">
                  <a:pos x="1509" y="1384"/>
                </a:cxn>
                <a:cxn ang="0">
                  <a:pos x="1645" y="1525"/>
                </a:cxn>
                <a:cxn ang="0">
                  <a:pos x="1682" y="1796"/>
                </a:cxn>
                <a:cxn ang="0">
                  <a:pos x="1862" y="2067"/>
                </a:cxn>
                <a:cxn ang="0">
                  <a:pos x="2080" y="1953"/>
                </a:cxn>
                <a:cxn ang="0">
                  <a:pos x="2087" y="1691"/>
                </a:cxn>
                <a:cxn ang="0">
                  <a:pos x="1945" y="1496"/>
                </a:cxn>
                <a:cxn ang="0">
                  <a:pos x="1742" y="1166"/>
                </a:cxn>
                <a:cxn ang="0">
                  <a:pos x="1439" y="703"/>
                </a:cxn>
                <a:cxn ang="0">
                  <a:pos x="1322" y="477"/>
                </a:cxn>
                <a:cxn ang="0">
                  <a:pos x="1238" y="0"/>
                </a:cxn>
              </a:cxnLst>
              <a:rect l="0" t="0" r="r" b="b"/>
              <a:pathLst>
                <a:path w="2117" h="2706">
                  <a:moveTo>
                    <a:pt x="977" y="228"/>
                  </a:moveTo>
                  <a:cubicBezTo>
                    <a:pt x="966" y="264"/>
                    <a:pt x="979" y="353"/>
                    <a:pt x="920" y="440"/>
                  </a:cubicBezTo>
                  <a:cubicBezTo>
                    <a:pt x="861" y="527"/>
                    <a:pt x="705" y="653"/>
                    <a:pt x="621" y="749"/>
                  </a:cubicBezTo>
                  <a:cubicBezTo>
                    <a:pt x="537" y="845"/>
                    <a:pt x="474" y="923"/>
                    <a:pt x="415" y="1016"/>
                  </a:cubicBezTo>
                  <a:cubicBezTo>
                    <a:pt x="356" y="1109"/>
                    <a:pt x="332" y="1176"/>
                    <a:pt x="265" y="1308"/>
                  </a:cubicBezTo>
                  <a:cubicBezTo>
                    <a:pt x="198" y="1440"/>
                    <a:pt x="20" y="1677"/>
                    <a:pt x="10" y="1811"/>
                  </a:cubicBezTo>
                  <a:cubicBezTo>
                    <a:pt x="0" y="1945"/>
                    <a:pt x="141" y="2025"/>
                    <a:pt x="205" y="2111"/>
                  </a:cubicBezTo>
                  <a:cubicBezTo>
                    <a:pt x="269" y="2197"/>
                    <a:pt x="317" y="2236"/>
                    <a:pt x="392" y="2328"/>
                  </a:cubicBezTo>
                  <a:cubicBezTo>
                    <a:pt x="467" y="2420"/>
                    <a:pt x="577" y="2624"/>
                    <a:pt x="654" y="2665"/>
                  </a:cubicBezTo>
                  <a:cubicBezTo>
                    <a:pt x="731" y="2706"/>
                    <a:pt x="807" y="2611"/>
                    <a:pt x="855" y="2572"/>
                  </a:cubicBezTo>
                  <a:cubicBezTo>
                    <a:pt x="903" y="2533"/>
                    <a:pt x="943" y="2494"/>
                    <a:pt x="940" y="2433"/>
                  </a:cubicBezTo>
                  <a:cubicBezTo>
                    <a:pt x="937" y="2372"/>
                    <a:pt x="883" y="2270"/>
                    <a:pt x="835" y="2208"/>
                  </a:cubicBezTo>
                  <a:cubicBezTo>
                    <a:pt x="787" y="2146"/>
                    <a:pt x="719" y="2125"/>
                    <a:pt x="655" y="2058"/>
                  </a:cubicBezTo>
                  <a:cubicBezTo>
                    <a:pt x="591" y="1991"/>
                    <a:pt x="440" y="1934"/>
                    <a:pt x="451" y="1805"/>
                  </a:cubicBezTo>
                  <a:cubicBezTo>
                    <a:pt x="462" y="1676"/>
                    <a:pt x="624" y="1441"/>
                    <a:pt x="720" y="1286"/>
                  </a:cubicBezTo>
                  <a:cubicBezTo>
                    <a:pt x="816" y="1131"/>
                    <a:pt x="946" y="924"/>
                    <a:pt x="1030" y="873"/>
                  </a:cubicBezTo>
                  <a:cubicBezTo>
                    <a:pt x="1114" y="822"/>
                    <a:pt x="1184" y="922"/>
                    <a:pt x="1225" y="978"/>
                  </a:cubicBezTo>
                  <a:cubicBezTo>
                    <a:pt x="1266" y="1034"/>
                    <a:pt x="1286" y="1127"/>
                    <a:pt x="1277" y="1211"/>
                  </a:cubicBezTo>
                  <a:cubicBezTo>
                    <a:pt x="1268" y="1295"/>
                    <a:pt x="1216" y="1409"/>
                    <a:pt x="1172" y="1481"/>
                  </a:cubicBezTo>
                  <a:cubicBezTo>
                    <a:pt x="1128" y="1553"/>
                    <a:pt x="1051" y="1588"/>
                    <a:pt x="1014" y="1645"/>
                  </a:cubicBezTo>
                  <a:cubicBezTo>
                    <a:pt x="977" y="1702"/>
                    <a:pt x="940" y="1752"/>
                    <a:pt x="949" y="1824"/>
                  </a:cubicBezTo>
                  <a:cubicBezTo>
                    <a:pt x="958" y="1896"/>
                    <a:pt x="1002" y="2037"/>
                    <a:pt x="1066" y="2076"/>
                  </a:cubicBezTo>
                  <a:cubicBezTo>
                    <a:pt x="1130" y="2115"/>
                    <a:pt x="1273" y="2090"/>
                    <a:pt x="1335" y="2058"/>
                  </a:cubicBezTo>
                  <a:cubicBezTo>
                    <a:pt x="1397" y="2026"/>
                    <a:pt x="1418" y="1963"/>
                    <a:pt x="1435" y="1884"/>
                  </a:cubicBezTo>
                  <a:cubicBezTo>
                    <a:pt x="1452" y="1805"/>
                    <a:pt x="1427" y="1664"/>
                    <a:pt x="1439" y="1581"/>
                  </a:cubicBezTo>
                  <a:cubicBezTo>
                    <a:pt x="1451" y="1498"/>
                    <a:pt x="1475" y="1393"/>
                    <a:pt x="1509" y="1384"/>
                  </a:cubicBezTo>
                  <a:cubicBezTo>
                    <a:pt x="1543" y="1375"/>
                    <a:pt x="1616" y="1456"/>
                    <a:pt x="1645" y="1525"/>
                  </a:cubicBezTo>
                  <a:cubicBezTo>
                    <a:pt x="1674" y="1594"/>
                    <a:pt x="1646" y="1706"/>
                    <a:pt x="1682" y="1796"/>
                  </a:cubicBezTo>
                  <a:cubicBezTo>
                    <a:pt x="1718" y="1886"/>
                    <a:pt x="1796" y="2041"/>
                    <a:pt x="1862" y="2067"/>
                  </a:cubicBezTo>
                  <a:cubicBezTo>
                    <a:pt x="1928" y="2093"/>
                    <a:pt x="2043" y="2016"/>
                    <a:pt x="2080" y="1953"/>
                  </a:cubicBezTo>
                  <a:cubicBezTo>
                    <a:pt x="2117" y="1890"/>
                    <a:pt x="2109" y="1767"/>
                    <a:pt x="2087" y="1691"/>
                  </a:cubicBezTo>
                  <a:cubicBezTo>
                    <a:pt x="2065" y="1615"/>
                    <a:pt x="2002" y="1583"/>
                    <a:pt x="1945" y="1496"/>
                  </a:cubicBezTo>
                  <a:cubicBezTo>
                    <a:pt x="1888" y="1409"/>
                    <a:pt x="1826" y="1298"/>
                    <a:pt x="1742" y="1166"/>
                  </a:cubicBezTo>
                  <a:cubicBezTo>
                    <a:pt x="1658" y="1034"/>
                    <a:pt x="1509" y="818"/>
                    <a:pt x="1439" y="703"/>
                  </a:cubicBezTo>
                  <a:cubicBezTo>
                    <a:pt x="1369" y="588"/>
                    <a:pt x="1355" y="594"/>
                    <a:pt x="1322" y="477"/>
                  </a:cubicBezTo>
                  <a:cubicBezTo>
                    <a:pt x="1289" y="360"/>
                    <a:pt x="1255" y="99"/>
                    <a:pt x="1238" y="0"/>
                  </a:cubicBezTo>
                </a:path>
              </a:pathLst>
            </a:custGeom>
            <a:ln w="19050">
              <a:solidFill>
                <a:srgbClr val="FF0000"/>
              </a:solidFill>
              <a:prstDash val="dash"/>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9" name="AutoShape 55"/>
            <p:cNvSpPr>
              <a:spLocks noChangeShapeType="1"/>
            </p:cNvSpPr>
            <p:nvPr/>
          </p:nvSpPr>
          <p:spPr bwMode="auto">
            <a:xfrm flipH="1">
              <a:off x="1632894" y="1365389"/>
              <a:ext cx="23270" cy="295306"/>
            </a:xfrm>
            <a:prstGeom prst="straightConnector1">
              <a:avLst/>
            </a:prstGeom>
            <a:ln w="19050">
              <a:solidFill>
                <a:srgbClr val="FF0000"/>
              </a:solidFill>
              <a:prstDash val="dash"/>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0" name="AutoShape 54"/>
            <p:cNvSpPr>
              <a:spLocks noChangeShapeType="1"/>
            </p:cNvSpPr>
            <p:nvPr>
              <p:custDataLst>
                <p:tags r:id="rId30"/>
              </p:custDataLst>
            </p:nvPr>
          </p:nvSpPr>
          <p:spPr bwMode="auto">
            <a:xfrm>
              <a:off x="1372872" y="2020725"/>
              <a:ext cx="229669" cy="1011"/>
            </a:xfrm>
            <a:prstGeom prst="straightConnector1">
              <a:avLst/>
            </a:prstGeom>
            <a:ln w="38100">
              <a:solidFill>
                <a:schemeClr val="accent4"/>
              </a:solidFill>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1" name="AutoShape 53"/>
            <p:cNvSpPr>
              <a:spLocks noChangeShapeType="1"/>
            </p:cNvSpPr>
            <p:nvPr>
              <p:custDataLst>
                <p:tags r:id="rId31"/>
              </p:custDataLst>
            </p:nvPr>
          </p:nvSpPr>
          <p:spPr bwMode="auto">
            <a:xfrm>
              <a:off x="862945" y="2538521"/>
              <a:ext cx="229669" cy="1011"/>
            </a:xfrm>
            <a:prstGeom prst="straightConnector1">
              <a:avLst/>
            </a:prstGeom>
            <a:ln w="38100">
              <a:solidFill>
                <a:schemeClr val="accent4"/>
              </a:solidFill>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2" name="AutoShape 52"/>
            <p:cNvSpPr>
              <a:spLocks noChangeShapeType="1"/>
            </p:cNvSpPr>
            <p:nvPr>
              <p:custDataLst>
                <p:tags r:id="rId32"/>
              </p:custDataLst>
            </p:nvPr>
          </p:nvSpPr>
          <p:spPr bwMode="auto">
            <a:xfrm>
              <a:off x="506805" y="3250491"/>
              <a:ext cx="229669" cy="1011"/>
            </a:xfrm>
            <a:prstGeom prst="straightConnector1">
              <a:avLst/>
            </a:prstGeom>
            <a:ln w="38100">
              <a:solidFill>
                <a:schemeClr val="accent4"/>
              </a:solidFill>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3" name="AutoShape 51"/>
            <p:cNvSpPr>
              <a:spLocks noChangeShapeType="1"/>
            </p:cNvSpPr>
            <p:nvPr>
              <p:custDataLst>
                <p:tags r:id="rId33"/>
              </p:custDataLst>
            </p:nvPr>
          </p:nvSpPr>
          <p:spPr bwMode="auto">
            <a:xfrm>
              <a:off x="951980" y="3857284"/>
              <a:ext cx="229669" cy="1011"/>
            </a:xfrm>
            <a:prstGeom prst="straightConnector1">
              <a:avLst/>
            </a:prstGeom>
            <a:ln w="38100">
              <a:solidFill>
                <a:schemeClr val="accent4"/>
              </a:solidFill>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4" name="AutoShape 50"/>
            <p:cNvSpPr>
              <a:spLocks noChangeShapeType="1"/>
            </p:cNvSpPr>
            <p:nvPr>
              <p:custDataLst>
                <p:tags r:id="rId34"/>
              </p:custDataLst>
            </p:nvPr>
          </p:nvSpPr>
          <p:spPr bwMode="auto">
            <a:xfrm>
              <a:off x="1486189" y="3234310"/>
              <a:ext cx="229669" cy="1011"/>
            </a:xfrm>
            <a:prstGeom prst="straightConnector1">
              <a:avLst/>
            </a:prstGeom>
            <a:ln w="38100">
              <a:solidFill>
                <a:schemeClr val="accent4"/>
              </a:solidFill>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5" name="AutoShape 49"/>
            <p:cNvSpPr>
              <a:spLocks noChangeShapeType="1"/>
            </p:cNvSpPr>
            <p:nvPr>
              <p:custDataLst>
                <p:tags r:id="rId35"/>
              </p:custDataLst>
            </p:nvPr>
          </p:nvSpPr>
          <p:spPr bwMode="auto">
            <a:xfrm>
              <a:off x="1801858" y="2603246"/>
              <a:ext cx="229669" cy="1011"/>
            </a:xfrm>
            <a:prstGeom prst="straightConnector1">
              <a:avLst/>
            </a:prstGeom>
            <a:ln w="38100">
              <a:solidFill>
                <a:schemeClr val="accent4"/>
              </a:solidFill>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6" name="AutoShape 48"/>
            <p:cNvSpPr>
              <a:spLocks noChangeShapeType="1"/>
            </p:cNvSpPr>
            <p:nvPr>
              <p:custDataLst>
                <p:tags r:id="rId36"/>
              </p:custDataLst>
            </p:nvPr>
          </p:nvSpPr>
          <p:spPr bwMode="auto">
            <a:xfrm>
              <a:off x="2190374" y="3250491"/>
              <a:ext cx="229669" cy="1011"/>
            </a:xfrm>
            <a:prstGeom prst="straightConnector1">
              <a:avLst/>
            </a:prstGeom>
            <a:ln w="38100">
              <a:solidFill>
                <a:schemeClr val="accent4"/>
              </a:solidFill>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grpSp>
        <p:nvGrpSpPr>
          <p:cNvPr id="52" name="组合 51"/>
          <p:cNvGrpSpPr/>
          <p:nvPr/>
        </p:nvGrpSpPr>
        <p:grpSpPr>
          <a:xfrm>
            <a:off x="4515873" y="3032446"/>
            <a:ext cx="1964837" cy="2092424"/>
            <a:chOff x="1000100" y="1876105"/>
            <a:chExt cx="1964837" cy="2092424"/>
          </a:xfrm>
        </p:grpSpPr>
        <p:sp>
          <p:nvSpPr>
            <p:cNvPr id="28" name="Freeform 70"/>
            <p:cNvSpPr/>
            <p:nvPr>
              <p:custDataLst>
                <p:tags r:id="rId4"/>
              </p:custDataLst>
            </p:nvPr>
          </p:nvSpPr>
          <p:spPr bwMode="auto">
            <a:xfrm>
              <a:off x="2132259" y="2702355"/>
              <a:ext cx="223599" cy="367110"/>
            </a:xfrm>
            <a:custGeom>
              <a:avLst/>
              <a:gdLst/>
              <a:ahLst/>
              <a:cxnLst>
                <a:cxn ang="0">
                  <a:pos x="233" y="0"/>
                </a:cxn>
                <a:cxn ang="0">
                  <a:pos x="0" y="383"/>
                </a:cxn>
              </a:cxnLst>
              <a:rect l="0" t="0" r="r" b="b"/>
              <a:pathLst>
                <a:path w="233" h="383">
                  <a:moveTo>
                    <a:pt x="233" y="0"/>
                  </a:moveTo>
                  <a:lnTo>
                    <a:pt x="0" y="38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9" name="Line 69"/>
            <p:cNvSpPr>
              <a:spLocks noChangeShapeType="1"/>
            </p:cNvSpPr>
            <p:nvPr>
              <p:custDataLst>
                <p:tags r:id="rId5"/>
              </p:custDataLst>
            </p:nvPr>
          </p:nvSpPr>
          <p:spPr bwMode="auto">
            <a:xfrm>
              <a:off x="1234828" y="3327351"/>
              <a:ext cx="330845" cy="373177"/>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0" name="Freeform 68"/>
            <p:cNvSpPr/>
            <p:nvPr>
              <p:custDataLst>
                <p:tags r:id="rId6"/>
              </p:custDataLst>
            </p:nvPr>
          </p:nvSpPr>
          <p:spPr bwMode="auto">
            <a:xfrm>
              <a:off x="2535951" y="2667970"/>
              <a:ext cx="251928" cy="409585"/>
            </a:xfrm>
            <a:custGeom>
              <a:avLst/>
              <a:gdLst/>
              <a:ahLst/>
              <a:cxnLst>
                <a:cxn ang="0">
                  <a:pos x="0" y="0"/>
                </a:cxn>
                <a:cxn ang="0">
                  <a:pos x="263" y="427"/>
                </a:cxn>
              </a:cxnLst>
              <a:rect l="0" t="0" r="r" b="b"/>
              <a:pathLst>
                <a:path w="263" h="427">
                  <a:moveTo>
                    <a:pt x="0" y="0"/>
                  </a:moveTo>
                  <a:lnTo>
                    <a:pt x="263" y="42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1" name="Line 67"/>
            <p:cNvSpPr>
              <a:spLocks noChangeShapeType="1"/>
            </p:cNvSpPr>
            <p:nvPr>
              <p:custDataLst>
                <p:tags r:id="rId7"/>
              </p:custDataLst>
            </p:nvPr>
          </p:nvSpPr>
          <p:spPr bwMode="auto">
            <a:xfrm flipH="1">
              <a:off x="1156923" y="2629539"/>
              <a:ext cx="307575" cy="456106"/>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2" name="Line 66"/>
            <p:cNvSpPr>
              <a:spLocks noChangeShapeType="1"/>
            </p:cNvSpPr>
            <p:nvPr>
              <p:custDataLst>
                <p:tags r:id="rId8"/>
              </p:custDataLst>
            </p:nvPr>
          </p:nvSpPr>
          <p:spPr bwMode="auto">
            <a:xfrm flipH="1">
              <a:off x="1518121" y="2013645"/>
              <a:ext cx="512962" cy="45812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3" name="Oval 65"/>
            <p:cNvSpPr>
              <a:spLocks noChangeArrowheads="1"/>
            </p:cNvSpPr>
            <p:nvPr>
              <p:custDataLst>
                <p:tags r:id="rId9"/>
              </p:custDataLst>
            </p:nvPr>
          </p:nvSpPr>
          <p:spPr bwMode="auto">
            <a:xfrm>
              <a:off x="1883546" y="1876105"/>
              <a:ext cx="272163"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34" name="Oval 64"/>
            <p:cNvSpPr>
              <a:spLocks noChangeArrowheads="1"/>
            </p:cNvSpPr>
            <p:nvPr>
              <p:custDataLst>
                <p:tags r:id="rId10"/>
              </p:custDataLst>
            </p:nvPr>
          </p:nvSpPr>
          <p:spPr bwMode="auto">
            <a:xfrm>
              <a:off x="1360286" y="2379743"/>
              <a:ext cx="272163"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35" name="Oval 63"/>
            <p:cNvSpPr>
              <a:spLocks noChangeArrowheads="1"/>
            </p:cNvSpPr>
            <p:nvPr>
              <p:custDataLst>
                <p:tags r:id="rId11"/>
              </p:custDataLst>
            </p:nvPr>
          </p:nvSpPr>
          <p:spPr bwMode="auto">
            <a:xfrm>
              <a:off x="2296164" y="2423230"/>
              <a:ext cx="272163"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36" name="Oval 62"/>
            <p:cNvSpPr>
              <a:spLocks noChangeArrowheads="1"/>
            </p:cNvSpPr>
            <p:nvPr>
              <p:custDataLst>
                <p:tags r:id="rId12"/>
              </p:custDataLst>
            </p:nvPr>
          </p:nvSpPr>
          <p:spPr bwMode="auto">
            <a:xfrm>
              <a:off x="1982519" y="3070475"/>
              <a:ext cx="272163"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37" name="Oval 61"/>
            <p:cNvSpPr>
              <a:spLocks noChangeArrowheads="1"/>
            </p:cNvSpPr>
            <p:nvPr>
              <p:custDataLst>
                <p:tags r:id="rId13"/>
              </p:custDataLst>
            </p:nvPr>
          </p:nvSpPr>
          <p:spPr bwMode="auto">
            <a:xfrm>
              <a:off x="2692774" y="3070475"/>
              <a:ext cx="272163"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38" name="Oval 60"/>
            <p:cNvSpPr>
              <a:spLocks noChangeArrowheads="1"/>
            </p:cNvSpPr>
            <p:nvPr>
              <p:custDataLst>
                <p:tags r:id="rId14"/>
              </p:custDataLst>
            </p:nvPr>
          </p:nvSpPr>
          <p:spPr bwMode="auto">
            <a:xfrm>
              <a:off x="1000100" y="3085645"/>
              <a:ext cx="271152" cy="29834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D</a:t>
              </a:r>
            </a:p>
          </p:txBody>
        </p:sp>
        <p:sp>
          <p:nvSpPr>
            <p:cNvPr id="39" name="Line 59"/>
            <p:cNvSpPr>
              <a:spLocks noChangeShapeType="1"/>
            </p:cNvSpPr>
            <p:nvPr>
              <p:custDataLst>
                <p:tags r:id="rId15"/>
              </p:custDataLst>
            </p:nvPr>
          </p:nvSpPr>
          <p:spPr bwMode="auto">
            <a:xfrm>
              <a:off x="2105953" y="2132981"/>
              <a:ext cx="253952" cy="31351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40" name="Oval 58"/>
            <p:cNvSpPr>
              <a:spLocks noChangeArrowheads="1"/>
            </p:cNvSpPr>
            <p:nvPr>
              <p:custDataLst>
                <p:tags r:id="rId16"/>
              </p:custDataLst>
            </p:nvPr>
          </p:nvSpPr>
          <p:spPr bwMode="auto">
            <a:xfrm>
              <a:off x="1449321" y="3669178"/>
              <a:ext cx="271152" cy="299351"/>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G</a:t>
              </a:r>
            </a:p>
          </p:txBody>
        </p:sp>
      </p:grpSp>
      <p:sp>
        <p:nvSpPr>
          <p:cNvPr id="50" name="右箭头 49"/>
          <p:cNvSpPr/>
          <p:nvPr>
            <p:custDataLst>
              <p:tags r:id="rId1"/>
            </p:custDataLst>
          </p:nvPr>
        </p:nvSpPr>
        <p:spPr>
          <a:xfrm>
            <a:off x="6873326" y="3942399"/>
            <a:ext cx="1214446" cy="214314"/>
          </a:xfrm>
          <a:prstGeom prst="right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lt1"/>
              </a:solidFill>
            </a:endParaRPr>
          </a:p>
        </p:txBody>
      </p:sp>
      <p:sp>
        <p:nvSpPr>
          <p:cNvPr id="51" name="TextBox 50"/>
          <p:cNvSpPr txBox="1"/>
          <p:nvPr/>
        </p:nvSpPr>
        <p:spPr>
          <a:xfrm>
            <a:off x="6801888" y="3585209"/>
            <a:ext cx="1357322" cy="398780"/>
          </a:xfrm>
          <a:prstGeom prst="rect">
            <a:avLst/>
          </a:prstGeom>
          <a:noFill/>
        </p:spPr>
        <p:txBody>
          <a:bodyPr wrap="square" rtlCol="0">
            <a:spAutoFit/>
          </a:bodyPr>
          <a:lstStyle/>
          <a:p>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PreOrder</a:t>
            </a:r>
          </a:p>
        </p:txBody>
      </p:sp>
      <p:pic>
        <p:nvPicPr>
          <p:cNvPr id="4" name="图片 3" descr="卡通人物&#10;&#10;描述已自动生成"/>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542259" y="1661219"/>
            <a:ext cx="3367088" cy="4648200"/>
          </a:xfrm>
          <a:prstGeom prst="rect">
            <a:avLst/>
          </a:prstGeom>
        </p:spPr>
      </p:pic>
      <p:grpSp>
        <p:nvGrpSpPr>
          <p:cNvPr id="44" name="组合 43"/>
          <p:cNvGrpSpPr/>
          <p:nvPr/>
        </p:nvGrpSpPr>
        <p:grpSpPr>
          <a:xfrm>
            <a:off x="1073369" y="1386980"/>
            <a:ext cx="3051512" cy="517274"/>
            <a:chOff x="1396240" y="2304668"/>
            <a:chExt cx="1890287" cy="480002"/>
          </a:xfrm>
        </p:grpSpPr>
        <p:sp>
          <p:nvSpPr>
            <p:cNvPr id="45" name="矩形: 圆角 44"/>
            <p:cNvSpPr/>
            <p:nvPr>
              <p:custDataLst>
                <p:tags r:id="rId2"/>
              </p:custDataLst>
            </p:nvPr>
          </p:nvSpPr>
          <p:spPr>
            <a:xfrm>
              <a:off x="1396240" y="2304668"/>
              <a:ext cx="1890287"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46" name="文本框 45"/>
            <p:cNvSpPr txBox="1"/>
            <p:nvPr>
              <p:custDataLst>
                <p:tags r:id="rId3"/>
              </p:custDataLst>
            </p:nvPr>
          </p:nvSpPr>
          <p:spPr>
            <a:xfrm>
              <a:off x="1433295" y="2360437"/>
              <a:ext cx="1853232" cy="370046"/>
            </a:xfrm>
            <a:prstGeom prst="rect">
              <a:avLst/>
            </a:prstGeom>
            <a:noFill/>
          </p:spPr>
          <p:txBody>
            <a:bodyPr wrap="square" rtlCol="0">
              <a:spAutoFit/>
            </a:bodyPr>
            <a:lstStyle/>
            <a:p>
              <a:pPr algn="ctr"/>
              <a:r>
                <a:rPr lang="en-US" altLang="zh-CN" sz="2000" b="1">
                  <a:solidFill>
                    <a:schemeClr val="lt1"/>
                  </a:solidFill>
                  <a:latin typeface="微软雅黑" panose="020B0503020204020204" pitchFamily="34" charset="-122"/>
                  <a:ea typeface="微软雅黑" panose="020B0503020204020204" pitchFamily="34" charset="-122"/>
                </a:rPr>
                <a:t>1</a:t>
              </a:r>
              <a:r>
                <a:rPr lang="zh-CN" altLang="en-US" sz="2000" b="1">
                  <a:solidFill>
                    <a:schemeClr val="lt1"/>
                  </a:solidFill>
                  <a:latin typeface="微软雅黑" panose="020B0503020204020204" pitchFamily="34" charset="-122"/>
                  <a:ea typeface="微软雅黑" panose="020B0503020204020204" pitchFamily="34" charset="-122"/>
                </a:rPr>
                <a:t>）先序遍历的递归算法</a:t>
              </a:r>
            </a:p>
          </p:txBody>
        </p:sp>
      </p:grpSp>
      <p:sp>
        <p:nvSpPr>
          <p:cNvPr id="47" name="文本框 46"/>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sp>
        <p:nvSpPr>
          <p:cNvPr id="48"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6.3.2 </a:t>
            </a:r>
            <a:r>
              <a:rPr lang="zh-CN" altLang="en-US">
                <a:solidFill>
                  <a:srgbClr val="000000"/>
                </a:solidFill>
                <a:latin typeface="微软雅黑" panose="020B0503020204020204" pitchFamily="34" charset="-122"/>
                <a:ea typeface="微软雅黑" panose="020B0503020204020204" pitchFamily="34" charset="-122"/>
              </a:rPr>
              <a:t>先序、中序和后序遍历递归算法</a:t>
            </a:r>
          </a:p>
        </p:txBody>
      </p:sp>
    </p:spTree>
    <p:extLst>
      <p:ext uri="{BB962C8B-B14F-4D97-AF65-F5344CB8AC3E}">
        <p14:creationId xmlns:p14="http://schemas.microsoft.com/office/powerpoint/2010/main" val="31781445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0-#ppt_w/2"/>
                                          </p:val>
                                        </p:tav>
                                        <p:tav tm="100000">
                                          <p:val>
                                            <p:strVal val="#ppt_x"/>
                                          </p:val>
                                        </p:tav>
                                      </p:tavLst>
                                    </p:anim>
                                    <p:anim calcmode="lin" valueType="num">
                                      <p:cBhvr additive="base">
                                        <p:cTn id="12" dur="500" fill="hold"/>
                                        <p:tgtEl>
                                          <p:spTgt spid="4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1" grpId="0"/>
      <p:bldP spid="47" grpId="0"/>
      <p:bldP spid="4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073369" y="1386980"/>
            <a:ext cx="3051512" cy="517274"/>
            <a:chOff x="1396240" y="2304668"/>
            <a:chExt cx="1890287" cy="480002"/>
          </a:xfrm>
        </p:grpSpPr>
        <p:sp>
          <p:nvSpPr>
            <p:cNvPr id="10" name="矩形: 圆角 9"/>
            <p:cNvSpPr/>
            <p:nvPr>
              <p:custDataLst>
                <p:tags r:id="rId2"/>
              </p:custDataLst>
            </p:nvPr>
          </p:nvSpPr>
          <p:spPr>
            <a:xfrm>
              <a:off x="1396240" y="2304668"/>
              <a:ext cx="1890287"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11" name="文本框 10"/>
            <p:cNvSpPr txBox="1"/>
            <p:nvPr>
              <p:custDataLst>
                <p:tags r:id="rId3"/>
              </p:custDataLst>
            </p:nvPr>
          </p:nvSpPr>
          <p:spPr>
            <a:xfrm>
              <a:off x="1433295" y="2360437"/>
              <a:ext cx="1853232" cy="370046"/>
            </a:xfrm>
            <a:prstGeom prst="rect">
              <a:avLst/>
            </a:prstGeom>
            <a:noFill/>
          </p:spPr>
          <p:txBody>
            <a:bodyPr wrap="square" rtlCol="0">
              <a:spAutoFit/>
            </a:bodyPr>
            <a:lstStyle/>
            <a:p>
              <a:pPr algn="ctr"/>
              <a:r>
                <a:rPr lang="en-US" altLang="zh-CN" sz="2000" b="1">
                  <a:solidFill>
                    <a:schemeClr val="lt1"/>
                  </a:solidFill>
                  <a:latin typeface="微软雅黑" panose="020B0503020204020204" pitchFamily="34" charset="-122"/>
                  <a:ea typeface="微软雅黑" panose="020B0503020204020204" pitchFamily="34" charset="-122"/>
                </a:rPr>
                <a:t>2</a:t>
              </a:r>
              <a:r>
                <a:rPr lang="zh-CN" altLang="en-US" sz="2000" b="1">
                  <a:solidFill>
                    <a:schemeClr val="lt1"/>
                  </a:solidFill>
                  <a:latin typeface="微软雅黑" panose="020B0503020204020204" pitchFamily="34" charset="-122"/>
                  <a:ea typeface="微软雅黑" panose="020B0503020204020204" pitchFamily="34" charset="-122"/>
                </a:rPr>
                <a:t>）中序遍历的递归算法</a:t>
              </a:r>
            </a:p>
          </p:txBody>
        </p:sp>
      </p:grpSp>
      <p:sp>
        <p:nvSpPr>
          <p:cNvPr id="12" name="文本框 11"/>
          <p:cNvSpPr txBox="1"/>
          <p:nvPr/>
        </p:nvSpPr>
        <p:spPr>
          <a:xfrm>
            <a:off x="1073369" y="144242"/>
            <a:ext cx="4665980" cy="460375"/>
          </a:xfrm>
          <a:prstGeom prst="rect">
            <a:avLst/>
          </a:prstGeom>
          <a:noFill/>
        </p:spPr>
        <p:txBody>
          <a:bodyPr wrap="none" rtlCol="0" anchor="ctr">
            <a:spAutoFit/>
          </a:bodyPr>
          <a:lstStyle/>
          <a:p>
            <a:r>
              <a:rPr lang="en-US" altLang="zh-CN" sz="2400">
                <a:solidFill>
                  <a:schemeClr val="accent1"/>
                </a:solidFill>
                <a:latin typeface="微软雅黑" panose="020B0503020204020204" pitchFamily="34" charset="-122"/>
                <a:ea typeface="微软雅黑" panose="020B0503020204020204" pitchFamily="34" charset="-122"/>
                <a:cs typeface="Arial" panose="020B0604020202020204"/>
              </a:rPr>
              <a:t>6.3 </a:t>
            </a:r>
            <a:r>
              <a:rPr lang="zh-CN" altLang="en-US" sz="2400">
                <a:solidFill>
                  <a:schemeClr val="accent1"/>
                </a:solidFill>
                <a:latin typeface="微软雅黑" panose="020B0503020204020204" pitchFamily="34" charset="-122"/>
                <a:ea typeface="微软雅黑" panose="020B0503020204020204" pitchFamily="34" charset="-122"/>
                <a:cs typeface="Arial" panose="020B0604020202020204"/>
              </a:rPr>
              <a:t>二叉树先序、中序和后序遍历</a:t>
            </a:r>
          </a:p>
        </p:txBody>
      </p:sp>
      <p:sp>
        <p:nvSpPr>
          <p:cNvPr id="13"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pitchFamily="34" charset="-122"/>
                <a:ea typeface="微软雅黑" panose="020B0503020204020204" pitchFamily="34" charset="-122"/>
              </a:rPr>
              <a:t>6.3.2 </a:t>
            </a:r>
            <a:r>
              <a:rPr lang="zh-CN" altLang="en-US">
                <a:solidFill>
                  <a:srgbClr val="000000"/>
                </a:solidFill>
                <a:latin typeface="微软雅黑" panose="020B0503020204020204" pitchFamily="34" charset="-122"/>
                <a:ea typeface="微软雅黑" panose="020B0503020204020204" pitchFamily="34" charset="-122"/>
              </a:rPr>
              <a:t>先序、中序和后序遍历递归算法</a:t>
            </a:r>
          </a:p>
        </p:txBody>
      </p:sp>
      <p:pic>
        <p:nvPicPr>
          <p:cNvPr id="14" name="图片 13" descr="卡通人物&#10;&#10;描述已自动生成"/>
          <p:cNvPicPr>
            <a:picLocks noChangeAspect="1"/>
          </p:cNvPicPr>
          <p:nvPr/>
        </p:nvPicPr>
        <p:blipFill rotWithShape="1">
          <a:blip r:embed="rId5">
            <a:extLst>
              <a:ext uri="{28A0092B-C50C-407E-A947-70E740481C1C}">
                <a14:useLocalDpi xmlns:a14="http://schemas.microsoft.com/office/drawing/2010/main" val="0"/>
              </a:ext>
            </a:extLst>
          </a:blip>
          <a:srcRect l="11682"/>
          <a:stretch>
            <a:fillRect/>
          </a:stretch>
        </p:blipFill>
        <p:spPr>
          <a:xfrm>
            <a:off x="231111" y="2089750"/>
            <a:ext cx="3692986" cy="4352925"/>
          </a:xfrm>
          <a:prstGeom prst="rect">
            <a:avLst/>
          </a:prstGeom>
        </p:spPr>
      </p:pic>
      <p:sp>
        <p:nvSpPr>
          <p:cNvPr id="6" name="TextBox 5"/>
          <p:cNvSpPr txBox="1"/>
          <p:nvPr>
            <p:custDataLst>
              <p:tags r:id="rId1"/>
            </p:custDataLst>
          </p:nvPr>
        </p:nvSpPr>
        <p:spPr>
          <a:xfrm>
            <a:off x="3717414" y="2428861"/>
            <a:ext cx="7858180" cy="3980180"/>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pitchFamily="34" charset="-122"/>
                <a:ea typeface="微软雅黑" panose="020B0503020204020204" pitchFamily="34" charset="-122"/>
              </a:rPr>
              <a:t>def InOrder(bt):               	#</a:t>
            </a:r>
            <a:r>
              <a:rPr lang="zh-CN" altLang="zh-CN">
                <a:solidFill>
                  <a:srgbClr val="000000"/>
                </a:solidFill>
                <a:latin typeface="微软雅黑" panose="020B0503020204020204" pitchFamily="34" charset="-122"/>
                <a:ea typeface="微软雅黑" panose="020B0503020204020204" pitchFamily="34" charset="-122"/>
              </a:rPr>
              <a:t>中序遍历的递归算法</a:t>
            </a:r>
          </a:p>
          <a:p>
            <a:r>
              <a:rPr lang="en-US" altLang="zh-CN">
                <a:solidFill>
                  <a:srgbClr val="000000"/>
                </a:solidFill>
                <a:latin typeface="微软雅黑" panose="020B0503020204020204" pitchFamily="34" charset="-122"/>
                <a:ea typeface="微软雅黑" panose="020B0503020204020204" pitchFamily="34" charset="-122"/>
              </a:rPr>
              <a:t>  _InOrder(bt.b)</a:t>
            </a:r>
            <a:endParaRPr lang="zh-CN" altLang="zh-CN">
              <a:solidFill>
                <a:srgbClr val="000000"/>
              </a:solidFill>
              <a:latin typeface="微软雅黑" panose="020B0503020204020204" pitchFamily="34" charset="-122"/>
              <a:ea typeface="微软雅黑" panose="020B0503020204020204" pitchFamily="34" charset="-122"/>
            </a:endParaRPr>
          </a:p>
          <a:p>
            <a:endParaRPr lang="en-US" altLang="zh-CN">
              <a:solidFill>
                <a:srgbClr val="000000"/>
              </a:solidFill>
              <a:latin typeface="微软雅黑" panose="020B0503020204020204" pitchFamily="34" charset="-122"/>
              <a:ea typeface="微软雅黑" panose="020B0503020204020204" pitchFamily="34" charset="-122"/>
            </a:endParaRPr>
          </a:p>
          <a:p>
            <a:r>
              <a:rPr lang="en-US" altLang="zh-CN">
                <a:solidFill>
                  <a:srgbClr val="000000"/>
                </a:solidFill>
                <a:latin typeface="微软雅黑" panose="020B0503020204020204" pitchFamily="34" charset="-122"/>
                <a:ea typeface="微软雅黑" panose="020B0503020204020204" pitchFamily="34" charset="-122"/>
              </a:rPr>
              <a:t>def _InOrder(t):               	#</a:t>
            </a:r>
            <a:r>
              <a:rPr lang="zh-CN" altLang="zh-CN">
                <a:solidFill>
                  <a:srgbClr val="000000"/>
                </a:solidFill>
                <a:latin typeface="微软雅黑" panose="020B0503020204020204" pitchFamily="34" charset="-122"/>
                <a:ea typeface="微软雅黑" panose="020B0503020204020204" pitchFamily="34" charset="-122"/>
              </a:rPr>
              <a:t>被</a:t>
            </a:r>
            <a:r>
              <a:rPr lang="en-US" altLang="zh-CN">
                <a:solidFill>
                  <a:srgbClr val="000000"/>
                </a:solidFill>
                <a:latin typeface="微软雅黑" panose="020B0503020204020204" pitchFamily="34" charset="-122"/>
                <a:ea typeface="微软雅黑" panose="020B0503020204020204" pitchFamily="34" charset="-122"/>
              </a:rPr>
              <a:t>InOrder</a:t>
            </a:r>
            <a:r>
              <a:rPr lang="zh-CN" altLang="zh-CN">
                <a:solidFill>
                  <a:srgbClr val="000000"/>
                </a:solidFill>
                <a:latin typeface="微软雅黑" panose="020B0503020204020204" pitchFamily="34" charset="-122"/>
                <a:ea typeface="微软雅黑" panose="020B0503020204020204" pitchFamily="34" charset="-122"/>
              </a:rPr>
              <a:t>方法调用</a:t>
            </a:r>
          </a:p>
          <a:p>
            <a:r>
              <a:rPr lang="en-US" altLang="zh-CN">
                <a:solidFill>
                  <a:srgbClr val="000000"/>
                </a:solidFill>
                <a:latin typeface="微软雅黑" panose="020B0503020204020204" pitchFamily="34" charset="-122"/>
                <a:ea typeface="微软雅黑" panose="020B0503020204020204" pitchFamily="34" charset="-122"/>
              </a:rPr>
              <a:t>  if t!=None:</a:t>
            </a:r>
          </a:p>
          <a:p>
            <a:r>
              <a:rPr lang="en-US" altLang="zh-CN">
                <a:solidFill>
                  <a:srgbClr val="000000"/>
                </a:solidFill>
                <a:latin typeface="微软雅黑" panose="020B0503020204020204" pitchFamily="34" charset="-122"/>
                <a:ea typeface="微软雅黑" panose="020B0503020204020204" pitchFamily="34" charset="-122"/>
              </a:rPr>
              <a:t>    _InOrder(t.lchild)		#</a:t>
            </a:r>
            <a:r>
              <a:rPr lang="zh-CN" altLang="zh-CN">
                <a:solidFill>
                  <a:srgbClr val="000000"/>
                </a:solidFill>
                <a:latin typeface="微软雅黑" panose="020B0503020204020204" pitchFamily="34" charset="-122"/>
                <a:ea typeface="微软雅黑" panose="020B0503020204020204" pitchFamily="34" charset="-122"/>
              </a:rPr>
              <a:t>中序遍历左子树</a:t>
            </a:r>
          </a:p>
          <a:p>
            <a:r>
              <a:rPr lang="en-US" altLang="zh-CN">
                <a:solidFill>
                  <a:srgbClr val="000000"/>
                </a:solidFill>
                <a:latin typeface="微软雅黑" panose="020B0503020204020204" pitchFamily="34" charset="-122"/>
                <a:ea typeface="微软雅黑" panose="020B0503020204020204" pitchFamily="34" charset="-122"/>
              </a:rPr>
              <a:t>    print(t.data,end=' ')		#</a:t>
            </a:r>
            <a:r>
              <a:rPr lang="zh-CN" altLang="zh-CN">
                <a:solidFill>
                  <a:srgbClr val="000000"/>
                </a:solidFill>
                <a:latin typeface="微软雅黑" panose="020B0503020204020204" pitchFamily="34" charset="-122"/>
                <a:ea typeface="微软雅黑" panose="020B0503020204020204" pitchFamily="34" charset="-122"/>
              </a:rPr>
              <a:t>访问根结点</a:t>
            </a:r>
          </a:p>
          <a:p>
            <a:r>
              <a:rPr lang="en-US" altLang="zh-CN">
                <a:solidFill>
                  <a:srgbClr val="000000"/>
                </a:solidFill>
                <a:latin typeface="微软雅黑" panose="020B0503020204020204" pitchFamily="34" charset="-122"/>
                <a:ea typeface="微软雅黑" panose="020B0503020204020204" pitchFamily="34" charset="-122"/>
              </a:rPr>
              <a:t>    _InOrder(t.rchild)		#</a:t>
            </a:r>
            <a:r>
              <a:rPr lang="zh-CN" altLang="zh-CN">
                <a:solidFill>
                  <a:srgbClr val="000000"/>
                </a:solidFill>
                <a:latin typeface="微软雅黑" panose="020B0503020204020204" pitchFamily="34" charset="-122"/>
                <a:ea typeface="微软雅黑" panose="020B0503020204020204" pitchFamily="34" charset="-122"/>
              </a:rPr>
              <a:t>中序遍历右子树</a:t>
            </a:r>
          </a:p>
        </p:txBody>
      </p:sp>
    </p:spTree>
    <p:extLst>
      <p:ext uri="{BB962C8B-B14F-4D97-AF65-F5344CB8AC3E}">
        <p14:creationId xmlns:p14="http://schemas.microsoft.com/office/powerpoint/2010/main" val="17500599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6"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FULLTEXTBEAUTIFYED" val="1"/>
  <p:tag name="COMMONDATA" val="eyJoZGlkIjoiMDY2MjQwNzI0OTM0YTU2NzllMzQyZjJkMjRkOWNhZjQifQ=="/>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0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Lst>
</file>

<file path=ppt/tags/tag100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Lst>
</file>

<file path=ppt/tags/tag100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0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06.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00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0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11.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0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0853"/>
  <p:tag name="KSO_WM_SLIDE_LAYOUT_INFO" val="{&quot;direction&quot;:1,&quot;id&quot;:&quot;2021-04-01T15:09:48&quot;,&quot;maxSize&quot;:{&quot;size1&quot;:60},&quot;minSize&quot;:{&quot;size1&quot;:53.8},&quot;normalSize&quot;:{&quot;size1&quot;:53.8},&quot;subLayout&quot;:[{&quot;backgroundInfo&quot;:[{&quot;bottom&quot;:0,&quot;bottomAbs&quot;:false,&quot;left&quot;:0,&quot;leftAbs&quot;:false,&quot;right&quot;:0.6182683,&quot;rightAbs&quot;:false,&quot;top&quot;:0,&quot;topAbs&quot;:false,&quot;type&quot;:&quot;leftRight&quot;}],&quot;id&quot;:&quot;2021-04-01T15:09:48&quot;,&quot;margin&quot;:{&quot;bottom&quot;:1.6929999589920044,&quot;left&quot;:2.5399999618530273,&quot;right&quot;:0,&quot;top&quot;:1.6929999589920044},&quot;type&quot;:0},{&quot;id&quot;:&quot;2021-04-01T15:09:48&quot;,&quot;margin&quot;:{&quot;bottom&quot;:2.9629998207092285,&quot;left&quot;:2.117000102996826,&quot;right&quot;:1.6929999589920044,&quot;top&quot;:2.9629998207092285},&quot;type&quot;:0}],&quot;type&quot;:0}"/>
  <p:tag name="KSO_WM_SLIDE_BACKGROUND" val="[&quot;leftRigh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a104fc660c33b3b8e66c13"/>
  <p:tag name="KSO_WM_CHIP_FILLPROP" val="[[{&quot;text_align&quot;:&quot;cm&quot;,&quot;text_direction&quot;:&quot;horizontal&quot;,&quot;support_big_font&quot;:false,&quot;picture_toward&quot;:0,&quot;picture_dockside&quot;:[],&quot;fill_id&quot;:&quot;3e2ab8cd0c7f454ead7e65fbb2d8de39&quot;,&quot;fill_align&quot;:&quot;cm&quot;,&quot;chip_types&quot;:[&quot;picture&quot;,&quot;video&quot;]},{&quot;text_align&quot;:&quot;lm&quot;,&quot;text_direction&quot;:&quot;horizontal&quot;,&quot;support_big_font&quot;:false,&quot;picture_toward&quot;:0,&quot;picture_dockside&quot;:[],&quot;fill_id&quot;:&quot;7717d07249414f28b87fad57c62a0fc9&quot;,&quot;fill_align&quot;:&quot;lm&quot;,&quot;chip_types&quot;:[&quot;text&quot;]}]]"/>
  <p:tag name="KSO_WM_SLIDE_ID" val="diagram2021085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59*540"/>
  <p:tag name="KSO_WM_SLIDE_POSITION" val="0*0"/>
  <p:tag name="KSO_WM_TAG_VERSION" val="1.0"/>
  <p:tag name="KSO_WM_SLIDE_LAYOUT" val="d_f"/>
  <p:tag name="KSO_WM_SLIDE_LAYOUT_CNT" val="1_1"/>
  <p:tag name="KSO_WM_SLIDE_CAN_ADD_NAVIGATION" val="1"/>
  <p:tag name="KSO_WM_CHIP_DECFILLPROP" val="[]"/>
  <p:tag name="KSO_WM_CHIP_GROUPID" val="5ea104fc660c33b3b8e66c12"/>
  <p:tag name="KSO_WM_SLIDE_BK_DARK_LIGHT" val="2"/>
  <p:tag name="KSO_WM_SLIDE_BACKGROUND_TYPE" val="leftRight"/>
  <p:tag name="KSO_WM_SLIDE_SUPPORT_FEATURE_TYPE" val="0"/>
  <p:tag name="KSO_WM_TEMPLATE_ASSEMBLE_XID" val="60656e9d4054ed1e2fb7fca9"/>
  <p:tag name="KSO_WM_TEMPLATE_ASSEMBLE_GROUPID" val="60656e9d4054ed1e2fb7fca9"/>
</p:tagLst>
</file>

<file path=ppt/tags/tag10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085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0853"/>
  <p:tag name="KSO_WM_UNIT_VALUE" val="250"/>
  <p:tag name="KSO_WM_TEMPLATE_ASSEMBLE_XID" val="60656e9d4054ed1e2fb7fca9"/>
  <p:tag name="KSO_WM_TEMPLATE_ASSEMBLE_GROUPID" val="60656e9d4054ed1e2fb7fca9"/>
</p:tagLst>
</file>

<file path=ppt/tags/tag1014.xml><?xml version="1.0" encoding="utf-8"?>
<p:tagLst xmlns:a="http://schemas.openxmlformats.org/drawingml/2006/main" xmlns:r="http://schemas.openxmlformats.org/officeDocument/2006/relationships" xmlns:p="http://schemas.openxmlformats.org/presentationml/2006/main">
  <p:tag name="KSO_WM_UNIT_BLOCK" val="0"/>
  <p:tag name="KSO_WM_UNIT_HIGHLIGHT" val="0"/>
  <p:tag name="KSO_WM_UNIT_COMPATIBLE" val="0"/>
  <p:tag name="KSO_WM_UNIT_DIAGRAM_ISNUMVISUAL" val="0"/>
  <p:tag name="KSO_WM_UNIT_DIAGRAM_ISREFERUNIT" val="0"/>
  <p:tag name="KSO_WM_UNIT_TYPE" val="i"/>
  <p:tag name="KSO_WM_UNIT_INDEX" val="2"/>
  <p:tag name="KSO_WM_UNIT_ID" val="diagram20210853_1*i*2"/>
  <p:tag name="KSO_WM_TEMPLATE_CATEGORY" val="diagram"/>
  <p:tag name="KSO_WM_TEMPLATE_INDEX" val="20210853"/>
  <p:tag name="KSO_WM_UNIT_LAYERLEVEL" val="1"/>
  <p:tag name="KSO_WM_TAG_VERSION" val="1.0"/>
  <p:tag name="KSO_WM_BEAUTIFY_FLAG" val="#wm#"/>
  <p:tag name="KSO_WM_UNIT_SM_LIMIT_TYPE" val="2"/>
  <p:tag name="KSO_WM_UNIT_DECORATE_INFO" val="{&quot;ReferentInfo&quot;:{&quot;Id&quot;:&quot;slide&quot;,&quot;X&quot;:{&quot;Pos&quot;:2},&quot;Y&quot;:{&quot;Pos&quot;:1}},&quot;DecorateInfoX&quot;:{&quot;Pos&quot;:2,&quot;IsAbs&quot;:false},&quot;DecorateInfoY&quot;:{&quot;Pos&quot;:1,&quot;IsAbs&quot;:false},&quot;DecorateInfoW&quot;:{&quot;IsAbs&quot;:false},&quot;DecorateInfoH&quot;:{&quot;IsAbs&quot;:false},&quot;whChangeMode&quot;:0}"/>
  <p:tag name="KSO_WM_UNIT_DEC_AREA_ID" val="573100c397c347459d3928b06fa9cfaf"/>
  <p:tag name="KSO_WM_CHIP_GROUPID" val="5ea104fc660c33b3b8e66c12"/>
  <p:tag name="KSO_WM_CHIP_XID" val="5ea104fc660c33b3b8e66c13"/>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9d4054ed1e2fb7fca9"/>
  <p:tag name="KSO_WM_TEMPLATE_ASSEMBLE_GROUPID" val="60656e9d4054ed1e2fb7fca9"/>
</p:tagLst>
</file>

<file path=ppt/tags/tag1015.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0853_1*f*1"/>
  <p:tag name="KSO_WM_TEMPLATE_CATEGORY" val="diagram"/>
  <p:tag name="KSO_WM_TEMPLATE_INDEX" val="20210853"/>
  <p:tag name="KSO_WM_UNIT_LAYERLEVEL" val="1"/>
  <p:tag name="KSO_WM_TAG_VERSION" val="1.0"/>
  <p:tag name="KSO_WM_BEAUTIFY_FLAG" val="#wm#"/>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55c6c12470ea4c6bbec9584128d1177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b00a691a2a942e6987f0d21766632cc"/>
  <p:tag name="KSO_WM_UNIT_TEXT_FILL_FORE_SCHEMECOLOR_INDEX_BRIGHTNESS" val="0.25"/>
  <p:tag name="KSO_WM_UNIT_TEXT_FILL_FORE_SCHEMECOLOR_INDEX" val="13"/>
  <p:tag name="KSO_WM_UNIT_TEXT_FILL_TYPE" val="1"/>
  <p:tag name="KSO_WM_TEMPLATE_ASSEMBLE_XID" val="60656e9d4054ed1e2fb7fca9"/>
  <p:tag name="KSO_WM_TEMPLATE_ASSEMBLE_GROUPID" val="60656e9d4054ed1e2fb7fca9"/>
</p:tagLst>
</file>

<file path=ppt/tags/tag1016.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LINE_FORE_SCHEMECOLOR_INDEX_BRIGHTNESS" val="-0.5"/>
  <p:tag name="KSO_WM_UNIT_LINE_FORE_SCHEMECOLOR_INDEX" val="14"/>
  <p:tag name="KSO_WM_UNIT_LINE_FILL_TYPE" val="2"/>
</p:tagLst>
</file>

<file path=ppt/tags/tag10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0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10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040.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1041.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id&quot;:&quot;2021-04-01T15:18:28&quot;,&quot;maxSize&quot;:{&quot;size1&quot;:26.7},&quot;minSize&quot;:{&quot;size1&quot;:20},&quot;normalSize&quot;:{&quot;size1&quot;:24.6},&quot;subLayout&quot;:[{&quot;id&quot;:&quot;2021-04-01T15:18:28&quot;,&quot;margin&quot;:{&quot;bottom&quot;:0,&quot;left&quot;:1.6929999589920044,&quot;right&quot;:1.6929999589920044,&quot;top&quot;:1.6929999589920044},&quot;type&quot;:0},{&quot;direction&quot;:1,&quot;id&quot;:&quot;2021-04-01T15:18:28&quot;,&quot;maxSize&quot;:{&quot;size1&quot;:47.5},&quot;minSize&quot;:{&quot;size1&quot;:35.1},&quot;normalSize&quot;:{&quot;size1&quot;:43.69375},&quot;subLayout&quot;:[{&quot;id&quot;:&quot;2021-04-01T15:18:28&quot;,&quot;margin&quot;:{&quot;bottom&quot;:1.6929999589920044,&quot;left&quot;:1.6929999589920044,&quot;right&quot;:0.02600000612437725,&quot;top&quot;:0.847000002861023},&quot;type&quot;:0},{&quot;id&quot;:&quot;2021-04-01T15:18:28&quot;,&quot;margin&quot;:{&quot;bottom&quot;:1.6929999589920044,&quot;left&quot;:0.8199999928474426,&quot;right&quot;:1.6929999589920044,&quot;top&quot;:0.3970000147819519},&quot;type&quot;:0}],&quot;type&quot;:0}],&quot;type&quot;:0}"/>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41c553136823a5e6195"/>
  <p:tag name="KSO_WM_CHIP_FILLPROP" val="[[{&quot;text_align&quot;:&quot;lt&quot;,&quot;text_direction&quot;:&quot;horizontal&quot;,&quot;support_big_font&quot;:false,&quot;fill_id&quot;:&quot;8188ab2beaf8488e80ff6056c7f7a9e4&quot;,&quot;fill_align&quot;:&quot;lt&quot;,&quot;chip_types&quot;:[&quot;header&quot;]},{&quot;text_align&quot;:&quot;lm&quot;,&quot;text_direction&quot;:&quot;horizontal&quot;,&quot;support_features&quot;:[&quot;collage&quot;],&quot;support_big_font&quot;:false,&quot;fill_id&quot;:&quot;3157b94c2eb249ed8866766aac1ab491&quot;,&quot;fill_align&quot;:&quot;rm&quot;,&quot;chip_types&quot;:[&quot;pictext&quot;,&quot;picture&quot;,&quot;chart&quot;,&quot;table&quot;,&quot;video&quot;]},{&quot;text_align&quot;:&quot;lm&quot;,&quot;text_direction&quot;:&quot;horizontal&quot;,&quot;support_features&quot;:[&quot;collage&quot;,&quot;carousel&quot;],&quot;support_big_font&quot;:false,&quot;fill_id&quot;:&quot;469dbf11c7774f198c4632b8dfc0f8b2&quot;,&quot;fill_align&quot;:&quot;lm&quot;,&quot;chip_types&quot;:[&quot;diagram&quot;,&quot;text&quot;,&quot;picture&quot;,&quot;chart&quot;,&quot;table&quot;,&quot;video&quot;]}],[{&quot;text_align&quot;:&quot;lt&quot;,&quot;text_direction&quot;:&quot;horizontal&quot;,&quot;support_big_font&quot;:false,&quot;fill_id&quot;:&quot;8188ab2beaf8488e80ff6056c7f7a9e4&quot;,&quot;fill_align&quot;:&quot;lt&quot;,&quot;chip_types&quot;:[&quot;header&quot;]},{&quot;text_align&quot;:&quot;lm&quot;,&quot;text_direction&quot;:&quot;horizontal&quot;,&quot;support_big_font&quot;:false,&quot;fill_id&quot;:&quot;3157b94c2eb249ed8866766aac1ab491&quot;,&quot;fill_align&quot;:&quot;rm&quot;,&quot;chip_types&quot;:[&quot;text&quot;]},{&quot;text_align&quot;:&quot;lm&quot;,&quot;text_direction&quot;:&quot;horizontal&quot;,&quot;support_features&quot;:[&quot;collage&quot;,&quot;carousel&quot;],&quot;support_big_font&quot;:false,&quot;fill_id&quot;:&quot;469dbf11c7774f198c4632b8dfc0f8b2&quot;,&quot;fill_align&quot;:&quot;lm&quot;,&quot;chip_types&quot;:[&quot;diagram&quot;,&quot;pictext&quot;,&quot;picture&quot;,&quot;chart&quot;,&quot;table&quot;,&quot;video&quot;]}]]"/>
  <p:tag name="KSO_WM_SLIDE_CAN_ADD_NAVIGATION" val="1"/>
  <p:tag name="KSO_WM_SLIDE_ID" val="diagram2021554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32"/>
  <p:tag name="KSO_WM_SLIDE_POSITION" val="48*48"/>
  <p:tag name="KSO_WM_TAG_VERSION" val="1.0"/>
  <p:tag name="KSO_WM_BEAUTIFY_FLAG" val="#wm#"/>
  <p:tag name="KSO_WM_TEMPLATE_CATEGORY" val="diagram"/>
  <p:tag name="KSO_WM_TEMPLATE_INDEX" val="20215547"/>
  <p:tag name="KSO_WM_SLIDE_LAYOUT" val="a_d_f"/>
  <p:tag name="KSO_WM_SLIDE_LAYOUT_CNT" val="1_1_1"/>
  <p:tag name="FIXED_XID_TMP" val="5f5ee1ca4d6848d78f644aec"/>
  <p:tag name="KSO_WM_CHIP_DECFILLPROP" val="[]"/>
  <p:tag name="KSO_WM_CHIP_GROUPID" val="5f5ee1ca4d6848d78f644aec"/>
  <p:tag name="KSO_WM_SLIDE_BK_DARK_LIGHT" val="2"/>
  <p:tag name="KSO_WM_SLIDE_BACKGROUND_TYPE" val="general"/>
  <p:tag name="KSO_WM_SLIDE_SUPPORT_FEATURE_TYPE" val="1"/>
  <p:tag name="KSO_WM_TEMPLATE_ASSEMBLE_XID" val="60656ecc4054ed1e2fb7ffcf"/>
  <p:tag name="KSO_WM_TEMPLATE_ASSEMBLE_GROUPID" val="60656ecc4054ed1e2fb7ffcf"/>
</p:tagLst>
</file>

<file path=ppt/tags/tag104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5547_1*a*1"/>
  <p:tag name="KSO_WM_TEMPLATE_CATEGORY" val="diagram"/>
  <p:tag name="KSO_WM_TEMPLATE_INDEX" val="2021554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c6f0cb7d7684ef1acd65f050ddb81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034aca2975443e8af4ce2b6e54b0da2"/>
  <p:tag name="KSO_WM_UNIT_TEXT_FILL_FORE_SCHEMECOLOR_INDEX_BRIGHTNESS" val="0"/>
  <p:tag name="KSO_WM_UNIT_TEXT_FILL_FORE_SCHEMECOLOR_INDEX" val="13"/>
  <p:tag name="KSO_WM_UNIT_TEXT_FILL_TYPE" val="1"/>
  <p:tag name="KSO_WM_TEMPLATE_ASSEMBLE_XID" val="60656ecc4054ed1e2fb7ffcf"/>
  <p:tag name="KSO_WM_TEMPLATE_ASSEMBLE_GROUPID" val="60656ecc4054ed1e2fb7ffcf"/>
</p:tagLst>
</file>

<file path=ppt/tags/tag1043.xml><?xml version="1.0" encoding="utf-8"?>
<p:tagLst xmlns:a="http://schemas.openxmlformats.org/drawingml/2006/main" xmlns:r="http://schemas.openxmlformats.org/officeDocument/2006/relationships" xmlns:p="http://schemas.openxmlformats.org/presentationml/2006/main">
  <p:tag name="KSO_WM_UNIT_VALUE" val="1184*1015"/>
  <p:tag name="KSO_WM_UNIT_HIGHLIGHT" val="0"/>
  <p:tag name="KSO_WM_UNIT_COMPATIBLE" val="0"/>
  <p:tag name="KSO_WM_UNIT_DIAGRAM_ISNUMVISUAL" val="0"/>
  <p:tag name="KSO_WM_UNIT_DIAGRAM_ISREFERUNIT" val="0"/>
  <p:tag name="KSO_WM_UNIT_TYPE" val="d"/>
  <p:tag name="KSO_WM_UNIT_INDEX" val="1"/>
  <p:tag name="KSO_WM_UNIT_ID" val="diagram20215547_1*d*1"/>
  <p:tag name="KSO_WM_TEMPLATE_CATEGORY" val="diagram"/>
  <p:tag name="KSO_WM_TEMPLATE_INDEX" val="20215547"/>
  <p:tag name="KSO_WM_UNIT_LAYERLEVEL" val="1"/>
  <p:tag name="KSO_WM_TAG_VERSION" val="1.0"/>
  <p:tag name="KSO_WM_BEAUTIFY_FLAG" val="#wm#"/>
  <p:tag name="KSO_WM_CHIP_GROUPID" val="5e7310da9a230a26b9e88a19"/>
  <p:tag name="KSO_WM_CHIP_XID" val="5e7310da9a230a26b9e88a1a"/>
  <p:tag name="KSO_WM_UNIT_DEC_AREA_ID" val="91e1fe0a5c4b49a295345fc3274b9ae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7a7ba4f7b375418e9f1b48590ce6ce43"/>
  <p:tag name="KSO_WM_UNIT_SUPPORT_UNIT_TYPE" val="[&quot;d&quot;,&quot;α&quot;,&quot;β&quot;,&quot;θ&quot;]"/>
  <p:tag name="KSO_WM_TEMPLATE_ASSEMBLE_XID" val="60656ecc4054ed1e2fb7ffcf"/>
  <p:tag name="KSO_WM_TEMPLATE_ASSEMBLE_GROUPID" val="60656ecc4054ed1e2fb7ffcf"/>
  <p:tag name="KSO_WM_UNIT_PICTURE_CLIP_FLAG" val="0"/>
</p:tagLst>
</file>

<file path=ppt/tags/tag1044.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5547_1*f*1"/>
  <p:tag name="KSO_WM_TEMPLATE_CATEGORY" val="diagram"/>
  <p:tag name="KSO_WM_TEMPLATE_INDEX" val="20215547"/>
  <p:tag name="KSO_WM_UNIT_LAYERLEVEL" val="1"/>
  <p:tag name="KSO_WM_TAG_VERSION" val="1.0"/>
  <p:tag name="KSO_WM_BEAUTIFY_FLAG" val="#wm#"/>
  <p:tag name="KSO_WM_UNIT_DEFAULT_FONT" val="14;20;2"/>
  <p:tag name="KSO_WM_UNIT_BLOCK" val="0"/>
  <p:tag name="KSO_WM_UNIT_VALUE" val="297"/>
  <p:tag name="KSO_WM_UNIT_SHOW_EDIT_AREA_INDICATION" val="1"/>
  <p:tag name="KSO_WM_CHIP_GROUPID" val="5e6b05596848fb12bee65ac8"/>
  <p:tag name="KSO_WM_CHIP_XID" val="5e6b05596848fb12bee65aca"/>
  <p:tag name="KSO_WM_UNIT_DEC_AREA_ID" val="c774092b6ef24e5b918c72a9f52e3aa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6ba193d707044502a9ef3352766ede2c"/>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ecc4054ed1e2fb7ffcf"/>
  <p:tag name="KSO_WM_TEMPLATE_ASSEMBLE_GROUPID" val="60656ecc4054ed1e2fb7ffcf"/>
</p:tagLst>
</file>

<file path=ppt/tags/tag1045.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046.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 name="KSO_WM_UNIT_LINE_FORE_SCHEMECOLOR_INDEX_BRIGHTNESS" val="-0.5"/>
  <p:tag name="KSO_WM_UNIT_LINE_FORE_SCHEMECOLOR_INDEX" val="14"/>
  <p:tag name="KSO_WM_UNIT_LINE_FILL_TYPE" val="2"/>
</p:tagLst>
</file>

<file path=ppt/tags/tag1047.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04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104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10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05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05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05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05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05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05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05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05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05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05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6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06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06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06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6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67.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068.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 name="KSO_WM_UNIT_LINE_FORE_SCHEMECOLOR_INDEX_BRIGHTNESS" val="-0.5"/>
  <p:tag name="KSO_WM_UNIT_LINE_FORE_SCHEMECOLOR_INDEX" val="14"/>
  <p:tag name="KSO_WM_UNIT_LINE_FILL_TYPE" val="2"/>
</p:tagLst>
</file>

<file path=ppt/tags/tag1069.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0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7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107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07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07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07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07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07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07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07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07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0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8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08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08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08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08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86.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087.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08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5"/>
  <p:tag name="KSO_WM_UNIT_FILL_FORE_SCHEMECOLOR_INDEX_2_TRANS" val="0"/>
  <p:tag name="KSO_WM_UNIT_FILL_FORE_SCHEMECOLOR_INDEX_3_BRIGHTNESS" val="-0.01"/>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10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5"/>
  <p:tag name="KSO_WM_UNIT_FILL_FORE_SCHEMECOLOR_INDEX_2_TRANS" val="0"/>
  <p:tag name="KSO_WM_UNIT_FILL_FORE_SCHEMECOLOR_INDEX_3_BRIGHTNESS" val="-0.01"/>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109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9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9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09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09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09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0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5"/>
  <p:tag name="KSO_WM_UNIT_FILL_FORE_SCHEMECOLOR_INDEX_2_TRANS" val="0"/>
  <p:tag name="KSO_WM_UNIT_FILL_FORE_SCHEMECOLOR_INDEX_3_BRIGHTNESS" val="-0.01"/>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10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0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10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10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5"/>
  <p:tag name="KSO_WM_UNIT_FILL_FORE_SCHEMECOLOR_INDEX_2_TRANS" val="0"/>
  <p:tag name="KSO_WM_UNIT_FILL_FORE_SCHEMECOLOR_INDEX_3_BRIGHTNESS" val="-0.01"/>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11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0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0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10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1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5"/>
  <p:tag name="KSO_WM_UNIT_FILL_FORE_SCHEMECOLOR_INDEX_2_TRANS" val="0"/>
  <p:tag name="KSO_WM_UNIT_FILL_FORE_SCHEMECOLOR_INDEX_3_BRIGHTNESS" val="-0.01"/>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110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1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113.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11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5"/>
  <p:tag name="KSO_WM_UNIT_FILL_FORE_SCHEMECOLOR_INDEX_2_TRANS" val="0"/>
  <p:tag name="KSO_WM_UNIT_FILL_FORE_SCHEMECOLOR_INDEX_3_BRIGHTNESS" val="-0.01"/>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111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1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1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5"/>
  <p:tag name="KSO_WM_UNIT_FILL_FORE_SCHEMECOLOR_INDEX_2_TRANS" val="0"/>
  <p:tag name="KSO_WM_UNIT_FILL_FORE_SCHEMECOLOR_INDEX_3_BRIGHTNESS" val="-0.01"/>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11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112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2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1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1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5"/>
  <p:tag name="KSO_WM_UNIT_FILL_FORE_SCHEMECOLOR_INDEX_2_TRANS" val="0"/>
  <p:tag name="KSO_WM_UNIT_FILL_FORE_SCHEMECOLOR_INDEX_3_BRIGHTNESS" val="-0.01"/>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11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2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12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1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5"/>
  <p:tag name="KSO_WM_UNIT_FILL_FORE_SCHEMECOLOR_INDEX_2_TRANS" val="0"/>
  <p:tag name="KSO_WM_UNIT_FILL_FORE_SCHEMECOLOR_INDEX_3_BRIGHTNESS" val="-0.01"/>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1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1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1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5"/>
  <p:tag name="KSO_WM_UNIT_FILL_FORE_SCHEMECOLOR_INDEX_2_TRANS" val="0"/>
  <p:tag name="KSO_WM_UNIT_FILL_FORE_SCHEMECOLOR_INDEX_3_BRIGHTNESS" val="-0.01"/>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113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3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1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139.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40.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14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1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 name="KSO_WM_UNIT_TEXT_SHADOW_SCHEMECOLOR_INDEX_BRIGHTNESS" val="0"/>
  <p:tag name="KSO_WM_UNIT_TEXT_SHADOW_SCHEMECOLOR_INDEX" val="1"/>
</p:tagLst>
</file>

<file path=ppt/tags/tag11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 name="KSO_WM_UNIT_TEXT_SHADOW_SCHEMECOLOR_INDEX_BRIGHTNESS" val="0"/>
  <p:tag name="KSO_WM_UNIT_TEXT_SHADOW_SCHEMECOLOR_INDEX" val="1"/>
</p:tagLst>
</file>

<file path=ppt/tags/tag114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 name="KSO_WM_UNIT_TEXT_SHADOW_SCHEMECOLOR_INDEX_BRIGHTNESS" val="0"/>
  <p:tag name="KSO_WM_UNIT_TEXT_SHADOW_SCHEMECOLOR_INDEX" val="1"/>
</p:tagLst>
</file>

<file path=ppt/tags/tag114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4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4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5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151.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 name="KSO_WM_UNIT_LINE_FORE_SCHEMECOLOR_INDEX_BRIGHTNESS" val="-0.5"/>
  <p:tag name="KSO_WM_UNIT_LINE_FORE_SCHEMECOLOR_INDEX" val="14"/>
  <p:tag name="KSO_WM_UNIT_LINE_FILL_TYPE" val="2"/>
</p:tagLst>
</file>

<file path=ppt/tags/tag11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5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15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3"/>
  <p:tag name="KSO_WM_UNIT_LINE_FILL_TYPE" val="2"/>
</p:tagLst>
</file>

<file path=ppt/tags/tag115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3"/>
  <p:tag name="KSO_WM_UNIT_LINE_FILL_TYPE" val="2"/>
</p:tagLst>
</file>

<file path=ppt/tags/tag115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3"/>
  <p:tag name="KSO_WM_UNIT_LINE_FILL_TYPE" val="2"/>
</p:tagLst>
</file>

<file path=ppt/tags/tag115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3"/>
  <p:tag name="KSO_WM_UNIT_LINE_FILL_TYPE" val="2"/>
</p:tagLst>
</file>

<file path=ppt/tags/tag115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3"/>
  <p:tag name="KSO_WM_UNIT_LINE_FILL_TYPE" val="2"/>
</p:tagLst>
</file>

<file path=ppt/tags/tag115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3"/>
  <p:tag name="KSO_WM_UNIT_LINE_FILL_TYPE" val="2"/>
</p:tagLst>
</file>

<file path=ppt/tags/tag1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8"/>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116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3"/>
  <p:tag name="KSO_WM_UNIT_LINE_FILL_TYPE" val="2"/>
</p:tagLst>
</file>

<file path=ppt/tags/tag116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3"/>
  <p:tag name="KSO_WM_UNIT_LINE_FILL_TYPE" val="2"/>
</p:tagLst>
</file>

<file path=ppt/tags/tag116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3"/>
  <p:tag name="KSO_WM_UNIT_LINE_FILL_TYPE" val="2"/>
</p:tagLst>
</file>

<file path=ppt/tags/tag116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3"/>
  <p:tag name="KSO_WM_UNIT_LINE_FILL_TYPE" val="2"/>
</p:tagLst>
</file>

<file path=ppt/tags/tag116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3"/>
  <p:tag name="KSO_WM_UNIT_LINE_FILL_TYPE" val="2"/>
</p:tagLst>
</file>

<file path=ppt/tags/tag116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3"/>
  <p:tag name="KSO_WM_UNIT_LINE_FILL_TYPE" val="2"/>
</p:tagLst>
</file>

<file path=ppt/tags/tag116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3"/>
  <p:tag name="KSO_WM_UNIT_LINE_FILL_TYPE" val="2"/>
</p:tagLst>
</file>

<file path=ppt/tags/tag1167.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16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1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1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7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9"/>
  <p:tag name="KSO_WM_UNIT_LINE_FILL_TYPE" val="2"/>
</p:tagLst>
</file>

<file path=ppt/tags/tag11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9"/>
  <p:tag name="KSO_WM_UNIT_LINE_FILL_TYPE" val="2"/>
</p:tagLst>
</file>

<file path=ppt/tags/tag11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1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8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9"/>
  <p:tag name="KSO_WM_UNIT_LINE_FILL_TYPE" val="2"/>
</p:tagLst>
</file>

<file path=ppt/tags/tag11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8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8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19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1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19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19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195.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 name="KSO_WM_UNIT_LINE_FORE_SCHEMECOLOR_INDEX_BRIGHTNESS" val="-0.5"/>
  <p:tag name="KSO_WM_UNIT_LINE_FORE_SCHEMECOLOR_INDEX" val="14"/>
  <p:tag name="KSO_WM_UNIT_LINE_FILL_TYPE" val="2"/>
</p:tagLst>
</file>

<file path=ppt/tags/tag11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9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3"/>
  <p:tag name="KSO_WM_UNIT_LINE_FILL_TYPE" val="2"/>
</p:tagLst>
</file>

<file path=ppt/tags/tag119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3"/>
  <p:tag name="KSO_WM_UNIT_LINE_FILL_TYPE" val="2"/>
</p:tagLst>
</file>

<file path=ppt/tags/tag1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20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3"/>
  <p:tag name="KSO_WM_UNIT_LINE_FILL_TYPE" val="2"/>
</p:tagLst>
</file>

<file path=ppt/tags/tag120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3"/>
  <p:tag name="KSO_WM_UNIT_LINE_FILL_TYPE" val="2"/>
</p:tagLst>
</file>

<file path=ppt/tags/tag120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3"/>
  <p:tag name="KSO_WM_UNIT_LINE_FILL_TYPE" val="2"/>
</p:tagLst>
</file>

<file path=ppt/tags/tag120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3"/>
  <p:tag name="KSO_WM_UNIT_LINE_FILL_TYPE" val="2"/>
</p:tagLst>
</file>

<file path=ppt/tags/tag120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3"/>
  <p:tag name="KSO_WM_UNIT_LINE_FILL_TYPE" val="2"/>
</p:tagLst>
</file>

<file path=ppt/tags/tag120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3"/>
  <p:tag name="KSO_WM_UNIT_LINE_FILL_TYPE" val="2"/>
</p:tagLst>
</file>

<file path=ppt/tags/tag120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3"/>
  <p:tag name="KSO_WM_UNIT_LINE_FILL_TYPE" val="2"/>
</p:tagLst>
</file>

<file path=ppt/tags/tag120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3"/>
  <p:tag name="KSO_WM_UNIT_LINE_FILL_TYPE" val="2"/>
</p:tagLst>
</file>

<file path=ppt/tags/tag120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3"/>
  <p:tag name="KSO_WM_UNIT_LINE_FILL_TYPE" val="2"/>
</p:tagLst>
</file>

<file path=ppt/tags/tag120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3"/>
  <p:tag name="KSO_WM_UNIT_LINE_FILL_TYPE" val="2"/>
</p:tagLst>
</file>

<file path=ppt/tags/tag1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1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3"/>
  <p:tag name="KSO_WM_UNIT_LINE_FILL_TYPE" val="2"/>
</p:tagLst>
</file>

<file path=ppt/tags/tag1211.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212.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21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214.xml><?xml version="1.0" encoding="utf-8"?>
<p:tagLst xmlns:a="http://schemas.openxmlformats.org/drawingml/2006/main" xmlns:r="http://schemas.openxmlformats.org/officeDocument/2006/relationships" xmlns:p="http://schemas.openxmlformats.org/presentationml/2006/main">
  <p:tag name="RAINPROBLEM" val="MultipleChoice"/>
  <p:tag name="PROBLEMSCORE" val="20.0"/>
</p:tagLst>
</file>

<file path=ppt/tags/tag121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1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1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1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1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2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22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2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2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2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2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2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2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31.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232.xml><?xml version="1.0" encoding="utf-8"?>
<p:tagLst xmlns:a="http://schemas.openxmlformats.org/drawingml/2006/main" xmlns:r="http://schemas.openxmlformats.org/officeDocument/2006/relationships" xmlns:p="http://schemas.openxmlformats.org/presentationml/2006/main">
  <p:tag name="KSO_WM_UNIT_FILL_FORE_SCHEMECOLOR_INDEX_BRIGHTNESS" val="-0.25"/>
  <p:tag name="KSO_WM_UNIT_FILL_FORE_SCHEMECOLOR_INDEX" val="14"/>
  <p:tag name="KSO_WM_UNIT_FILL_TYPE" val="1"/>
  <p:tag name="KSO_WM_UNIT_LINE_FORE_SCHEMECOLOR_INDEX_BRIGHTNESS" val="-0.25"/>
  <p:tag name="KSO_WM_UNIT_LINE_FORE_SCHEMECOLOR_INDEX" val="14"/>
  <p:tag name="KSO_WM_UNIT_LINE_FILL_TYPE" val="2"/>
</p:tagLst>
</file>

<file path=ppt/tags/tag1233.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ags/tag123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24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4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4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4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Lst>
</file>

<file path=ppt/tags/tag12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Lst>
</file>

<file path=ppt/tags/tag1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2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Lst>
</file>

<file path=ppt/tags/tag12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Lst>
</file>

<file path=ppt/tags/tag12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Lst>
</file>

<file path=ppt/tags/tag12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Lst>
</file>

<file path=ppt/tags/tag125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Lst>
</file>

<file path=ppt/tags/tag12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Lst>
</file>

<file path=ppt/tags/tag126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6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6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77.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278.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ags/tag1279.xml><?xml version="1.0" encoding="utf-8"?>
<p:tagLst xmlns:a="http://schemas.openxmlformats.org/drawingml/2006/main" xmlns:r="http://schemas.openxmlformats.org/officeDocument/2006/relationships" xmlns:p="http://schemas.openxmlformats.org/presentationml/2006/main">
  <p:tag name="KSO_WM_UNIT_FILL_FORE_SCHEMECOLOR_INDEX_BRIGHTNESS" val="-0.25"/>
  <p:tag name="KSO_WM_UNIT_FILL_FORE_SCHEMECOLOR_INDEX" val="14"/>
  <p:tag name="KSO_WM_UNIT_FILL_TYPE" val="1"/>
  <p:tag name="KSO_WM_UNIT_LINE_FORE_SCHEMECOLOR_INDEX_BRIGHTNESS" val="-0.35"/>
  <p:tag name="KSO_WM_UNIT_LINE_FORE_SCHEMECOLOR_INDEX" val="14"/>
  <p:tag name="KSO_WM_UNIT_LINE_FILL_TYPE" val="2"/>
</p:tagLst>
</file>

<file path=ppt/tags/tag12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80.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281.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28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3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3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3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4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4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8"/>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1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5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6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6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6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1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8"/>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1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7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7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8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8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8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1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9.xml><?xml version="1.0" encoding="utf-8"?>
<p:tagLst xmlns:a="http://schemas.openxmlformats.org/drawingml/2006/main" xmlns:r="http://schemas.openxmlformats.org/officeDocument/2006/relationships" xmlns:p="http://schemas.openxmlformats.org/presentationml/2006/main">
  <p:tag name="RAINPROBLEM" val="MultipleChoice"/>
  <p:tag name="PROBLEMSCORE" val="30.0"/>
  <p:tag name="PROBLEMHASREMARK" val="True"/>
  <p:tag name="PROBLEMREMARK" val="设度为4的树中度为0,1,2,3,4结点个数分别为n0,n1,n2,n3,n4根据树中结点度的关系可以推出：n0 = 1 + n2 + 2 * n3 + 3 * n4 = 1 + 1 + 2 * 10 + 3 * 20 = 82"/>
</p:tagLst>
</file>

<file path=ppt/tags/tag19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9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0"/>
  <p:tag name="PROBLEMHASREMARK" val="True"/>
  <p:tag name="PROBLEMREMARK" val="树的度=MAX（结点1的度结点2的度结点3的度……结点n的度)。&#10;二叉树之所以称为二叉树,是因为二叉树中节点的度最大是2,也可以小于2。"/>
</p:tagLst>
</file>

<file path=ppt/tags/tag19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9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9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0"/>
</p:tagLst>
</file>

<file path=ppt/tags/tag2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9.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2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2.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15"/>
  <p:tag name="KSO_WM_UNIT_LINE_FORE_SCHEMECOLOR_INDEX_2" val="14"/>
  <p:tag name="KSO_WM_UNIT_LINE_FORE_SCHEMECOLOR_INDEX_2_POS" val="0.89"/>
  <p:tag name="KSO_WM_UNIT_LINE_FORE_SCHEMECOLOR_INDEX_2_TRANS" val="0"/>
  <p:tag name="KSO_WM_UNIT_LINE_GRADIENT_TYPE" val="0"/>
  <p:tag name="KSO_WM_UNIT_LINE_GRADIENT_ANGLE" val="70"/>
  <p:tag name="KSO_WM_UNIT_LINE_GRADIENT_DIRECTION" val="-2"/>
  <p:tag name="KSO_WM_UNIT_LINE_FILL_TYPE" val="5"/>
  <p:tag name="KSO_WM_UNIT_TEXT_FILL_FORE_SCHEMECOLOR_INDEX_BRIGHTNESS" val="0"/>
  <p:tag name="KSO_WM_UNIT_TEXT_FILL_FORE_SCHEMECOLOR_INDEX" val="2"/>
  <p:tag name="KSO_WM_UNIT_TEXT_FILL_TYPE" val="1"/>
</p:tagLst>
</file>

<file path=ppt/tags/tag21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21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21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216.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2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8.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2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4.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2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2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2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35"/>
  <p:tag name="KSO_WM_UNIT_FILL_FORE_SCHEMECOLOR_INDEX_2_TRANS" val="0"/>
  <p:tag name="KSO_WM_UNIT_FILL_FORE_SCHEMECOLOR_INDEX_3_BRIGHTNESS" val="0"/>
  <p:tag name="KSO_WM_UNIT_FILL_FORE_SCHEMECOLOR_INDEX_3" val="10"/>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22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2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2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2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3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23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35"/>
  <p:tag name="KSO_WM_UNIT_FILL_FORE_SCHEMECOLOR_INDEX_2_TRANS" val="0"/>
  <p:tag name="KSO_WM_UNIT_FILL_FORE_SCHEMECOLOR_INDEX_3_BRIGHTNESS" val="0"/>
  <p:tag name="KSO_WM_UNIT_FILL_FORE_SCHEMECOLOR_INDEX_3" val="10"/>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23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2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4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2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2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4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24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2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2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2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2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2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7.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2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2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35"/>
  <p:tag name="KSO_WM_UNIT_FILL_FORE_SCHEMECOLOR_INDEX_2_TRANS" val="0"/>
  <p:tag name="KSO_WM_UNIT_FILL_FORE_SCHEMECOLOR_INDEX_3_BRIGHTNESS" val="0"/>
  <p:tag name="KSO_WM_UNIT_FILL_FORE_SCHEMECOLOR_INDEX_3" val="10"/>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26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6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2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2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2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0.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2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2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35"/>
  <p:tag name="KSO_WM_UNIT_FILL_FORE_SCHEMECOLOR_INDEX_2_TRANS" val="0"/>
  <p:tag name="KSO_WM_UNIT_FILL_FORE_SCHEMECOLOR_INDEX_3_BRIGHTNESS" val="0"/>
  <p:tag name="KSO_WM_UNIT_FILL_FORE_SCHEMECOLOR_INDEX_3" val="10"/>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2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27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7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27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2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2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2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2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2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28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2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28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28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28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15"/>
  <p:tag name="KSO_WM_UNIT_LINE_FORE_SCHEMECOLOR_INDEX_2" val="14"/>
  <p:tag name="KSO_WM_UNIT_LINE_FORE_SCHEMECOLOR_INDEX_2_POS" val="0.89"/>
  <p:tag name="KSO_WM_UNIT_LINE_FORE_SCHEMECOLOR_INDEX_2_TRANS" val="0"/>
  <p:tag name="KSO_WM_UNIT_LINE_GRADIENT_TYPE" val="0"/>
  <p:tag name="KSO_WM_UNIT_LINE_GRADIENT_ANGLE" val="70"/>
  <p:tag name="KSO_WM_UNIT_LINE_GRADIENT_DIRECTION" val="-2"/>
  <p:tag name="KSO_WM_UNIT_LINE_FILL_TYPE" val="5"/>
  <p:tag name="KSO_WM_UNIT_TEXT_FILL_FORE_SCHEMECOLOR_INDEX_BRIGHTNESS" val="0"/>
  <p:tag name="KSO_WM_UNIT_TEXT_FILL_FORE_SCHEMECOLOR_INDEX" val="2"/>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29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29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293.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29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295.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29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297.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298.xml><?xml version="1.0" encoding="utf-8"?>
<p:tagLst xmlns:a="http://schemas.openxmlformats.org/drawingml/2006/main" xmlns:r="http://schemas.openxmlformats.org/officeDocument/2006/relationships" xmlns:p="http://schemas.openxmlformats.org/presentationml/2006/main">
  <p:tag name="RAINPROBLEM" val="MultipleChoice"/>
  <p:tag name="PROBLEMSCORE" val="30.0"/>
  <p:tag name="PROBLEMHASREMARK" val="True"/>
  <p:tag name="PROBLEMREMARK" val="2(6-1)=32,第6层&#10;32-8=24,第6层非叶子&#10;24*2=48;第7层叶子&#10;前6层共26-1=63，故共有&#10;63+48=111"/>
</p:tagLst>
</file>

<file path=ppt/tags/tag29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0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0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0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0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0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1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3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17.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1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8"/>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3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32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3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3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3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3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32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3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3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3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47.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8"/>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3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3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3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35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5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5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35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35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3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36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6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3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3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3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3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8"/>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3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3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37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9"/>
  <p:tag name="KSO_WM_UNIT_LINE_FILL_TYPE" val="2"/>
</p:tagLst>
</file>

<file path=ppt/tags/tag37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9"/>
  <p:tag name="KSO_WM_UNIT_LINE_FILL_TYPE" val="2"/>
</p:tagLst>
</file>

<file path=ppt/tags/tag3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7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3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3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38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3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8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8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38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9"/>
  <p:tag name="KSO_WM_UNIT_LINE_FILL_TYPE" val="2"/>
</p:tagLst>
</file>

<file path=ppt/tags/tag38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9"/>
  <p:tag name="KSO_WM_UNIT_LINE_FILL_TYPE" val="2"/>
</p:tagLst>
</file>

<file path=ppt/tags/tag38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9"/>
  <p:tag name="KSO_WM_UNIT_LINE_FILL_TYPE" val="2"/>
</p:tagLst>
</file>

<file path=ppt/tags/tag3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9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39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39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9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9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9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9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8"/>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3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8"/>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4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4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40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40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40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0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0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40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4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8"/>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4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1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1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8"/>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4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8"/>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2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42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9"/>
  <p:tag name="KSO_WM_UNIT_LINE_FILL_TYPE" val="2"/>
</p:tagLst>
</file>

<file path=ppt/tags/tag42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9"/>
  <p:tag name="KSO_WM_UNIT_LINE_FILL_TYPE" val="2"/>
</p:tagLst>
</file>

<file path=ppt/tags/tag4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4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4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42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3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43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9"/>
  <p:tag name="KSO_WM_UNIT_LINE_FILL_TYPE" val="2"/>
</p:tagLst>
</file>

<file path=ppt/tags/tag43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9"/>
  <p:tag name="KSO_WM_UNIT_LINE_FILL_TYPE" val="2"/>
</p:tagLst>
</file>

<file path=ppt/tags/tag43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9"/>
  <p:tag name="KSO_WM_UNIT_LINE_FILL_TYPE" val="2"/>
</p:tagLst>
</file>

<file path=ppt/tags/tag4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3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4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4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4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450.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4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8"/>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4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4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4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45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4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4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46.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4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46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6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6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6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4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4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4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46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47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4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47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7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7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4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4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4"/>
  <p:tag name="KSO_WM_UNIT_TEXT_FILL_TYPE" val="1"/>
</p:tagLst>
</file>

<file path=ppt/tags/tag4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4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4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4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48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4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492.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49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494.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49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4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4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4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5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0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0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0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0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0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0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1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1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1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1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1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1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1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1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5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2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2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2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2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53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5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5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5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53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53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53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53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539.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54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541.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54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543.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545.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5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5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5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5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8"/>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5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6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8"/>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57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7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7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7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58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5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5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5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5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5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5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8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58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8"/>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5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9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9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9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9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9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5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5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5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6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6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60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603.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6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0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8"/>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60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8"/>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60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8"/>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60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0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8"/>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61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6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6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6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1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9"/>
  <p:tag name="KSO_WM_UNIT_LINE_FILL_TYPE" val="2"/>
</p:tagLst>
</file>

<file path=ppt/tags/tag61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6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18.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6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8"/>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620.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621.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62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623.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62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6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62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6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28.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62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6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31.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63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3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63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6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37.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Lst>
</file>

<file path=ppt/tags/tag638.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63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40.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64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6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64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64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45.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646.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64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648.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64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6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650.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6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2"/>
  <p:tag name="KSO_WM_UNIT_LINE_FILL_TYPE" val="2"/>
</p:tagLst>
</file>

<file path=ppt/tags/tag6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5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8"/>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6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6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6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6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6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6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6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6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6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5"/>
  <p:tag name="KSO_WM_UNIT_FILL_FORE_SCHEMECOLOR_INDEX_2_TRANS" val="0"/>
  <p:tag name="KSO_WM_UNIT_FILL_FORE_SCHEMECOLOR_INDEX_3_BRIGHTNESS" val="-0.01"/>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6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5"/>
  <p:tag name="KSO_WM_UNIT_FILL_FORE_SCHEMECOLOR_INDEX_2_TRANS" val="0"/>
  <p:tag name="KSO_WM_UNIT_FILL_FORE_SCHEMECOLOR_INDEX_3_BRIGHTNESS" val="-0.01"/>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5"/>
  <p:tag name="KSO_WM_UNIT_FILL_FORE_SCHEMECOLOR_INDEX_2_TRANS" val="0"/>
  <p:tag name="KSO_WM_UNIT_FILL_FORE_SCHEMECOLOR_INDEX_3_BRIGHTNESS" val="-0.01"/>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67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7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7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67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6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6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6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8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8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8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8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8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8"/>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6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9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9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9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6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69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69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8"/>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70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0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0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0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0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0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0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0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0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8"/>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7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1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1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7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71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7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1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2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30.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73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7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3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7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4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4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7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5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5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5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5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6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6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Lst>
</file>

<file path=ppt/tags/tag76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Lst>
</file>

<file path=ppt/tags/tag76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Lst>
</file>

<file path=ppt/tags/tag7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Lst>
</file>

<file path=ppt/tags/tag7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Lst>
</file>

<file path=ppt/tags/tag7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Lst>
</file>

<file path=ppt/tags/tag7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Lst>
</file>

<file path=ppt/tags/tag769.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7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7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7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7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Lst>
</file>

<file path=ppt/tags/tag7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8.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7"/>
  <p:tag name="KSO_WM_UNIT_LINE_FILL_TYPE" val="2"/>
</p:tagLst>
</file>

<file path=ppt/tags/tag7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8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Lst>
</file>

<file path=ppt/tags/tag79.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79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Lst>
</file>

<file path=ppt/tags/tag7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Lst>
</file>

<file path=ppt/tags/tag79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Lst>
</file>

<file path=ppt/tags/tag79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Lst>
</file>

<file path=ppt/tags/tag79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Lst>
</file>

<file path=ppt/tags/tag79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9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9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9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9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8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0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0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0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0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0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08.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80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1.xml><?xml version="1.0" encoding="utf-8"?>
<p:tagLst xmlns:a="http://schemas.openxmlformats.org/drawingml/2006/main" xmlns:r="http://schemas.openxmlformats.org/officeDocument/2006/relationships" xmlns:p="http://schemas.openxmlformats.org/presentationml/2006/main">
  <p:tag name="KSO_WM_UNIT_FILL_FORE_SCHEMECOLOR_INDEX_BRIGHTNESS" val="-0.25"/>
  <p:tag name="KSO_WM_UNIT_FILL_FORE_SCHEMECOLOR_INDEX" val="10"/>
  <p:tag name="KSO_WM_UNIT_FILL_TYPE" val="1"/>
  <p:tag name="KSO_WM_UNIT_TEXT_FILL_FORE_SCHEMECOLOR_INDEX_BRIGHTNESS" val="0"/>
  <p:tag name="KSO_WM_UNIT_TEXT_FILL_FORE_SCHEMECOLOR_INDEX" val="13"/>
  <p:tag name="KSO_WM_UNIT_TEXT_FILL_TYPE" val="1"/>
</p:tagLst>
</file>

<file path=ppt/tags/tag8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8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1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8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1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2.xml><?xml version="1.0" encoding="utf-8"?>
<p:tagLst xmlns:a="http://schemas.openxmlformats.org/drawingml/2006/main" xmlns:r="http://schemas.openxmlformats.org/officeDocument/2006/relationships" xmlns:p="http://schemas.openxmlformats.org/presentationml/2006/main">
  <p:tag name="KSO_WM_UNIT_FILL_FORE_SCHEMECOLOR_INDEX_BRIGHTNESS" val="0.6"/>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82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2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2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2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Lst>
</file>

<file path=ppt/tags/tag82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Lst>
</file>

<file path=ppt/tags/tag8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Lst>
</file>

<file path=ppt/tags/tag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8"/>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83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Lst>
</file>

<file path=ppt/tags/tag8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Lst>
</file>

<file path=ppt/tags/tag8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Lst>
</file>

<file path=ppt/tags/tag8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Lst>
</file>

<file path=ppt/tags/tag83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84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4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4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48.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849.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850.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851.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8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5"/>
  <p:tag name="KSO_WM_UNIT_FILL_FORE_SCHEMECOLOR_INDEX_2_TRANS" val="0"/>
  <p:tag name="KSO_WM_UNIT_FILL_FORE_SCHEMECOLOR_INDEX_3_BRIGHTNESS" val="-0.01"/>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5"/>
  <p:tag name="KSO_WM_UNIT_FILL_FORE_SCHEMECOLOR_INDEX_2_TRANS" val="0"/>
  <p:tag name="KSO_WM_UNIT_FILL_FORE_SCHEMECOLOR_INDEX_3_BRIGHTNESS" val="-0.01"/>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8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5"/>
  <p:tag name="KSO_WM_UNIT_FILL_FORE_SCHEMECOLOR_INDEX_2_TRANS" val="0"/>
  <p:tag name="KSO_WM_UNIT_FILL_FORE_SCHEMECOLOR_INDEX_3_BRIGHTNESS" val="-0.01"/>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8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57.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8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59.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86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6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62.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863.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864.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865.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8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867.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868.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86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870.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87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8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5"/>
  <p:tag name="KSO_WM_UNIT_FILL_FORE_SCHEMECOLOR_INDEX_2_TRANS" val="0"/>
  <p:tag name="KSO_WM_UNIT_FILL_FORE_SCHEMECOLOR_INDEX_3_BRIGHTNESS" val="-0.01"/>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8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5"/>
  <p:tag name="KSO_WM_UNIT_FILL_FORE_SCHEMECOLOR_INDEX_2_TRANS" val="0"/>
  <p:tag name="KSO_WM_UNIT_FILL_FORE_SCHEMECOLOR_INDEX_3_BRIGHTNESS" val="-0.01"/>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8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5"/>
  <p:tag name="KSO_WM_UNIT_FILL_FORE_SCHEMECOLOR_INDEX_2_TRANS" val="0"/>
  <p:tag name="KSO_WM_UNIT_FILL_FORE_SCHEMECOLOR_INDEX_3_BRIGHTNESS" val="-0.01"/>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8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8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8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8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8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8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8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8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9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8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89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893.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89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9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9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9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9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9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90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0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90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0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90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9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90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90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90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90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910.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911.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9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913.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914.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9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916.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917.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9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1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9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2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931.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9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3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9"/>
  <p:tag name="KSO_WM_UNIT_LINE_FILL_TYPE" val="2"/>
</p:tagLst>
</file>

<file path=ppt/tags/tag9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9"/>
  <p:tag name="KSO_WM_UNIT_LINE_FILL_TYPE" val="2"/>
</p:tagLst>
</file>

<file path=ppt/tags/tag942.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943.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944.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94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94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4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5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5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5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9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60.xml><?xml version="1.0" encoding="utf-8"?>
<p:tagLst xmlns:a="http://schemas.openxmlformats.org/drawingml/2006/main" xmlns:r="http://schemas.openxmlformats.org/officeDocument/2006/relationships" xmlns:p="http://schemas.openxmlformats.org/presentationml/2006/main">
  <p:tag name="RAINPROBLEM" val="MultipleChoice"/>
  <p:tag name="PROBLEMSCORE" val="20.0"/>
  <p:tag name="PROBLEMHASREMARK" val="True"/>
  <p:tag name="PROBLEMREMARK" val="可直接利用卡特兰数：h(n)=C(2n,n)/(n+1)。求得是14"/>
</p:tagLst>
</file>

<file path=ppt/tags/tag96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6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6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6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6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6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6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6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97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7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7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97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97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9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3509"/>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direction&quot;:1,&quot;id&quot;:&quot;2021-04-01T15:29:23&quot;,&quot;maxSize&quot;:{&quot;size1&quot;:57.49965091464977},&quot;minSize&quot;:{&quot;size1&quot;:43.79965091464977},&quot;normalSize&quot;:{&quot;size1&quot;:43.79965091464977},&quot;subLayout&quot;:[{&quot;id&quot;:&quot;2021-04-01T15:29:23&quot;,&quot;maxSize&quot;:{&quot;size1&quot;:66.7},&quot;minSize&quot;:{&quot;size1&quot;:24.4},&quot;normalSize&quot;:{&quot;size1&quot;:52.829629629629636},&quot;subLayout&quot;:[{&quot;id&quot;:&quot;2021-04-01T15:29:23&quot;,&quot;margin&quot;:{&quot;bottom&quot;:0,&quot;left&quot;:2.5399999618530273,&quot;right&quot;:0,&quot;top&quot;:2.5399999618530273},&quot;type&quot;:0},{&quot;id&quot;:&quot;2021-04-01T15:29:23&quot;,&quot;margin&quot;:{&quot;bottom&quot;:2.5399999618530273,&quot;left&quot;:2.5399999618530273,&quot;right&quot;:0,&quot;top&quot;:0.847000002861023},&quot;type&quot;:0}],&quot;type&quot;:0},{&quot;id&quot;:&quot;2021-04-01T15:29:23&quot;,&quot;margin&quot;:{&quot;bottom&quot;:2.5399999618530273,&quot;left&quot;:1.2699999809265137,&quot;right&quot;:2.5399999618530273,&quot;top&quot;:2.5399999618530273},&quot;type&quot;:0}],&quot;type&quot;:0}"/>
  <p:tag name="KSO_WM_SLIDE_BACKGROUND" val="[&quot;general&quot;,&quot;frame&quot;]"/>
  <p:tag name="KSO_WM_SLIDE_RATIO" val="1.777778"/>
  <p:tag name="KSO_WM_CHIP_INFOS" val="{&quot;type&quot;:&quot;0&quot;,&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ecf2eb4ddc3daf3fef3fbc5"/>
  <p:tag name="KSO_WM_CHIP_FILLPROP" val="[[{&quot;fill_id&quot;:&quot;722accd572074b41a2d4cf8c733c9957&quot;,&quot;fill_align&quot;:&quot;lb&quot;,&quot;text_align&quot;:&quot;lb&quot;,&quot;text_direction&quot;:&quot;horizontal&quot;,&quot;chip_types&quot;:[&quot;header&quot;]},{&quot;fill_id&quot;:&quot;164c300f690d423ab1b6e3b65edb0bf9&quot;,&quot;fill_align&quot;:&quot;lt&quot;,&quot;text_align&quot;:&quot;lt&quot;,&quot;text_direction&quot;:&quot;horizontal&quot;,&quot;chip_types&quot;:[&quot;text&quot;]},{&quot;fill_id&quot;:&quot;e836bed5e59843b5bc0179a1591ebf37&quot;,&quot;fill_align&quot;:&quot;lm&quot;,&quot;text_align&quot;:&quot;lm&quot;,&quot;text_direction&quot;:&quot;horizontal&quot;,&quot;chip_types&quot;:[&quot;pictext&quot;,&quot;text&quot;,&quot;picture&quot;,&quot;chart&quot;,&quot;table&quot;,&quot;video&quot;],&quot;support_features&quot;:[&quot;collage&quot;,&quot;carousel&quot;,&quot;creativecrop&quot;]}]]"/>
  <p:tag name="KSO_WM_SLIDE_ID" val="diagram2021350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96"/>
  <p:tag name="KSO_WM_SLIDE_POSITION" val="72*72"/>
  <p:tag name="KSO_WM_TAG_VERSION" val="1.0"/>
  <p:tag name="KSO_WM_SLIDE_LAYOUT" val="a_b_d_f"/>
  <p:tag name="KSO_WM_SLIDE_LAYOUT_CNT" val="1_1_1_1"/>
  <p:tag name="KSO_WM_CHIP_DECFILLPROP" val="[]"/>
  <p:tag name="KSO_WM_SLIDE_CAN_ADD_NAVIGATION" val="1"/>
  <p:tag name="KSO_WM_CHIP_GROUPID" val="5ed8af63afe44fab1839bf75"/>
  <p:tag name="KSO_WM_SLIDE_BK_DARK_LIGHT" val="2"/>
  <p:tag name="KSO_WM_SLIDE_BACKGROUND_TYPE" val="frame"/>
  <p:tag name="KSO_WM_SLIDE_SUPPORT_FEATURE_TYPE" val="7"/>
  <p:tag name="KSO_WM_TEMPLATE_ASSEMBLE_XID" val="60656f214054ed1e2fb803d7"/>
  <p:tag name="KSO_WM_TEMPLATE_ASSEMBLE_GROUPID" val="60656f214054ed1e2fb803d7"/>
</p:tagLst>
</file>

<file path=ppt/tags/tag9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509_1*i*1"/>
  <p:tag name="KSO_WM_UNIT_LAYERLEVEL" val="1"/>
  <p:tag name="KSO_WM_TAG_VERSION" val="1.0"/>
  <p:tag name="KSO_WM_BEAUTIFY_FLAG" val="#wm#"/>
  <p:tag name="KSO_WM_UNIT_SUBTYPE" val="h"/>
  <p:tag name="KSO_WM_SLIDE_BACKGROUND_TYPE" val="frame"/>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3509"/>
  <p:tag name="KSO_WM_UNIT_VALUE" val="1150"/>
  <p:tag name="KSO_WM_TEMPLATE_ASSEMBLE_XID" val="60656f214054ed1e2fb803d7"/>
  <p:tag name="KSO_WM_TEMPLATE_ASSEMBLE_GROUPID" val="60656f214054ed1e2fb803d7"/>
</p:tagLst>
</file>

<file path=ppt/tags/tag98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大标题内容"/>
  <p:tag name="KSO_WM_UNIT_NOCLEAR" val="0"/>
  <p:tag name="KSO_WM_UNIT_SHOW_EDIT_AREA_INDICATION" val="1"/>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3509_1*a*1"/>
  <p:tag name="KSO_WM_TEMPLATE_CATEGORY" val="diagram"/>
  <p:tag name="KSO_WM_TEMPLATE_INDEX" val="20213509"/>
  <p:tag name="KSO_WM_UNIT_LAYERLEVEL" val="1"/>
  <p:tag name="KSO_WM_TAG_VERSION" val="1.0"/>
  <p:tag name="KSO_WM_BEAUTIFY_FLAG" val="#wm#"/>
  <p:tag name="KSO_WM_CHIP_GROUPID" val="5f461bcef3f92eac738049c8"/>
  <p:tag name="KSO_WM_CHIP_XID" val="5f461bcef3f92eac738049c9"/>
  <p:tag name="KSO_WM_UNIT_DEC_AREA_ID" val="8ee41b3540444eed991bb5dfada1e76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fd9bf5e77b6b41fca9f20bfae6450709"/>
  <p:tag name="KSO_WM_UNIT_TEXT_FILL_FORE_SCHEMECOLOR_INDEX_BRIGHTNESS" val="0"/>
  <p:tag name="KSO_WM_UNIT_TEXT_FILL_FORE_SCHEMECOLOR_INDEX" val="13"/>
  <p:tag name="KSO_WM_UNIT_TEXT_FILL_TYPE" val="1"/>
  <p:tag name="KSO_WM_TEMPLATE_ASSEMBLE_XID" val="60656f214054ed1e2fb803d7"/>
  <p:tag name="KSO_WM_TEMPLATE_ASSEMBLE_GROUPID" val="60656f214054ed1e2fb803d7"/>
</p:tagLst>
</file>

<file path=ppt/tags/tag98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可添加副标题"/>
  <p:tag name="KSO_WM_UNIT_NOCLEAR" val="0"/>
  <p:tag name="KSO_WM_UNIT_SHOW_EDIT_AREA_INDICATION" val="1"/>
  <p:tag name="KSO_WM_UNIT_VALUE" val="25"/>
  <p:tag name="KSO_WM_UNIT_HIGHLIGHT" val="0"/>
  <p:tag name="KSO_WM_UNIT_COMPATIBLE" val="0"/>
  <p:tag name="KSO_WM_UNIT_DIAGRAM_ISNUMVISUAL" val="0"/>
  <p:tag name="KSO_WM_UNIT_DIAGRAM_ISREFERUNIT" val="0"/>
  <p:tag name="KSO_WM_UNIT_TYPE" val="b"/>
  <p:tag name="KSO_WM_UNIT_INDEX" val="1"/>
  <p:tag name="KSO_WM_UNIT_ID" val="diagram20213509_1*b*1"/>
  <p:tag name="KSO_WM_TEMPLATE_CATEGORY" val="diagram"/>
  <p:tag name="KSO_WM_TEMPLATE_INDEX" val="20213509"/>
  <p:tag name="KSO_WM_UNIT_LAYERLEVEL" val="1"/>
  <p:tag name="KSO_WM_TAG_VERSION" val="1.0"/>
  <p:tag name="KSO_WM_BEAUTIFY_FLAG" val="#wm#"/>
  <p:tag name="KSO_WM_CHIP_GROUPID" val="5f461bcef3f92eac738049c8"/>
  <p:tag name="KSO_WM_CHIP_XID" val="5f461bcef3f92eac738049c9"/>
  <p:tag name="KSO_WM_UNIT_DEC_AREA_ID" val="ffa939ecb0bf4c5ea9ed9ddf06620f3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fd9bf5e77b6b41fca9f20bfae6450709"/>
  <p:tag name="KSO_WM_UNIT_TEXT_FILL_FORE_SCHEMECOLOR_INDEX_BRIGHTNESS" val="-0.5"/>
  <p:tag name="KSO_WM_UNIT_TEXT_FILL_FORE_SCHEMECOLOR_INDEX" val="14"/>
  <p:tag name="KSO_WM_UNIT_TEXT_FILL_TYPE" val="1"/>
  <p:tag name="KSO_WM_TEMPLATE_ASSEMBLE_XID" val="60656f214054ed1e2fb803d7"/>
  <p:tag name="KSO_WM_TEMPLATE_ASSEMBLE_GROUPID" val="60656f214054ed1e2fb803d7"/>
</p:tagLst>
</file>

<file path=ppt/tags/tag984.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509_1*f*1"/>
  <p:tag name="KSO_WM_TEMPLATE_CATEGORY" val="diagram"/>
  <p:tag name="KSO_WM_TEMPLATE_INDEX" val="20213509"/>
  <p:tag name="KSO_WM_UNIT_LAYERLEVEL" val="1"/>
  <p:tag name="KSO_WM_TAG_VERSION" val="1.0"/>
  <p:tag name="KSO_WM_BEAUTIFY_FLAG" val="#wm#"/>
  <p:tag name="KSO_WM_UNIT_DEFAULT_FONT" val="14;20;2"/>
  <p:tag name="KSO_WM_UNIT_BLOCK" val="0"/>
  <p:tag name="KSO_WM_UNIT_VALUE" val="46"/>
  <p:tag name="KSO_WM_UNIT_SHOW_EDIT_AREA_INDICATION" val="1"/>
  <p:tag name="KSO_WM_CHIP_GROUPID" val="5e6b05596848fb12bee65ac8"/>
  <p:tag name="KSO_WM_CHIP_XID" val="5e6b05596848fb12bee65aca"/>
  <p:tag name="KSO_WM_UNIT_DEC_AREA_ID" val="8b532dae32f04ea08a55133f09d11db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0d2e724d76d94bf9a1ce47ac52d3f4f8"/>
  <p:tag name="KSO_WM_UNIT_TEXT_FILL_FORE_SCHEMECOLOR_INDEX_BRIGHTNESS" val="0.25"/>
  <p:tag name="KSO_WM_UNIT_TEXT_FILL_FORE_SCHEMECOLOR_INDEX" val="13"/>
  <p:tag name="KSO_WM_UNIT_TEXT_FILL_TYPE" val="1"/>
  <p:tag name="KSO_WM_TEMPLATE_ASSEMBLE_XID" val="60656f214054ed1e2fb803d7"/>
  <p:tag name="KSO_WM_TEMPLATE_ASSEMBLE_GROUPID" val="60656f214054ed1e2fb803d7"/>
</p:tagLst>
</file>

<file path=ppt/tags/tag985.xml><?xml version="1.0" encoding="utf-8"?>
<p:tagLst xmlns:a="http://schemas.openxmlformats.org/drawingml/2006/main" xmlns:r="http://schemas.openxmlformats.org/officeDocument/2006/relationships" xmlns:p="http://schemas.openxmlformats.org/presentationml/2006/main">
  <p:tag name="KSO_WM_SLIDE_LAYOUT_INFO" val="{&quot;direction&quot;:1,&quot;id&quot;:&quot;2021-04-01T15:26:35&quot;,&quot;maxSize&quot;:{&quot;size1&quot;:51.3},&quot;minSize&quot;:{&quot;size1&quot;:42.6},&quot;normalSize&quot;:{&quot;size1&quot;:42.6},&quot;subLayout&quot;:[{&quot;id&quot;:&quot;2021-04-01T15:26:35&quot;,&quot;margin&quot;:{&quot;bottom&quot;:1.6929999589920044,&quot;left&quot;:1.6929999589920044,&quot;right&quot;:0.0260000042617321,&quot;top&quot;:1.6929999589920044},&quot;type&quot;:0},{&quot;id&quot;:&quot;2021-04-01T15:26:35&quot;,&quot;margin&quot;:{&quot;bottom&quot;:5.079999923706055,&quot;left&quot;:1.7130000591278076,&quot;right&quot;:3.3410000801086426,&quot;top&quot;:5.079999923706055},&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50ebde9cedf940d1aeb735da52ac9dd9&quot;,&quot;fill_align&quot;:&quot;lm&quot;,&quot;chip_types&quot;:[&quot;picture&quot;]},{&quot;text_align&quot;:&quot;cm&quot;,&quot;text_direction&quot;:&quot;horizontal&quot;,&quot;support_big_font&quot;:true,&quot;fill_id&quot;:&quot;fadd3788f02f444db785165969f73384&quot;,&quot;fill_align&quot;:&quot;cm&quot;,&quot;chip_types&quot;:[&quot;header&quot;]}],[{&quot;text_align&quot;:&quot;lm&quot;,&quot;text_direction&quot;:&quot;horizontal&quot;,&quot;support_big_font&quot;:false,&quot;fill_id&quot;:&quot;50ebde9cedf940d1aeb735da52ac9dd9&quot;,&quot;fill_align&quot;:&quot;lm&quot;,&quot;chip_types&quot;:[&quot;picture&quot;]},{&quot;text_align&quot;:&quot;lm&quot;,&quot;text_direction&quot;:&quot;horizontal&quot;,&quot;support_big_font&quot;:true,&quot;fill_id&quot;:&quot;fadd3788f02f444db785165969f73384&quot;,&quot;fill_align&quot;:&quot;cm&quot;,&quot;chip_types&quot;:[&quot;text&quot;]}]]"/>
  <p:tag name="KSO_WM_SLIDE_ID" val="diagram2021189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360"/>
  <p:tag name="KSO_WM_SLIDE_POSITION" val="48*84"/>
  <p:tag name="KSO_WM_TAG_VERSION" val="1.0"/>
  <p:tag name="KSO_WM_BEAUTIFY_FLAG" val="#wm#"/>
  <p:tag name="KSO_WM_TEMPLATE_CATEGORY" val="diagram"/>
  <p:tag name="KSO_WM_TEMPLATE_INDEX" val="20211897"/>
  <p:tag name="KSO_WM_SLIDE_LAYOUT" val="a_d"/>
  <p:tag name="KSO_WM_SLIDE_LAYOUT_CNT" val="1_1"/>
  <p:tag name="KSO_WM_CHIP_XID" val="5eedbea4fa6683b8872baabb"/>
  <p:tag name="KSO_WM_CHIP_DECFILLPROP" val="[]"/>
  <p:tag name="KSO_WM_SLIDE_CAN_ADD_NAVIGATION" val="1"/>
  <p:tag name="KSO_WM_CHIP_GROUPID" val="5eedbea4fa6683b8872baaba"/>
  <p:tag name="KSO_WM_SLIDE_BK_DARK_LIGHT" val="2"/>
  <p:tag name="KSO_WM_SLIDE_BACKGROUND_TYPE" val="general"/>
  <p:tag name="KSO_WM_SLIDE_SUPPORT_FEATURE_TYPE" val="0"/>
  <p:tag name="KSO_WM_TEMPLATE_ASSEMBLE_XID" val="60656f0f4054ed1e2fb802bc"/>
  <p:tag name="KSO_WM_TEMPLATE_ASSEMBLE_GROUPID" val="60656f0f4054ed1e2fb802bc"/>
</p:tagLst>
</file>

<file path=ppt/tags/tag9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1897_1*i*1"/>
  <p:tag name="KSO_WM_TEMPLATE_CATEGORY" val="diagram"/>
  <p:tag name="KSO_WM_TEMPLATE_INDEX" val="20211897"/>
  <p:tag name="KSO_WM_UNIT_LAYERLEVEL" val="1"/>
  <p:tag name="KSO_WM_TAG_VERSION" val="1.0"/>
  <p:tag name="KSO_WM_BEAUTIFY_FLAG" val="#wm#"/>
  <p:tag name="KSO_WM_UNIT_ADJUSTLAYOUT_ID" val="25"/>
  <p:tag name="KSO_WM_UNIT_COLOR_SCHEME_SHAPE_ID" val="25"/>
  <p:tag name="KSO_WM_UNIT_COLOR_SCHEME_PARENT_PAGE" val="0_1"/>
  <p:tag name="KSO_WM_UNIT_FOIL_COLOR" val="1"/>
  <p:tag name="KSO_WM_UNIT_BLOCK" val="0"/>
  <p:tag name="KSO_WM_UNIT_SM_LIMIT_TYPE" val="2"/>
  <p:tag name="KSO_WM_UNIT_DEC_AREA_ID" val="dc4ab721f7e44c728458d3a6fc27f4a5"/>
  <p:tag name="KSO_WM_UNIT_DECORATE_INFO" val="{&quot;ReferentInfo&quot;:{&quot;Id&quot;:&quot;slide&quot;,&quot;X&quot;:{&quot;Pos&quot;:2},&quot;Y&quot;:{&quot;Pos&quot;:1}},&quot;DecorateInfoX&quot;:{&quot;Pos&quot;:2,&quot;IsAbs&quot;:false},&quot;DecorateInfoY&quot;:{&quot;Pos&quot;:1,&quot;IsAbs&quot;:false},&quot;DecorateInfoW&quot;:{&quot;IsAbs&quot;:false},&quot;DecorateInfoH&quot;:{&quot;IsAbs&quot;:false},&quot;whChangeMode&quot;:0}"/>
  <p:tag name="KSO_WM_CHIP_GROUPID" val="5eedbea4fa6683b8872baaba"/>
  <p:tag name="KSO_WM_CHIP_XID" val="5eedbea4fa6683b8872baabb"/>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14"/>
  <p:tag name="KSO_WM_UNIT_TEXT_FILL_TYPE" val="1"/>
  <p:tag name="KSO_WM_UNIT_VALUE" val="589"/>
  <p:tag name="KSO_WM_TEMPLATE_ASSEMBLE_XID" val="60656f0f4054ed1e2fb802bc"/>
  <p:tag name="KSO_WM_TEMPLATE_ASSEMBLE_GROUPID" val="60656f0f4054ed1e2fb802bc"/>
</p:tagLst>
</file>

<file path=ppt/tags/tag987.xml><?xml version="1.0" encoding="utf-8"?>
<p:tagLst xmlns:a="http://schemas.openxmlformats.org/drawingml/2006/main" xmlns:r="http://schemas.openxmlformats.org/officeDocument/2006/relationships" xmlns:p="http://schemas.openxmlformats.org/presentationml/2006/main">
  <p:tag name="KSO_WM_UNIT_VALUE" val="1269*1269"/>
  <p:tag name="KSO_WM_UNIT_HIGHLIGHT" val="0"/>
  <p:tag name="KSO_WM_UNIT_COMPATIBLE" val="1"/>
  <p:tag name="KSO_WM_UNIT_DIAGRAM_ISNUMVISUAL" val="0"/>
  <p:tag name="KSO_WM_UNIT_DIAGRAM_ISREFERUNIT" val="0"/>
  <p:tag name="KSO_WM_UNIT_TYPE" val="d"/>
  <p:tag name="KSO_WM_UNIT_INDEX" val="1"/>
  <p:tag name="KSO_WM_UNIT_ID" val="diagram20211897_1*d*1"/>
  <p:tag name="KSO_WM_TEMPLATE_CATEGORY" val="diagram"/>
  <p:tag name="KSO_WM_TEMPLATE_INDEX" val="20211897"/>
  <p:tag name="KSO_WM_UNIT_LAYERLEVEL" val="1"/>
  <p:tag name="KSO_WM_TAG_VERSION" val="1.0"/>
  <p:tag name="KSO_WM_BEAUTIFY_FLAG" val="#wm#"/>
  <p:tag name="KSO_WM_CHIP_GROUPID" val="5e7310da9a230a26b9e88a19"/>
  <p:tag name="KSO_WM_CHIP_XID" val="5e7310da9a230a26b9e88a1a"/>
  <p:tag name="KSO_WM_UNIT_DEC_AREA_ID" val="f9d847c0ad18456fb357f9a218ede9f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57a192c2e32242879043d7b8a393c5a8"/>
  <p:tag name="KSO_WM_TEMPLATE_ASSEMBLE_XID" val="60656f0f4054ed1e2fb802bc"/>
  <p:tag name="KSO_WM_TEMPLATE_ASSEMBLE_GROUPID" val="60656f0f4054ed1e2fb802bc"/>
  <p:tag name="KSO_WM_UNIT_PICTURE_CLIP_FLAG" val="0"/>
</p:tagLst>
</file>

<file path=ppt/tags/tag9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Lst>
</file>

<file path=ppt/tags/tag9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Lst>
</file>

<file path=ppt/tags/tag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Lst>
</file>

<file path=ppt/tags/tag9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Lst>
</file>

<file path=ppt/tags/tag9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Lst>
</file>

<file path=ppt/tags/tag9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Lst>
</file>

<file path=ppt/tags/tag9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Lst>
</file>

<file path=ppt/tags/tag9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Lst>
</file>

<file path=ppt/tags/tag9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Lst>
</file>

<file path=ppt/tags/tag9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Lst>
</file>

<file path=ppt/tags/tag9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Lst>
</file>

<file path=ppt/tags/tag9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Lst>
</file>

<file path=ppt/tags/tag9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A000120150209A05PWBG">
  <a:themeElements>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fontScheme name="A000120150209A05PWBG">
      <a:majorFont>
        <a:latin typeface="Times New Roman"/>
        <a:ea typeface="华文中宋"/>
        <a:cs typeface=""/>
      </a:majorFont>
      <a:minorFont>
        <a:latin typeface="Times New Roman"/>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lnDef>
  </a:objectDefaults>
  <a:extraClrSchemeLst>
    <a:extraClrScheme>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9_A000120150209A05PWBG">
  <a:themeElements>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fontScheme name="A000120150209A05PWBG">
      <a:majorFont>
        <a:latin typeface="Times New Roman"/>
        <a:ea typeface="华文中宋"/>
        <a:cs typeface=""/>
      </a:majorFont>
      <a:minorFont>
        <a:latin typeface="Times New Roman"/>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lnDef>
  </a:objectDefaults>
  <a:extraClrSchemeLst>
    <a:extraClrScheme>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000120150209A05PWBG">
  <a:themeElements>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fontScheme name="A000120150209A05PWBG">
      <a:majorFont>
        <a:latin typeface="Times New Roman"/>
        <a:ea typeface="华文中宋"/>
        <a:cs typeface=""/>
      </a:majorFont>
      <a:minorFont>
        <a:latin typeface="Times New Roman"/>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lnDef>
  </a:objectDefaults>
  <a:extraClrSchemeLst>
    <a:extraClrScheme>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A000120150209A05PWBG">
  <a:themeElements>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fontScheme name="A000120150209A05PWBG">
      <a:majorFont>
        <a:latin typeface="Times New Roman"/>
        <a:ea typeface="华文中宋"/>
        <a:cs typeface=""/>
      </a:majorFont>
      <a:minorFont>
        <a:latin typeface="Times New Roman"/>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lnDef>
  </a:objectDefaults>
  <a:extraClrSchemeLst>
    <a:extraClrScheme>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A000120150209A05PWBG">
  <a:themeElements>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fontScheme name="A000120150209A05PWBG">
      <a:majorFont>
        <a:latin typeface="Times New Roman"/>
        <a:ea typeface="华文中宋"/>
        <a:cs typeface=""/>
      </a:majorFont>
      <a:minorFont>
        <a:latin typeface="Times New Roman"/>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lnDef>
  </a:objectDefaults>
  <a:extraClrSchemeLst>
    <a:extraClrScheme>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A000120150209A05PWBG">
  <a:themeElements>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fontScheme name="A000120150209A05PWBG">
      <a:majorFont>
        <a:latin typeface="Times New Roman"/>
        <a:ea typeface="华文中宋"/>
        <a:cs typeface=""/>
      </a:majorFont>
      <a:minorFont>
        <a:latin typeface="Times New Roman"/>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lnDef>
  </a:objectDefaults>
  <a:extraClrSchemeLst>
    <a:extraClrScheme>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A000120150209A05PWBG">
  <a:themeElements>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fontScheme name="A000120150209A05PWBG">
      <a:majorFont>
        <a:latin typeface="Times New Roman"/>
        <a:ea typeface="华文中宋"/>
        <a:cs typeface=""/>
      </a:majorFont>
      <a:minorFont>
        <a:latin typeface="Times New Roman"/>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lnDef>
  </a:objectDefaults>
  <a:extraClrSchemeLst>
    <a:extraClrScheme>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A000120150209A05PWBG">
  <a:themeElements>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fontScheme name="A000120150209A05PWBG">
      <a:majorFont>
        <a:latin typeface="Times New Roman"/>
        <a:ea typeface="华文中宋"/>
        <a:cs typeface=""/>
      </a:majorFont>
      <a:minorFont>
        <a:latin typeface="Times New Roman"/>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lnDef>
  </a:objectDefaults>
  <a:extraClrSchemeLst>
    <a:extraClrScheme>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A000120150209A05PWBG">
  <a:themeElements>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fontScheme name="A000120150209A05PWBG">
      <a:majorFont>
        <a:latin typeface="Times New Roman"/>
        <a:ea typeface="华文中宋"/>
        <a:cs typeface=""/>
      </a:majorFont>
      <a:minorFont>
        <a:latin typeface="Times New Roman"/>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lnDef>
  </a:objectDefaults>
  <a:extraClrSchemeLst>
    <a:extraClrScheme>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7_A000120150209A05PWBG">
  <a:themeElements>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fontScheme name="A000120150209A05PWBG">
      <a:majorFont>
        <a:latin typeface="Times New Roman"/>
        <a:ea typeface="华文中宋"/>
        <a:cs typeface=""/>
      </a:majorFont>
      <a:minorFont>
        <a:latin typeface="Times New Roman"/>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lnDef>
  </a:objectDefaults>
  <a:extraClrSchemeLst>
    <a:extraClrScheme>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158</TotalTime>
  <Words>11141</Words>
  <Application>Microsoft Office PowerPoint</Application>
  <PresentationFormat>宽屏</PresentationFormat>
  <Paragraphs>2525</Paragraphs>
  <Slides>166</Slides>
  <Notes>4</Notes>
  <HiddenSlides>0</HiddenSlides>
  <MMClips>0</MMClips>
  <ScaleCrop>false</ScaleCrop>
  <HeadingPairs>
    <vt:vector size="8" baseType="variant">
      <vt:variant>
        <vt:lpstr>已用的字体</vt:lpstr>
      </vt:variant>
      <vt:variant>
        <vt:i4>24</vt:i4>
      </vt:variant>
      <vt:variant>
        <vt:lpstr>主题</vt:lpstr>
      </vt:variant>
      <vt:variant>
        <vt:i4>11</vt:i4>
      </vt:variant>
      <vt:variant>
        <vt:lpstr>嵌入 OLE 服务器</vt:lpstr>
      </vt:variant>
      <vt:variant>
        <vt:i4>1</vt:i4>
      </vt:variant>
      <vt:variant>
        <vt:lpstr>幻灯片标题</vt:lpstr>
      </vt:variant>
      <vt:variant>
        <vt:i4>166</vt:i4>
      </vt:variant>
    </vt:vector>
  </HeadingPairs>
  <TitlesOfParts>
    <vt:vector size="202" baseType="lpstr">
      <vt:lpstr>Microsoft Yahei</vt:lpstr>
      <vt:lpstr>等线</vt:lpstr>
      <vt:lpstr>等线 Light</vt:lpstr>
      <vt:lpstr>方正书宋简体</vt:lpstr>
      <vt:lpstr>方正细圆简体</vt:lpstr>
      <vt:lpstr>仿宋</vt:lpstr>
      <vt:lpstr>仿宋_GB2312</vt:lpstr>
      <vt:lpstr>华文楷体</vt:lpstr>
      <vt:lpstr>华文行楷</vt:lpstr>
      <vt:lpstr>华文中宋</vt:lpstr>
      <vt:lpstr>楷体</vt:lpstr>
      <vt:lpstr>楷体_GB2312</vt:lpstr>
      <vt:lpstr>思源黑体 CN Medium</vt:lpstr>
      <vt:lpstr>宋体</vt:lpstr>
      <vt:lpstr>微软雅黑</vt:lpstr>
      <vt:lpstr>幼圆</vt:lpstr>
      <vt:lpstr>Arial</vt:lpstr>
      <vt:lpstr>Arial Black</vt:lpstr>
      <vt:lpstr>Calibri</vt:lpstr>
      <vt:lpstr>Consolas</vt:lpstr>
      <vt:lpstr>Symbol</vt:lpstr>
      <vt:lpstr>Times New Roman</vt:lpstr>
      <vt:lpstr>Wingdings</vt:lpstr>
      <vt:lpstr>Wingdings 2</vt:lpstr>
      <vt:lpstr>Office 主题​​</vt:lpstr>
      <vt:lpstr>A000120150209A05PWBG</vt:lpstr>
      <vt:lpstr>1_A000120150209A05PWBG</vt:lpstr>
      <vt:lpstr>2_A000120150209A05PWBG</vt:lpstr>
      <vt:lpstr>3_A000120150209A05PWBG</vt:lpstr>
      <vt:lpstr>4_A000120150209A05PWBG</vt:lpstr>
      <vt:lpstr>5_A000120150209A05PWBG</vt:lpstr>
      <vt:lpstr>6_A000120150209A05PWBG</vt:lpstr>
      <vt:lpstr>7_A000120150209A05PWBG</vt:lpstr>
      <vt:lpstr>8_A000120150209A05PWBG</vt:lpstr>
      <vt:lpstr>9_A000120150209A05PWBG</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宋 美玉</dc:creator>
  <cp:lastModifiedBy>Windows User</cp:lastModifiedBy>
  <cp:revision>156</cp:revision>
  <dcterms:created xsi:type="dcterms:W3CDTF">2022-08-16T12:32:00Z</dcterms:created>
  <dcterms:modified xsi:type="dcterms:W3CDTF">2024-11-05T12:42:14Z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D63FB2A2BAAF415CAEA965347B7E1368</vt:lpwstr>
  </property>
  <property fmtid="{D5CDD505-2E9C-101B-9397-08002B2CF9AE}" pid="3" name="KSOProductBuildVer">
    <vt:lpwstr>2052-11.1.0.12302</vt:lpwstr>
  </property>
</Properties>
</file>